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4"/>
  </p:sldMasterIdLst>
  <p:notesMasterIdLst>
    <p:notesMasterId r:id="rId86"/>
  </p:notesMasterIdLst>
  <p:handoutMasterIdLst>
    <p:handoutMasterId r:id="rId87"/>
  </p:handoutMasterIdLst>
  <p:sldIdLst>
    <p:sldId id="2841" r:id="rId5"/>
    <p:sldId id="1729" r:id="rId6"/>
    <p:sldId id="2076136674" r:id="rId7"/>
    <p:sldId id="2076136626" r:id="rId8"/>
    <p:sldId id="2076136627" r:id="rId9"/>
    <p:sldId id="2845" r:id="rId10"/>
    <p:sldId id="1735" r:id="rId11"/>
    <p:sldId id="2844" r:id="rId12"/>
    <p:sldId id="600" r:id="rId13"/>
    <p:sldId id="2858" r:id="rId14"/>
    <p:sldId id="605" r:id="rId15"/>
    <p:sldId id="2853" r:id="rId16"/>
    <p:sldId id="2840" r:id="rId17"/>
    <p:sldId id="2885" r:id="rId18"/>
    <p:sldId id="2946" r:id="rId19"/>
    <p:sldId id="2859" r:id="rId20"/>
    <p:sldId id="2847" r:id="rId21"/>
    <p:sldId id="2076136675" r:id="rId22"/>
    <p:sldId id="2851" r:id="rId23"/>
    <p:sldId id="608" r:id="rId24"/>
    <p:sldId id="2848" r:id="rId25"/>
    <p:sldId id="2931" r:id="rId26"/>
    <p:sldId id="2930" r:id="rId27"/>
    <p:sldId id="2854" r:id="rId28"/>
    <p:sldId id="2076136676" r:id="rId29"/>
    <p:sldId id="610" r:id="rId30"/>
    <p:sldId id="2850" r:id="rId31"/>
    <p:sldId id="2940" r:id="rId32"/>
    <p:sldId id="2076136677" r:id="rId33"/>
    <p:sldId id="2076136678" r:id="rId34"/>
    <p:sldId id="2934" r:id="rId35"/>
    <p:sldId id="2936" r:id="rId36"/>
    <p:sldId id="2937" r:id="rId37"/>
    <p:sldId id="2938" r:id="rId38"/>
    <p:sldId id="2939" r:id="rId39"/>
    <p:sldId id="2076136679" r:id="rId40"/>
    <p:sldId id="2076136680" r:id="rId41"/>
    <p:sldId id="2076136681" r:id="rId42"/>
    <p:sldId id="2864" r:id="rId43"/>
    <p:sldId id="2076136685" r:id="rId44"/>
    <p:sldId id="2076136686" r:id="rId45"/>
    <p:sldId id="2076136683" r:id="rId46"/>
    <p:sldId id="2076136687" r:id="rId47"/>
    <p:sldId id="2865" r:id="rId48"/>
    <p:sldId id="2888" r:id="rId49"/>
    <p:sldId id="2889" r:id="rId50"/>
    <p:sldId id="2909" r:id="rId51"/>
    <p:sldId id="2890" r:id="rId52"/>
    <p:sldId id="2910" r:id="rId53"/>
    <p:sldId id="2908" r:id="rId54"/>
    <p:sldId id="2891" r:id="rId55"/>
    <p:sldId id="2899" r:id="rId56"/>
    <p:sldId id="2892" r:id="rId57"/>
    <p:sldId id="2919" r:id="rId58"/>
    <p:sldId id="2920" r:id="rId59"/>
    <p:sldId id="2893" r:id="rId60"/>
    <p:sldId id="2900" r:id="rId61"/>
    <p:sldId id="2902" r:id="rId62"/>
    <p:sldId id="2903" r:id="rId63"/>
    <p:sldId id="2904" r:id="rId64"/>
    <p:sldId id="2905" r:id="rId65"/>
    <p:sldId id="2907" r:id="rId66"/>
    <p:sldId id="2076136688" r:id="rId67"/>
    <p:sldId id="621" r:id="rId68"/>
    <p:sldId id="2076136648" r:id="rId69"/>
    <p:sldId id="2882" r:id="rId70"/>
    <p:sldId id="2883" r:id="rId71"/>
    <p:sldId id="2884" r:id="rId72"/>
    <p:sldId id="2076136684" r:id="rId73"/>
    <p:sldId id="2076136689" r:id="rId74"/>
    <p:sldId id="2935" r:id="rId75"/>
    <p:sldId id="2941" r:id="rId76"/>
    <p:sldId id="2942" r:id="rId77"/>
    <p:sldId id="2943" r:id="rId78"/>
    <p:sldId id="2944" r:id="rId79"/>
    <p:sldId id="2076136690" r:id="rId80"/>
    <p:sldId id="618" r:id="rId81"/>
    <p:sldId id="1726" r:id="rId82"/>
    <p:sldId id="1727" r:id="rId83"/>
    <p:sldId id="1739" r:id="rId84"/>
    <p:sldId id="1732" r:id="rId85"/>
  </p:sldIdLst>
  <p:sldSz cx="12436475" cy="6994525"/>
  <p:notesSz cx="6797675" cy="9926638"/>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B008B2A-BC08-B440-A49C-F1177D5D1A70}">
          <p14:sldIdLst>
            <p14:sldId id="2841"/>
            <p14:sldId id="1729"/>
            <p14:sldId id="2076136674"/>
            <p14:sldId id="2076136626"/>
            <p14:sldId id="2076136627"/>
            <p14:sldId id="2845"/>
            <p14:sldId id="1735"/>
            <p14:sldId id="2844"/>
            <p14:sldId id="600"/>
            <p14:sldId id="2858"/>
            <p14:sldId id="605"/>
            <p14:sldId id="2853"/>
            <p14:sldId id="2840"/>
            <p14:sldId id="2885"/>
            <p14:sldId id="2946"/>
            <p14:sldId id="2859"/>
            <p14:sldId id="2847"/>
            <p14:sldId id="2076136675"/>
            <p14:sldId id="2851"/>
            <p14:sldId id="608"/>
            <p14:sldId id="2848"/>
            <p14:sldId id="2931"/>
            <p14:sldId id="2930"/>
            <p14:sldId id="2854"/>
            <p14:sldId id="2076136676"/>
            <p14:sldId id="610"/>
            <p14:sldId id="2850"/>
            <p14:sldId id="2940"/>
            <p14:sldId id="2076136677"/>
            <p14:sldId id="2076136678"/>
            <p14:sldId id="2934"/>
            <p14:sldId id="2936"/>
            <p14:sldId id="2937"/>
            <p14:sldId id="2938"/>
            <p14:sldId id="2939"/>
            <p14:sldId id="2076136679"/>
            <p14:sldId id="2076136680"/>
            <p14:sldId id="2076136681"/>
            <p14:sldId id="2864"/>
            <p14:sldId id="2076136685"/>
            <p14:sldId id="2076136686"/>
            <p14:sldId id="2076136683"/>
            <p14:sldId id="2076136687"/>
            <p14:sldId id="2865"/>
            <p14:sldId id="2888"/>
            <p14:sldId id="2889"/>
            <p14:sldId id="2909"/>
            <p14:sldId id="2890"/>
            <p14:sldId id="2910"/>
            <p14:sldId id="2908"/>
            <p14:sldId id="2891"/>
            <p14:sldId id="2899"/>
            <p14:sldId id="2892"/>
            <p14:sldId id="2919"/>
            <p14:sldId id="2920"/>
            <p14:sldId id="2893"/>
            <p14:sldId id="2900"/>
            <p14:sldId id="2902"/>
            <p14:sldId id="2903"/>
            <p14:sldId id="2904"/>
            <p14:sldId id="2905"/>
            <p14:sldId id="2907"/>
            <p14:sldId id="2076136688"/>
            <p14:sldId id="621"/>
            <p14:sldId id="2076136648"/>
            <p14:sldId id="2882"/>
            <p14:sldId id="2883"/>
            <p14:sldId id="2884"/>
            <p14:sldId id="2076136684"/>
            <p14:sldId id="2076136689"/>
            <p14:sldId id="2935"/>
            <p14:sldId id="2941"/>
            <p14:sldId id="2942"/>
            <p14:sldId id="2943"/>
            <p14:sldId id="2944"/>
            <p14:sldId id="2076136690"/>
            <p14:sldId id="618"/>
            <p14:sldId id="1726"/>
            <p14:sldId id="1727"/>
            <p14:sldId id="1739"/>
            <p14:sldId id="17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lette Stallbaumer" initials="CS" lastIdx="18" clrIdx="0">
    <p:extLst>
      <p:ext uri="{19B8F6BF-5375-455C-9EA6-DF929625EA0E}">
        <p15:presenceInfo xmlns:p15="http://schemas.microsoft.com/office/powerpoint/2012/main" userId="S-1-5-21-2127521184-1604012920-1887927527-702894" providerId="AD"/>
      </p:ext>
    </p:extLst>
  </p:cmAuthor>
  <p:cmAuthor id="2" name="Kate Kuzel" initials="KK" lastIdx="16" clrIdx="1">
    <p:extLst>
      <p:ext uri="{19B8F6BF-5375-455C-9EA6-DF929625EA0E}">
        <p15:presenceInfo xmlns:p15="http://schemas.microsoft.com/office/powerpoint/2012/main" userId="S-1-5-21-2127521184-1604012920-1887927527-22427451" providerId="AD"/>
      </p:ext>
    </p:extLst>
  </p:cmAuthor>
  <p:cmAuthor id="3" name="Sylvia Tedjo" initials="ST" lastIdx="1" clrIdx="2">
    <p:extLst>
      <p:ext uri="{19B8F6BF-5375-455C-9EA6-DF929625EA0E}">
        <p15:presenceInfo xmlns:p15="http://schemas.microsoft.com/office/powerpoint/2012/main" userId="S-1-5-21-383413107-1061881802-891584314-898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7E8"/>
    <a:srgbClr val="2A56E7"/>
    <a:srgbClr val="2856E5"/>
    <a:srgbClr val="3AC4B6"/>
    <a:srgbClr val="39C4B6"/>
    <a:srgbClr val="2A57E8"/>
    <a:srgbClr val="FF4073"/>
    <a:srgbClr val="FFFFFF"/>
    <a:srgbClr val="FE8135"/>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2477A2-69C1-A24D-9E75-37309D79C25A}" v="75" dt="2022-09-28T04:33:04.8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43" autoAdjust="0"/>
    <p:restoredTop sz="95563" autoAdjust="0"/>
  </p:normalViewPr>
  <p:slideViewPr>
    <p:cSldViewPr>
      <p:cViewPr varScale="1">
        <p:scale>
          <a:sx n="102" d="100"/>
          <a:sy n="102" d="100"/>
        </p:scale>
        <p:origin x="920"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李新毅" userId="8f90503c-af94-41d6-864d-d126aecb8bca" providerId="ADAL" clId="{7C2477A2-69C1-A24D-9E75-37309D79C25A}"/>
    <pc:docChg chg="undo redo custSel addSld delSld modSld sldOrd modMainMaster addSection delSection modSection">
      <pc:chgData name="李新毅" userId="8f90503c-af94-41d6-864d-d126aecb8bca" providerId="ADAL" clId="{7C2477A2-69C1-A24D-9E75-37309D79C25A}" dt="2022-10-09T04:26:06.698" v="3357" actId="20577"/>
      <pc:docMkLst>
        <pc:docMk/>
      </pc:docMkLst>
      <pc:sldChg chg="add">
        <pc:chgData name="李新毅" userId="8f90503c-af94-41d6-864d-d126aecb8bca" providerId="ADAL" clId="{7C2477A2-69C1-A24D-9E75-37309D79C25A}" dt="2022-09-20T10:47:07.900" v="1578"/>
        <pc:sldMkLst>
          <pc:docMk/>
          <pc:sldMk cId="2871543222" sldId="600"/>
        </pc:sldMkLst>
      </pc:sldChg>
      <pc:sldChg chg="del">
        <pc:chgData name="李新毅" userId="8f90503c-af94-41d6-864d-d126aecb8bca" providerId="ADAL" clId="{7C2477A2-69C1-A24D-9E75-37309D79C25A}" dt="2022-09-20T10:47:03.496" v="1577" actId="2696"/>
        <pc:sldMkLst>
          <pc:docMk/>
          <pc:sldMk cId="3827386089" sldId="600"/>
        </pc:sldMkLst>
      </pc:sldChg>
      <pc:sldChg chg="addSp delSp modSp mod modClrScheme chgLayout">
        <pc:chgData name="李新毅" userId="8f90503c-af94-41d6-864d-d126aecb8bca" providerId="ADAL" clId="{7C2477A2-69C1-A24D-9E75-37309D79C25A}" dt="2022-09-28T04:34:36.929" v="3334" actId="108"/>
        <pc:sldMkLst>
          <pc:docMk/>
          <pc:sldMk cId="1844257541" sldId="605"/>
        </pc:sldMkLst>
        <pc:spChg chg="del">
          <ac:chgData name="李新毅" userId="8f90503c-af94-41d6-864d-d126aecb8bca" providerId="ADAL" clId="{7C2477A2-69C1-A24D-9E75-37309D79C25A}" dt="2022-09-20T07:59:02.387" v="95" actId="478"/>
          <ac:spMkLst>
            <pc:docMk/>
            <pc:sldMk cId="1844257541" sldId="605"/>
            <ac:spMk id="2" creationId="{63EC15FD-3A18-4236-AB1E-8055550450D1}"/>
          </ac:spMkLst>
        </pc:spChg>
        <pc:spChg chg="del mod">
          <ac:chgData name="李新毅" userId="8f90503c-af94-41d6-864d-d126aecb8bca" providerId="ADAL" clId="{7C2477A2-69C1-A24D-9E75-37309D79C25A}" dt="2022-09-20T07:59:02.387" v="95" actId="478"/>
          <ac:spMkLst>
            <pc:docMk/>
            <pc:sldMk cId="1844257541" sldId="605"/>
            <ac:spMk id="3" creationId="{FB2DD5B1-BF32-134D-BC4D-7ED08BA2E332}"/>
          </ac:spMkLst>
        </pc:spChg>
        <pc:spChg chg="add mod">
          <ac:chgData name="李新毅" userId="8f90503c-af94-41d6-864d-d126aecb8bca" providerId="ADAL" clId="{7C2477A2-69C1-A24D-9E75-37309D79C25A}" dt="2022-09-28T04:20:16.460" v="3140" actId="1076"/>
          <ac:spMkLst>
            <pc:docMk/>
            <pc:sldMk cId="1844257541" sldId="605"/>
            <ac:spMk id="4" creationId="{03E02499-B829-97F9-CB41-7842E24BD8BE}"/>
          </ac:spMkLst>
        </pc:spChg>
        <pc:spChg chg="add mod ord">
          <ac:chgData name="李新毅" userId="8f90503c-af94-41d6-864d-d126aecb8bca" providerId="ADAL" clId="{7C2477A2-69C1-A24D-9E75-37309D79C25A}" dt="2022-09-20T10:44:13.561" v="1557" actId="108"/>
          <ac:spMkLst>
            <pc:docMk/>
            <pc:sldMk cId="1844257541" sldId="605"/>
            <ac:spMk id="5" creationId="{49DD619B-28BD-706B-771C-74DD89FCC6BE}"/>
          </ac:spMkLst>
        </pc:spChg>
        <pc:spChg chg="add del mod">
          <ac:chgData name="李新毅" userId="8f90503c-af94-41d6-864d-d126aecb8bca" providerId="ADAL" clId="{7C2477A2-69C1-A24D-9E75-37309D79C25A}" dt="2022-09-28T04:17:19.971" v="3111" actId="1076"/>
          <ac:spMkLst>
            <pc:docMk/>
            <pc:sldMk cId="1844257541" sldId="605"/>
            <ac:spMk id="6" creationId="{8E311D39-02EE-81D4-A8CC-43BAD874E1AC}"/>
          </ac:spMkLst>
        </pc:spChg>
        <pc:spChg chg="add mod">
          <ac:chgData name="李新毅" userId="8f90503c-af94-41d6-864d-d126aecb8bca" providerId="ADAL" clId="{7C2477A2-69C1-A24D-9E75-37309D79C25A}" dt="2022-09-28T04:29:43.508" v="3284" actId="14100"/>
          <ac:spMkLst>
            <pc:docMk/>
            <pc:sldMk cId="1844257541" sldId="605"/>
            <ac:spMk id="7" creationId="{0D9BB916-06C5-FFD5-FD03-29807AF4E6A1}"/>
          </ac:spMkLst>
        </pc:spChg>
        <pc:spChg chg="add del mod">
          <ac:chgData name="李新毅" userId="8f90503c-af94-41d6-864d-d126aecb8bca" providerId="ADAL" clId="{7C2477A2-69C1-A24D-9E75-37309D79C25A}" dt="2022-09-20T08:18:54.013" v="247" actId="21"/>
          <ac:spMkLst>
            <pc:docMk/>
            <pc:sldMk cId="1844257541" sldId="605"/>
            <ac:spMk id="8" creationId="{B34A9D04-36FA-A63F-2928-37DF69B90E38}"/>
          </ac:spMkLst>
        </pc:spChg>
        <pc:spChg chg="add mod">
          <ac:chgData name="李新毅" userId="8f90503c-af94-41d6-864d-d126aecb8bca" providerId="ADAL" clId="{7C2477A2-69C1-A24D-9E75-37309D79C25A}" dt="2022-09-20T07:59:03.939" v="96"/>
          <ac:spMkLst>
            <pc:docMk/>
            <pc:sldMk cId="1844257541" sldId="605"/>
            <ac:spMk id="9" creationId="{276F8E23-1F6C-8EEF-1192-F15C1EC458D0}"/>
          </ac:spMkLst>
        </pc:spChg>
        <pc:spChg chg="add mod">
          <ac:chgData name="李新毅" userId="8f90503c-af94-41d6-864d-d126aecb8bca" providerId="ADAL" clId="{7C2477A2-69C1-A24D-9E75-37309D79C25A}" dt="2022-09-28T04:19:37.039" v="3135" actId="14100"/>
          <ac:spMkLst>
            <pc:docMk/>
            <pc:sldMk cId="1844257541" sldId="605"/>
            <ac:spMk id="11" creationId="{02F1D988-2E00-2995-C81A-354A55AF987A}"/>
          </ac:spMkLst>
        </pc:spChg>
        <pc:spChg chg="add mod">
          <ac:chgData name="李新毅" userId="8f90503c-af94-41d6-864d-d126aecb8bca" providerId="ADAL" clId="{7C2477A2-69C1-A24D-9E75-37309D79C25A}" dt="2022-09-28T04:29:49.516" v="3285" actId="14100"/>
          <ac:spMkLst>
            <pc:docMk/>
            <pc:sldMk cId="1844257541" sldId="605"/>
            <ac:spMk id="12" creationId="{053922AB-F163-495C-97D4-D5CD69AB003E}"/>
          </ac:spMkLst>
        </pc:spChg>
        <pc:spChg chg="add mod">
          <ac:chgData name="李新毅" userId="8f90503c-af94-41d6-864d-d126aecb8bca" providerId="ADAL" clId="{7C2477A2-69C1-A24D-9E75-37309D79C25A}" dt="2022-09-20T07:59:03.939" v="96"/>
          <ac:spMkLst>
            <pc:docMk/>
            <pc:sldMk cId="1844257541" sldId="605"/>
            <ac:spMk id="13" creationId="{A897A3A4-B246-1E33-EDA4-2F110EC5A3FD}"/>
          </ac:spMkLst>
        </pc:spChg>
        <pc:spChg chg="add mod">
          <ac:chgData name="李新毅" userId="8f90503c-af94-41d6-864d-d126aecb8bca" providerId="ADAL" clId="{7C2477A2-69C1-A24D-9E75-37309D79C25A}" dt="2022-09-20T10:03:43.302" v="1079" actId="1076"/>
          <ac:spMkLst>
            <pc:docMk/>
            <pc:sldMk cId="1844257541" sldId="605"/>
            <ac:spMk id="14" creationId="{B7ACABC2-4B75-9466-B072-30B25A1CBC7E}"/>
          </ac:spMkLst>
        </pc:spChg>
        <pc:spChg chg="add mod">
          <ac:chgData name="李新毅" userId="8f90503c-af94-41d6-864d-d126aecb8bca" providerId="ADAL" clId="{7C2477A2-69C1-A24D-9E75-37309D79C25A}" dt="2022-09-20T10:03:29.412" v="1077" actId="1076"/>
          <ac:spMkLst>
            <pc:docMk/>
            <pc:sldMk cId="1844257541" sldId="605"/>
            <ac:spMk id="15" creationId="{EEFFD877-78EC-39D3-0615-E6033D23DC1E}"/>
          </ac:spMkLst>
        </pc:spChg>
        <pc:spChg chg="add mod">
          <ac:chgData name="李新毅" userId="8f90503c-af94-41d6-864d-d126aecb8bca" providerId="ADAL" clId="{7C2477A2-69C1-A24D-9E75-37309D79C25A}" dt="2022-09-20T10:02:49.300" v="1064" actId="1076"/>
          <ac:spMkLst>
            <pc:docMk/>
            <pc:sldMk cId="1844257541" sldId="605"/>
            <ac:spMk id="16" creationId="{BCA75483-5F94-2A62-078C-A9C55F23C043}"/>
          </ac:spMkLst>
        </pc:spChg>
        <pc:spChg chg="add mod">
          <ac:chgData name="李新毅" userId="8f90503c-af94-41d6-864d-d126aecb8bca" providerId="ADAL" clId="{7C2477A2-69C1-A24D-9E75-37309D79C25A}" dt="2022-09-20T07:59:03.939" v="96"/>
          <ac:spMkLst>
            <pc:docMk/>
            <pc:sldMk cId="1844257541" sldId="605"/>
            <ac:spMk id="17" creationId="{C0CC3DE6-E878-6FDF-B01F-F24636103AD7}"/>
          </ac:spMkLst>
        </pc:spChg>
        <pc:spChg chg="add mod">
          <ac:chgData name="李新毅" userId="8f90503c-af94-41d6-864d-d126aecb8bca" providerId="ADAL" clId="{7C2477A2-69C1-A24D-9E75-37309D79C25A}" dt="2022-09-20T07:59:03.939" v="96"/>
          <ac:spMkLst>
            <pc:docMk/>
            <pc:sldMk cId="1844257541" sldId="605"/>
            <ac:spMk id="18" creationId="{387D56D6-1C7C-45A2-64DF-135671961D1A}"/>
          </ac:spMkLst>
        </pc:spChg>
        <pc:spChg chg="add mod">
          <ac:chgData name="李新毅" userId="8f90503c-af94-41d6-864d-d126aecb8bca" providerId="ADAL" clId="{7C2477A2-69C1-A24D-9E75-37309D79C25A}" dt="2022-09-28T04:16:51.444" v="3100" actId="14100"/>
          <ac:spMkLst>
            <pc:docMk/>
            <pc:sldMk cId="1844257541" sldId="605"/>
            <ac:spMk id="19" creationId="{FCFEA7DC-C179-42EE-6CC8-EF8B364346AC}"/>
          </ac:spMkLst>
        </pc:spChg>
        <pc:spChg chg="add del mod">
          <ac:chgData name="李新毅" userId="8f90503c-af94-41d6-864d-d126aecb8bca" providerId="ADAL" clId="{7C2477A2-69C1-A24D-9E75-37309D79C25A}" dt="2022-09-28T04:22:55.736" v="3159" actId="14100"/>
          <ac:spMkLst>
            <pc:docMk/>
            <pc:sldMk cId="1844257541" sldId="605"/>
            <ac:spMk id="20" creationId="{24F44AF5-C00F-BD2D-3955-16CBD7FC64DA}"/>
          </ac:spMkLst>
        </pc:spChg>
        <pc:spChg chg="add mod">
          <ac:chgData name="李新毅" userId="8f90503c-af94-41d6-864d-d126aecb8bca" providerId="ADAL" clId="{7C2477A2-69C1-A24D-9E75-37309D79C25A}" dt="2022-09-20T07:59:03.939" v="96"/>
          <ac:spMkLst>
            <pc:docMk/>
            <pc:sldMk cId="1844257541" sldId="605"/>
            <ac:spMk id="21" creationId="{4E0C31BC-1D40-4367-5B4A-41D9AC4020B7}"/>
          </ac:spMkLst>
        </pc:spChg>
        <pc:spChg chg="add mod">
          <ac:chgData name="李新毅" userId="8f90503c-af94-41d6-864d-d126aecb8bca" providerId="ADAL" clId="{7C2477A2-69C1-A24D-9E75-37309D79C25A}" dt="2022-09-20T07:59:03.939" v="96"/>
          <ac:spMkLst>
            <pc:docMk/>
            <pc:sldMk cId="1844257541" sldId="605"/>
            <ac:spMk id="22" creationId="{44811D3F-34D6-2C32-3ACA-AC184E8CA201}"/>
          </ac:spMkLst>
        </pc:spChg>
        <pc:spChg chg="add mod">
          <ac:chgData name="李新毅" userId="8f90503c-af94-41d6-864d-d126aecb8bca" providerId="ADAL" clId="{7C2477A2-69C1-A24D-9E75-37309D79C25A}" dt="2022-09-20T10:33:42.078" v="1443" actId="1076"/>
          <ac:spMkLst>
            <pc:docMk/>
            <pc:sldMk cId="1844257541" sldId="605"/>
            <ac:spMk id="23" creationId="{C6960A76-C0F7-DF28-547C-DB05EA382248}"/>
          </ac:spMkLst>
        </pc:spChg>
        <pc:spChg chg="add mod">
          <ac:chgData name="李新毅" userId="8f90503c-af94-41d6-864d-d126aecb8bca" providerId="ADAL" clId="{7C2477A2-69C1-A24D-9E75-37309D79C25A}" dt="2022-09-20T07:59:03.939" v="96"/>
          <ac:spMkLst>
            <pc:docMk/>
            <pc:sldMk cId="1844257541" sldId="605"/>
            <ac:spMk id="24" creationId="{D38FEBB6-6563-D400-670B-57FF4A585682}"/>
          </ac:spMkLst>
        </pc:spChg>
        <pc:spChg chg="add mod">
          <ac:chgData name="李新毅" userId="8f90503c-af94-41d6-864d-d126aecb8bca" providerId="ADAL" clId="{7C2477A2-69C1-A24D-9E75-37309D79C25A}" dt="2022-09-20T10:33:42.078" v="1443" actId="1076"/>
          <ac:spMkLst>
            <pc:docMk/>
            <pc:sldMk cId="1844257541" sldId="605"/>
            <ac:spMk id="25" creationId="{000B2E0E-E8C0-DAFB-58DA-65FA9E6CB2A5}"/>
          </ac:spMkLst>
        </pc:spChg>
        <pc:spChg chg="add mod">
          <ac:chgData name="李新毅" userId="8f90503c-af94-41d6-864d-d126aecb8bca" providerId="ADAL" clId="{7C2477A2-69C1-A24D-9E75-37309D79C25A}" dt="2022-09-20T10:33:37.557" v="1442" actId="14100"/>
          <ac:spMkLst>
            <pc:docMk/>
            <pc:sldMk cId="1844257541" sldId="605"/>
            <ac:spMk id="26" creationId="{D8A23352-6167-3CA4-742A-B5D1879DC1A3}"/>
          </ac:spMkLst>
        </pc:spChg>
        <pc:spChg chg="add mod">
          <ac:chgData name="李新毅" userId="8f90503c-af94-41d6-864d-d126aecb8bca" providerId="ADAL" clId="{7C2477A2-69C1-A24D-9E75-37309D79C25A}" dt="2022-09-20T10:33:42.078" v="1443" actId="1076"/>
          <ac:spMkLst>
            <pc:docMk/>
            <pc:sldMk cId="1844257541" sldId="605"/>
            <ac:spMk id="27" creationId="{1C14C168-2BA6-FE6F-CD1C-2F55D4F8570F}"/>
          </ac:spMkLst>
        </pc:spChg>
        <pc:spChg chg="add mod">
          <ac:chgData name="李新毅" userId="8f90503c-af94-41d6-864d-d126aecb8bca" providerId="ADAL" clId="{7C2477A2-69C1-A24D-9E75-37309D79C25A}" dt="2022-09-28T04:34:14.095" v="3326" actId="108"/>
          <ac:spMkLst>
            <pc:docMk/>
            <pc:sldMk cId="1844257541" sldId="605"/>
            <ac:spMk id="32" creationId="{69AF9340-A9E9-B4C1-A818-84427805838F}"/>
          </ac:spMkLst>
        </pc:spChg>
        <pc:spChg chg="add mod">
          <ac:chgData name="李新毅" userId="8f90503c-af94-41d6-864d-d126aecb8bca" providerId="ADAL" clId="{7C2477A2-69C1-A24D-9E75-37309D79C25A}" dt="2022-09-28T04:12:15.213" v="3065" actId="1076"/>
          <ac:spMkLst>
            <pc:docMk/>
            <pc:sldMk cId="1844257541" sldId="605"/>
            <ac:spMk id="33" creationId="{F9CF97C9-6B5B-30F7-D4D9-6CF59C0BF79E}"/>
          </ac:spMkLst>
        </pc:spChg>
        <pc:spChg chg="add mod">
          <ac:chgData name="李新毅" userId="8f90503c-af94-41d6-864d-d126aecb8bca" providerId="ADAL" clId="{7C2477A2-69C1-A24D-9E75-37309D79C25A}" dt="2022-09-28T04:13:37.187" v="3090" actId="1076"/>
          <ac:spMkLst>
            <pc:docMk/>
            <pc:sldMk cId="1844257541" sldId="605"/>
            <ac:spMk id="34" creationId="{D748B18D-E5FD-5553-7834-64062B486B1A}"/>
          </ac:spMkLst>
        </pc:spChg>
        <pc:spChg chg="add mod">
          <ac:chgData name="李新毅" userId="8f90503c-af94-41d6-864d-d126aecb8bca" providerId="ADAL" clId="{7C2477A2-69C1-A24D-9E75-37309D79C25A}" dt="2022-09-28T04:13:41.991" v="3091" actId="1076"/>
          <ac:spMkLst>
            <pc:docMk/>
            <pc:sldMk cId="1844257541" sldId="605"/>
            <ac:spMk id="35" creationId="{447B1335-53B5-745E-7C3F-0877C9B88E9C}"/>
          </ac:spMkLst>
        </pc:spChg>
        <pc:spChg chg="del">
          <ac:chgData name="李新毅" userId="8f90503c-af94-41d6-864d-d126aecb8bca" providerId="ADAL" clId="{7C2477A2-69C1-A24D-9E75-37309D79C25A}" dt="2022-09-20T07:59:02.387" v="95" actId="478"/>
          <ac:spMkLst>
            <pc:docMk/>
            <pc:sldMk cId="1844257541" sldId="605"/>
            <ac:spMk id="36" creationId="{3AEDDC41-BE26-4B96-BF52-8BA8ACCAAE23}"/>
          </ac:spMkLst>
        </pc:spChg>
        <pc:spChg chg="add mod">
          <ac:chgData name="李新毅" userId="8f90503c-af94-41d6-864d-d126aecb8bca" providerId="ADAL" clId="{7C2477A2-69C1-A24D-9E75-37309D79C25A}" dt="2022-09-28T04:17:19.971" v="3111" actId="1076"/>
          <ac:spMkLst>
            <pc:docMk/>
            <pc:sldMk cId="1844257541" sldId="605"/>
            <ac:spMk id="36" creationId="{F624AF87-9141-9BC7-34F0-AC8753255E98}"/>
          </ac:spMkLst>
        </pc:spChg>
        <pc:spChg chg="add mod">
          <ac:chgData name="李新毅" userId="8f90503c-af94-41d6-864d-d126aecb8bca" providerId="ADAL" clId="{7C2477A2-69C1-A24D-9E75-37309D79C25A}" dt="2022-09-28T04:13:22.002" v="3087" actId="14100"/>
          <ac:spMkLst>
            <pc:docMk/>
            <pc:sldMk cId="1844257541" sldId="605"/>
            <ac:spMk id="37" creationId="{B8F1B0F4-F5FD-71AF-323E-59BAD4497358}"/>
          </ac:spMkLst>
        </pc:spChg>
        <pc:spChg chg="add mod">
          <ac:chgData name="李新毅" userId="8f90503c-af94-41d6-864d-d126aecb8bca" providerId="ADAL" clId="{7C2477A2-69C1-A24D-9E75-37309D79C25A}" dt="2022-09-28T04:13:15.892" v="3085" actId="1076"/>
          <ac:spMkLst>
            <pc:docMk/>
            <pc:sldMk cId="1844257541" sldId="605"/>
            <ac:spMk id="38" creationId="{3DCA3FE3-52E0-F2FC-9806-077B279D2693}"/>
          </ac:spMkLst>
        </pc:spChg>
        <pc:spChg chg="add mod">
          <ac:chgData name="李新毅" userId="8f90503c-af94-41d6-864d-d126aecb8bca" providerId="ADAL" clId="{7C2477A2-69C1-A24D-9E75-37309D79C25A}" dt="2022-09-28T04:13:19.369" v="3086" actId="1076"/>
          <ac:spMkLst>
            <pc:docMk/>
            <pc:sldMk cId="1844257541" sldId="605"/>
            <ac:spMk id="39" creationId="{924780B0-7627-0786-60C8-C879E2838A26}"/>
          </ac:spMkLst>
        </pc:spChg>
        <pc:spChg chg="add mod">
          <ac:chgData name="李新毅" userId="8f90503c-af94-41d6-864d-d126aecb8bca" providerId="ADAL" clId="{7C2477A2-69C1-A24D-9E75-37309D79C25A}" dt="2022-09-28T04:12:55.161" v="3081" actId="1076"/>
          <ac:spMkLst>
            <pc:docMk/>
            <pc:sldMk cId="1844257541" sldId="605"/>
            <ac:spMk id="40" creationId="{46821576-B26F-7719-1FFB-06AA043A363A}"/>
          </ac:spMkLst>
        </pc:spChg>
        <pc:spChg chg="add mod">
          <ac:chgData name="李新毅" userId="8f90503c-af94-41d6-864d-d126aecb8bca" providerId="ADAL" clId="{7C2477A2-69C1-A24D-9E75-37309D79C25A}" dt="2022-09-28T04:12:55.161" v="3081" actId="1076"/>
          <ac:spMkLst>
            <pc:docMk/>
            <pc:sldMk cId="1844257541" sldId="605"/>
            <ac:spMk id="41" creationId="{D76E3BDB-0E99-7A73-EC6D-11DDD9E3D1D6}"/>
          </ac:spMkLst>
        </pc:spChg>
        <pc:spChg chg="add mod">
          <ac:chgData name="李新毅" userId="8f90503c-af94-41d6-864d-d126aecb8bca" providerId="ADAL" clId="{7C2477A2-69C1-A24D-9E75-37309D79C25A}" dt="2022-09-28T04:12:55.161" v="3081" actId="1076"/>
          <ac:spMkLst>
            <pc:docMk/>
            <pc:sldMk cId="1844257541" sldId="605"/>
            <ac:spMk id="42" creationId="{163629B3-282F-E27B-1989-2C7AC3B5DB0C}"/>
          </ac:spMkLst>
        </pc:spChg>
        <pc:spChg chg="del">
          <ac:chgData name="李新毅" userId="8f90503c-af94-41d6-864d-d126aecb8bca" providerId="ADAL" clId="{7C2477A2-69C1-A24D-9E75-37309D79C25A}" dt="2022-09-20T07:59:02.387" v="95" actId="478"/>
          <ac:spMkLst>
            <pc:docMk/>
            <pc:sldMk cId="1844257541" sldId="605"/>
            <ac:spMk id="43" creationId="{594D1C45-A01C-44FB-B942-F6CECF83BED9}"/>
          </ac:spMkLst>
        </pc:spChg>
        <pc:spChg chg="add mod">
          <ac:chgData name="李新毅" userId="8f90503c-af94-41d6-864d-d126aecb8bca" providerId="ADAL" clId="{7C2477A2-69C1-A24D-9E75-37309D79C25A}" dt="2022-09-22T02:48:56.663" v="2373" actId="20577"/>
          <ac:spMkLst>
            <pc:docMk/>
            <pc:sldMk cId="1844257541" sldId="605"/>
            <ac:spMk id="43" creationId="{6A034A68-E15C-8504-0806-8AEF2FEEE7A5}"/>
          </ac:spMkLst>
        </pc:spChg>
        <pc:spChg chg="del">
          <ac:chgData name="李新毅" userId="8f90503c-af94-41d6-864d-d126aecb8bca" providerId="ADAL" clId="{7C2477A2-69C1-A24D-9E75-37309D79C25A}" dt="2022-09-20T07:59:02.387" v="95" actId="478"/>
          <ac:spMkLst>
            <pc:docMk/>
            <pc:sldMk cId="1844257541" sldId="605"/>
            <ac:spMk id="44" creationId="{0EA604ED-12D5-4A51-B283-2801A785AB6E}"/>
          </ac:spMkLst>
        </pc:spChg>
        <pc:spChg chg="add mod">
          <ac:chgData name="李新毅" userId="8f90503c-af94-41d6-864d-d126aecb8bca" providerId="ADAL" clId="{7C2477A2-69C1-A24D-9E75-37309D79C25A}" dt="2022-09-22T02:46:50.160" v="2326" actId="20577"/>
          <ac:spMkLst>
            <pc:docMk/>
            <pc:sldMk cId="1844257541" sldId="605"/>
            <ac:spMk id="44" creationId="{222FEFAF-39A6-677F-5854-BA2CE17907D1}"/>
          </ac:spMkLst>
        </pc:spChg>
        <pc:spChg chg="add mod">
          <ac:chgData name="李新毅" userId="8f90503c-af94-41d6-864d-d126aecb8bca" providerId="ADAL" clId="{7C2477A2-69C1-A24D-9E75-37309D79C25A}" dt="2022-09-28T04:12:55.161" v="3081" actId="1076"/>
          <ac:spMkLst>
            <pc:docMk/>
            <pc:sldMk cId="1844257541" sldId="605"/>
            <ac:spMk id="45" creationId="{D92D6D8C-A207-A5D3-B416-132B9B062CB9}"/>
          </ac:spMkLst>
        </pc:spChg>
        <pc:spChg chg="add mod">
          <ac:chgData name="李新毅" userId="8f90503c-af94-41d6-864d-d126aecb8bca" providerId="ADAL" clId="{7C2477A2-69C1-A24D-9E75-37309D79C25A}" dt="2022-09-28T04:12:55.161" v="3081" actId="1076"/>
          <ac:spMkLst>
            <pc:docMk/>
            <pc:sldMk cId="1844257541" sldId="605"/>
            <ac:spMk id="46" creationId="{B892B10E-7DBC-A31F-0D6F-52CF75FA2D7B}"/>
          </ac:spMkLst>
        </pc:spChg>
        <pc:spChg chg="add mod">
          <ac:chgData name="李新毅" userId="8f90503c-af94-41d6-864d-d126aecb8bca" providerId="ADAL" clId="{7C2477A2-69C1-A24D-9E75-37309D79C25A}" dt="2022-09-28T04:12:55.161" v="3081" actId="1076"/>
          <ac:spMkLst>
            <pc:docMk/>
            <pc:sldMk cId="1844257541" sldId="605"/>
            <ac:spMk id="47" creationId="{56CE678E-E686-CA5A-7297-90D5494F555A}"/>
          </ac:spMkLst>
        </pc:spChg>
        <pc:spChg chg="add mod">
          <ac:chgData name="李新毅" userId="8f90503c-af94-41d6-864d-d126aecb8bca" providerId="ADAL" clId="{7C2477A2-69C1-A24D-9E75-37309D79C25A}" dt="2022-09-28T04:12:55.161" v="3081" actId="1076"/>
          <ac:spMkLst>
            <pc:docMk/>
            <pc:sldMk cId="1844257541" sldId="605"/>
            <ac:spMk id="48" creationId="{19FA141D-FAFC-783D-E0F5-4743F13ABBE3}"/>
          </ac:spMkLst>
        </pc:spChg>
        <pc:spChg chg="add mod">
          <ac:chgData name="李新毅" userId="8f90503c-af94-41d6-864d-d126aecb8bca" providerId="ADAL" clId="{7C2477A2-69C1-A24D-9E75-37309D79C25A}" dt="2022-09-28T04:23:30.003" v="3161" actId="1076"/>
          <ac:spMkLst>
            <pc:docMk/>
            <pc:sldMk cId="1844257541" sldId="605"/>
            <ac:spMk id="49" creationId="{619D2348-F894-0B3B-CAA6-769EF38D9E7E}"/>
          </ac:spMkLst>
        </pc:spChg>
        <pc:spChg chg="add mod">
          <ac:chgData name="李新毅" userId="8f90503c-af94-41d6-864d-d126aecb8bca" providerId="ADAL" clId="{7C2477A2-69C1-A24D-9E75-37309D79C25A}" dt="2022-09-28T04:23:30.003" v="3161" actId="1076"/>
          <ac:spMkLst>
            <pc:docMk/>
            <pc:sldMk cId="1844257541" sldId="605"/>
            <ac:spMk id="50" creationId="{DABC79BF-BE08-D4D7-F47D-00E5895C296A}"/>
          </ac:spMkLst>
        </pc:spChg>
        <pc:spChg chg="add mod">
          <ac:chgData name="李新毅" userId="8f90503c-af94-41d6-864d-d126aecb8bca" providerId="ADAL" clId="{7C2477A2-69C1-A24D-9E75-37309D79C25A}" dt="2022-09-28T04:23:30.003" v="3161" actId="1076"/>
          <ac:spMkLst>
            <pc:docMk/>
            <pc:sldMk cId="1844257541" sldId="605"/>
            <ac:spMk id="51" creationId="{E4A9E3B4-FA4E-39E9-973D-7873CFCA2C13}"/>
          </ac:spMkLst>
        </pc:spChg>
        <pc:spChg chg="add mod">
          <ac:chgData name="李新毅" userId="8f90503c-af94-41d6-864d-d126aecb8bca" providerId="ADAL" clId="{7C2477A2-69C1-A24D-9E75-37309D79C25A}" dt="2022-09-28T04:23:30.003" v="3161" actId="1076"/>
          <ac:spMkLst>
            <pc:docMk/>
            <pc:sldMk cId="1844257541" sldId="605"/>
            <ac:spMk id="52" creationId="{01452D80-243D-BF0B-F119-ED478199ACC1}"/>
          </ac:spMkLst>
        </pc:spChg>
        <pc:spChg chg="add mod">
          <ac:chgData name="李新毅" userId="8f90503c-af94-41d6-864d-d126aecb8bca" providerId="ADAL" clId="{7C2477A2-69C1-A24D-9E75-37309D79C25A}" dt="2022-09-28T04:23:30.003" v="3161" actId="1076"/>
          <ac:spMkLst>
            <pc:docMk/>
            <pc:sldMk cId="1844257541" sldId="605"/>
            <ac:spMk id="53" creationId="{DE6123CF-148B-EB1B-E925-0B0D5E9C7F9D}"/>
          </ac:spMkLst>
        </pc:spChg>
        <pc:spChg chg="add mod">
          <ac:chgData name="李新毅" userId="8f90503c-af94-41d6-864d-d126aecb8bca" providerId="ADAL" clId="{7C2477A2-69C1-A24D-9E75-37309D79C25A}" dt="2022-09-28T04:23:30.003" v="3161" actId="1076"/>
          <ac:spMkLst>
            <pc:docMk/>
            <pc:sldMk cId="1844257541" sldId="605"/>
            <ac:spMk id="54" creationId="{D9A5AA7B-0CE7-44FA-4749-54D1CE3188B4}"/>
          </ac:spMkLst>
        </pc:spChg>
        <pc:spChg chg="add mod">
          <ac:chgData name="李新毅" userId="8f90503c-af94-41d6-864d-d126aecb8bca" providerId="ADAL" clId="{7C2477A2-69C1-A24D-9E75-37309D79C25A}" dt="2022-09-28T04:23:30.003" v="3161" actId="1076"/>
          <ac:spMkLst>
            <pc:docMk/>
            <pc:sldMk cId="1844257541" sldId="605"/>
            <ac:spMk id="55" creationId="{DFCDB80D-342D-F3C9-4857-4D329D313725}"/>
          </ac:spMkLst>
        </pc:spChg>
        <pc:spChg chg="add del mod">
          <ac:chgData name="李新毅" userId="8f90503c-af94-41d6-864d-d126aecb8bca" providerId="ADAL" clId="{7C2477A2-69C1-A24D-9E75-37309D79C25A}" dt="2022-09-20T10:28:58.050" v="1356" actId="478"/>
          <ac:spMkLst>
            <pc:docMk/>
            <pc:sldMk cId="1844257541" sldId="605"/>
            <ac:spMk id="56" creationId="{B2C84B1B-7D5D-0546-057E-DCA40385A786}"/>
          </ac:spMkLst>
        </pc:spChg>
        <pc:spChg chg="add mod">
          <ac:chgData name="李新毅" userId="8f90503c-af94-41d6-864d-d126aecb8bca" providerId="ADAL" clId="{7C2477A2-69C1-A24D-9E75-37309D79C25A}" dt="2022-09-22T02:47:01.530" v="2340" actId="20577"/>
          <ac:spMkLst>
            <pc:docMk/>
            <pc:sldMk cId="1844257541" sldId="605"/>
            <ac:spMk id="56" creationId="{D91AF8DA-70B7-D46A-0B3E-3D48C1ACC1A7}"/>
          </ac:spMkLst>
        </pc:spChg>
        <pc:spChg chg="add del mod">
          <ac:chgData name="李新毅" userId="8f90503c-af94-41d6-864d-d126aecb8bca" providerId="ADAL" clId="{7C2477A2-69C1-A24D-9E75-37309D79C25A}" dt="2022-09-20T10:29:52.338" v="1378" actId="478"/>
          <ac:spMkLst>
            <pc:docMk/>
            <pc:sldMk cId="1844257541" sldId="605"/>
            <ac:spMk id="57" creationId="{19417C97-5DB7-409C-B6C0-CD5D0A0A6F4B}"/>
          </ac:spMkLst>
        </pc:spChg>
        <pc:spChg chg="add mod">
          <ac:chgData name="李新毅" userId="8f90503c-af94-41d6-864d-d126aecb8bca" providerId="ADAL" clId="{7C2477A2-69C1-A24D-9E75-37309D79C25A}" dt="2022-09-28T04:29:09.860" v="3275" actId="1076"/>
          <ac:spMkLst>
            <pc:docMk/>
            <pc:sldMk cId="1844257541" sldId="605"/>
            <ac:spMk id="58" creationId="{75A4E8F4-2FE3-A5D3-58BE-1021AA39CFE7}"/>
          </ac:spMkLst>
        </pc:spChg>
        <pc:spChg chg="add mod">
          <ac:chgData name="李新毅" userId="8f90503c-af94-41d6-864d-d126aecb8bca" providerId="ADAL" clId="{7C2477A2-69C1-A24D-9E75-37309D79C25A}" dt="2022-09-28T04:29:09.860" v="3275" actId="1076"/>
          <ac:spMkLst>
            <pc:docMk/>
            <pc:sldMk cId="1844257541" sldId="605"/>
            <ac:spMk id="59" creationId="{8F62BCB8-1B68-8E19-8650-7032EA6E5C9C}"/>
          </ac:spMkLst>
        </pc:spChg>
        <pc:spChg chg="add mod">
          <ac:chgData name="李新毅" userId="8f90503c-af94-41d6-864d-d126aecb8bca" providerId="ADAL" clId="{7C2477A2-69C1-A24D-9E75-37309D79C25A}" dt="2022-09-28T04:29:09.860" v="3275" actId="1076"/>
          <ac:spMkLst>
            <pc:docMk/>
            <pc:sldMk cId="1844257541" sldId="605"/>
            <ac:spMk id="60" creationId="{6E195584-ACF7-E981-7E1F-991C27F81D39}"/>
          </ac:spMkLst>
        </pc:spChg>
        <pc:spChg chg="add mod">
          <ac:chgData name="李新毅" userId="8f90503c-af94-41d6-864d-d126aecb8bca" providerId="ADAL" clId="{7C2477A2-69C1-A24D-9E75-37309D79C25A}" dt="2022-09-28T04:25:59.543" v="3193" actId="14100"/>
          <ac:spMkLst>
            <pc:docMk/>
            <pc:sldMk cId="1844257541" sldId="605"/>
            <ac:spMk id="61" creationId="{3F9D3028-B4E5-FDDF-BFA0-5A3F43EA295D}"/>
          </ac:spMkLst>
        </pc:spChg>
        <pc:spChg chg="add mod">
          <ac:chgData name="李新毅" userId="8f90503c-af94-41d6-864d-d126aecb8bca" providerId="ADAL" clId="{7C2477A2-69C1-A24D-9E75-37309D79C25A}" dt="2022-09-28T04:23:37.465" v="3163" actId="1076"/>
          <ac:spMkLst>
            <pc:docMk/>
            <pc:sldMk cId="1844257541" sldId="605"/>
            <ac:spMk id="62" creationId="{9155B328-B897-8EA5-2C0C-CB142A847127}"/>
          </ac:spMkLst>
        </pc:spChg>
        <pc:spChg chg="add mod">
          <ac:chgData name="李新毅" userId="8f90503c-af94-41d6-864d-d126aecb8bca" providerId="ADAL" clId="{7C2477A2-69C1-A24D-9E75-37309D79C25A}" dt="2022-09-28T04:23:37.465" v="3163" actId="1076"/>
          <ac:spMkLst>
            <pc:docMk/>
            <pc:sldMk cId="1844257541" sldId="605"/>
            <ac:spMk id="63" creationId="{9059E43F-758C-D0BA-CB9C-23E11305C132}"/>
          </ac:spMkLst>
        </pc:spChg>
        <pc:spChg chg="add mod">
          <ac:chgData name="李新毅" userId="8f90503c-af94-41d6-864d-d126aecb8bca" providerId="ADAL" clId="{7C2477A2-69C1-A24D-9E75-37309D79C25A}" dt="2022-09-28T04:23:37.465" v="3163" actId="1076"/>
          <ac:spMkLst>
            <pc:docMk/>
            <pc:sldMk cId="1844257541" sldId="605"/>
            <ac:spMk id="64" creationId="{BE64E7A1-C944-A1DD-4E21-98D9E1B5D9E9}"/>
          </ac:spMkLst>
        </pc:spChg>
        <pc:spChg chg="add mod">
          <ac:chgData name="李新毅" userId="8f90503c-af94-41d6-864d-d126aecb8bca" providerId="ADAL" clId="{7C2477A2-69C1-A24D-9E75-37309D79C25A}" dt="2022-09-28T04:23:37.465" v="3163" actId="1076"/>
          <ac:spMkLst>
            <pc:docMk/>
            <pc:sldMk cId="1844257541" sldId="605"/>
            <ac:spMk id="65" creationId="{6E431CDA-D7E4-2D23-53EF-855269099C24}"/>
          </ac:spMkLst>
        </pc:spChg>
        <pc:spChg chg="add del mod">
          <ac:chgData name="李新毅" userId="8f90503c-af94-41d6-864d-d126aecb8bca" providerId="ADAL" clId="{7C2477A2-69C1-A24D-9E75-37309D79C25A}" dt="2022-09-20T10:02:43.969" v="1063" actId="478"/>
          <ac:spMkLst>
            <pc:docMk/>
            <pc:sldMk cId="1844257541" sldId="605"/>
            <ac:spMk id="66" creationId="{ADBB46BC-92F8-5E1E-7EAD-15EA113B7590}"/>
          </ac:spMkLst>
        </pc:spChg>
        <pc:spChg chg="add mod">
          <ac:chgData name="李新毅" userId="8f90503c-af94-41d6-864d-d126aecb8bca" providerId="ADAL" clId="{7C2477A2-69C1-A24D-9E75-37309D79C25A}" dt="2022-09-28T04:24:48.436" v="3176" actId="14100"/>
          <ac:spMkLst>
            <pc:docMk/>
            <pc:sldMk cId="1844257541" sldId="605"/>
            <ac:spMk id="67" creationId="{3F4D7F5B-0792-595C-6E76-A79F899D90AD}"/>
          </ac:spMkLst>
        </pc:spChg>
        <pc:spChg chg="add del mod">
          <ac:chgData name="李新毅" userId="8f90503c-af94-41d6-864d-d126aecb8bca" providerId="ADAL" clId="{7C2477A2-69C1-A24D-9E75-37309D79C25A}" dt="2022-09-20T10:03:49.643" v="1080" actId="478"/>
          <ac:spMkLst>
            <pc:docMk/>
            <pc:sldMk cId="1844257541" sldId="605"/>
            <ac:spMk id="68" creationId="{B31BC06F-9C3A-157E-BCB8-3ED1BE729707}"/>
          </ac:spMkLst>
        </pc:spChg>
        <pc:spChg chg="add del mod">
          <ac:chgData name="李新毅" userId="8f90503c-af94-41d6-864d-d126aecb8bca" providerId="ADAL" clId="{7C2477A2-69C1-A24D-9E75-37309D79C25A}" dt="2022-09-28T04:29:28.837" v="3279" actId="1076"/>
          <ac:spMkLst>
            <pc:docMk/>
            <pc:sldMk cId="1844257541" sldId="605"/>
            <ac:spMk id="69" creationId="{3505E566-8064-C680-FEDC-9C9FF020E385}"/>
          </ac:spMkLst>
        </pc:spChg>
        <pc:spChg chg="add del mod">
          <ac:chgData name="李新毅" userId="8f90503c-af94-41d6-864d-d126aecb8bca" providerId="ADAL" clId="{7C2477A2-69C1-A24D-9E75-37309D79C25A}" dt="2022-09-20T10:03:50.496" v="1081" actId="478"/>
          <ac:spMkLst>
            <pc:docMk/>
            <pc:sldMk cId="1844257541" sldId="605"/>
            <ac:spMk id="69" creationId="{4A3C17A2-D5B3-D8A9-ABE8-E846461F6909}"/>
          </ac:spMkLst>
        </pc:spChg>
        <pc:spChg chg="add del mod">
          <ac:chgData name="李新毅" userId="8f90503c-af94-41d6-864d-d126aecb8bca" providerId="ADAL" clId="{7C2477A2-69C1-A24D-9E75-37309D79C25A}" dt="2022-09-20T10:03:51.984" v="1082" actId="478"/>
          <ac:spMkLst>
            <pc:docMk/>
            <pc:sldMk cId="1844257541" sldId="605"/>
            <ac:spMk id="70" creationId="{86574628-6834-0977-27D1-C2127F5F9027}"/>
          </ac:spMkLst>
        </pc:spChg>
        <pc:spChg chg="add del mod">
          <ac:chgData name="李新毅" userId="8f90503c-af94-41d6-864d-d126aecb8bca" providerId="ADAL" clId="{7C2477A2-69C1-A24D-9E75-37309D79C25A}" dt="2022-09-22T02:07:18.266" v="2078" actId="478"/>
          <ac:spMkLst>
            <pc:docMk/>
            <pc:sldMk cId="1844257541" sldId="605"/>
            <ac:spMk id="71" creationId="{BEFF5873-0AF1-DA52-E700-C7B32AF6054E}"/>
          </ac:spMkLst>
        </pc:spChg>
        <pc:spChg chg="add mod">
          <ac:chgData name="李新毅" userId="8f90503c-af94-41d6-864d-d126aecb8bca" providerId="ADAL" clId="{7C2477A2-69C1-A24D-9E75-37309D79C25A}" dt="2022-09-28T04:20:16.460" v="3140" actId="1076"/>
          <ac:spMkLst>
            <pc:docMk/>
            <pc:sldMk cId="1844257541" sldId="605"/>
            <ac:spMk id="72" creationId="{D32323A6-060A-A1A4-9615-CBC9FB24B6D3}"/>
          </ac:spMkLst>
        </pc:spChg>
        <pc:spChg chg="add mod">
          <ac:chgData name="李新毅" userId="8f90503c-af94-41d6-864d-d126aecb8bca" providerId="ADAL" clId="{7C2477A2-69C1-A24D-9E75-37309D79C25A}" dt="2022-09-28T04:20:16.460" v="3140" actId="1076"/>
          <ac:spMkLst>
            <pc:docMk/>
            <pc:sldMk cId="1844257541" sldId="605"/>
            <ac:spMk id="73" creationId="{4111EB96-5046-0C2A-80EC-32A455D79D6F}"/>
          </ac:spMkLst>
        </pc:spChg>
        <pc:spChg chg="add mod">
          <ac:chgData name="李新毅" userId="8f90503c-af94-41d6-864d-d126aecb8bca" providerId="ADAL" clId="{7C2477A2-69C1-A24D-9E75-37309D79C25A}" dt="2022-09-28T04:20:16.460" v="3140" actId="1076"/>
          <ac:spMkLst>
            <pc:docMk/>
            <pc:sldMk cId="1844257541" sldId="605"/>
            <ac:spMk id="74" creationId="{A11EA338-CFC7-004B-2DD0-91B708ADB956}"/>
          </ac:spMkLst>
        </pc:spChg>
        <pc:spChg chg="add mod">
          <ac:chgData name="李新毅" userId="8f90503c-af94-41d6-864d-d126aecb8bca" providerId="ADAL" clId="{7C2477A2-69C1-A24D-9E75-37309D79C25A}" dt="2022-09-28T04:17:14.084" v="3110" actId="1076"/>
          <ac:spMkLst>
            <pc:docMk/>
            <pc:sldMk cId="1844257541" sldId="605"/>
            <ac:spMk id="75" creationId="{9E7FEDD3-1D38-2B2E-F496-1D2F7676191E}"/>
          </ac:spMkLst>
        </pc:spChg>
        <pc:spChg chg="add del mod">
          <ac:chgData name="李新毅" userId="8f90503c-af94-41d6-864d-d126aecb8bca" providerId="ADAL" clId="{7C2477A2-69C1-A24D-9E75-37309D79C25A}" dt="2022-09-20T10:42:59.189" v="1516" actId="478"/>
          <ac:spMkLst>
            <pc:docMk/>
            <pc:sldMk cId="1844257541" sldId="605"/>
            <ac:spMk id="76" creationId="{7236E69D-A4C0-B5BB-545B-87EF874C7EE4}"/>
          </ac:spMkLst>
        </pc:spChg>
        <pc:spChg chg="add mod">
          <ac:chgData name="李新毅" userId="8f90503c-af94-41d6-864d-d126aecb8bca" providerId="ADAL" clId="{7C2477A2-69C1-A24D-9E75-37309D79C25A}" dt="2022-09-28T04:17:19.971" v="3111" actId="1076"/>
          <ac:spMkLst>
            <pc:docMk/>
            <pc:sldMk cId="1844257541" sldId="605"/>
            <ac:spMk id="77" creationId="{320326E7-C3A4-8829-0D96-6219E2717810}"/>
          </ac:spMkLst>
        </pc:spChg>
        <pc:spChg chg="add mod">
          <ac:chgData name="李新毅" userId="8f90503c-af94-41d6-864d-d126aecb8bca" providerId="ADAL" clId="{7C2477A2-69C1-A24D-9E75-37309D79C25A}" dt="2022-09-28T04:17:19.971" v="3111" actId="1076"/>
          <ac:spMkLst>
            <pc:docMk/>
            <pc:sldMk cId="1844257541" sldId="605"/>
            <ac:spMk id="78" creationId="{29C40DBE-3735-7532-026F-0C1B79FF79B5}"/>
          </ac:spMkLst>
        </pc:spChg>
        <pc:spChg chg="add del mod">
          <ac:chgData name="李新毅" userId="8f90503c-af94-41d6-864d-d126aecb8bca" providerId="ADAL" clId="{7C2477A2-69C1-A24D-9E75-37309D79C25A}" dt="2022-09-20T10:43:22.506" v="1541" actId="478"/>
          <ac:spMkLst>
            <pc:docMk/>
            <pc:sldMk cId="1844257541" sldId="605"/>
            <ac:spMk id="79" creationId="{44313100-0B2D-ECED-9008-7AC34498EC35}"/>
          </ac:spMkLst>
        </pc:spChg>
        <pc:spChg chg="add mod">
          <ac:chgData name="李新毅" userId="8f90503c-af94-41d6-864d-d126aecb8bca" providerId="ADAL" clId="{7C2477A2-69C1-A24D-9E75-37309D79C25A}" dt="2022-09-28T04:19:50.247" v="3137" actId="14100"/>
          <ac:spMkLst>
            <pc:docMk/>
            <pc:sldMk cId="1844257541" sldId="605"/>
            <ac:spMk id="80" creationId="{562E8121-FA2E-4B00-ADCD-C14B1D788C0B}"/>
          </ac:spMkLst>
        </pc:spChg>
        <pc:spChg chg="del">
          <ac:chgData name="李新毅" userId="8f90503c-af94-41d6-864d-d126aecb8bca" providerId="ADAL" clId="{7C2477A2-69C1-A24D-9E75-37309D79C25A}" dt="2022-09-20T07:59:02.387" v="95" actId="478"/>
          <ac:spMkLst>
            <pc:docMk/>
            <pc:sldMk cId="1844257541" sldId="605"/>
            <ac:spMk id="82" creationId="{E3C354FB-B2F0-472E-9D8A-259D38198B28}"/>
          </ac:spMkLst>
        </pc:spChg>
        <pc:spChg chg="add mod">
          <ac:chgData name="李新毅" userId="8f90503c-af94-41d6-864d-d126aecb8bca" providerId="ADAL" clId="{7C2477A2-69C1-A24D-9E75-37309D79C25A}" dt="2022-09-20T10:44:10.153" v="1555" actId="108"/>
          <ac:spMkLst>
            <pc:docMk/>
            <pc:sldMk cId="1844257541" sldId="605"/>
            <ac:spMk id="83" creationId="{A5939619-B168-5CCE-972D-43B6ED787D79}"/>
          </ac:spMkLst>
        </pc:spChg>
        <pc:spChg chg="add mod">
          <ac:chgData name="李新毅" userId="8f90503c-af94-41d6-864d-d126aecb8bca" providerId="ADAL" clId="{7C2477A2-69C1-A24D-9E75-37309D79C25A}" dt="2022-09-22T02:06:45.883" v="2073" actId="1076"/>
          <ac:spMkLst>
            <pc:docMk/>
            <pc:sldMk cId="1844257541" sldId="605"/>
            <ac:spMk id="84" creationId="{3F4EE3D1-6874-491E-1A89-426EB80C426B}"/>
          </ac:spMkLst>
        </pc:spChg>
        <pc:spChg chg="del">
          <ac:chgData name="李新毅" userId="8f90503c-af94-41d6-864d-d126aecb8bca" providerId="ADAL" clId="{7C2477A2-69C1-A24D-9E75-37309D79C25A}" dt="2022-09-20T07:59:02.387" v="95" actId="478"/>
          <ac:spMkLst>
            <pc:docMk/>
            <pc:sldMk cId="1844257541" sldId="605"/>
            <ac:spMk id="85" creationId="{0953D514-A126-4CFE-8C01-6DFB461AC5BC}"/>
          </ac:spMkLst>
        </pc:spChg>
        <pc:spChg chg="del">
          <ac:chgData name="李新毅" userId="8f90503c-af94-41d6-864d-d126aecb8bca" providerId="ADAL" clId="{7C2477A2-69C1-A24D-9E75-37309D79C25A}" dt="2022-09-20T07:59:02.387" v="95" actId="478"/>
          <ac:spMkLst>
            <pc:docMk/>
            <pc:sldMk cId="1844257541" sldId="605"/>
            <ac:spMk id="86" creationId="{4697274E-BA36-46DD-BDC1-509F6B1CD0E8}"/>
          </ac:spMkLst>
        </pc:spChg>
        <pc:spChg chg="add mod">
          <ac:chgData name="李新毅" userId="8f90503c-af94-41d6-864d-d126aecb8bca" providerId="ADAL" clId="{7C2477A2-69C1-A24D-9E75-37309D79C25A}" dt="2022-09-22T02:06:22.766" v="2070" actId="20577"/>
          <ac:spMkLst>
            <pc:docMk/>
            <pc:sldMk cId="1844257541" sldId="605"/>
            <ac:spMk id="87" creationId="{77A6D51B-9AFF-CC41-7FC5-C925210CA523}"/>
          </ac:spMkLst>
        </pc:spChg>
        <pc:spChg chg="add mod">
          <ac:chgData name="李新毅" userId="8f90503c-af94-41d6-864d-d126aecb8bca" providerId="ADAL" clId="{7C2477A2-69C1-A24D-9E75-37309D79C25A}" dt="2022-09-22T02:06:43.110" v="2072" actId="1076"/>
          <ac:spMkLst>
            <pc:docMk/>
            <pc:sldMk cId="1844257541" sldId="605"/>
            <ac:spMk id="88" creationId="{8EB43C7F-0C00-5B07-D60E-D2595AAD9534}"/>
          </ac:spMkLst>
        </pc:spChg>
        <pc:spChg chg="del">
          <ac:chgData name="李新毅" userId="8f90503c-af94-41d6-864d-d126aecb8bca" providerId="ADAL" clId="{7C2477A2-69C1-A24D-9E75-37309D79C25A}" dt="2022-09-20T07:59:02.387" v="95" actId="478"/>
          <ac:spMkLst>
            <pc:docMk/>
            <pc:sldMk cId="1844257541" sldId="605"/>
            <ac:spMk id="89" creationId="{29FEAF3C-E9F4-44DA-8895-B079ED3D393D}"/>
          </ac:spMkLst>
        </pc:spChg>
        <pc:spChg chg="add mod">
          <ac:chgData name="李新毅" userId="8f90503c-af94-41d6-864d-d126aecb8bca" providerId="ADAL" clId="{7C2477A2-69C1-A24D-9E75-37309D79C25A}" dt="2022-09-22T02:06:49.815" v="2074" actId="14100"/>
          <ac:spMkLst>
            <pc:docMk/>
            <pc:sldMk cId="1844257541" sldId="605"/>
            <ac:spMk id="90" creationId="{CCCB4B0B-7618-CA91-92D2-9F3C0244F4A1}"/>
          </ac:spMkLst>
        </pc:spChg>
        <pc:spChg chg="del">
          <ac:chgData name="李新毅" userId="8f90503c-af94-41d6-864d-d126aecb8bca" providerId="ADAL" clId="{7C2477A2-69C1-A24D-9E75-37309D79C25A}" dt="2022-09-20T07:59:02.387" v="95" actId="478"/>
          <ac:spMkLst>
            <pc:docMk/>
            <pc:sldMk cId="1844257541" sldId="605"/>
            <ac:spMk id="91" creationId="{2E6EDEBA-3FC0-4B3A-BAD3-6FFBF4D009CA}"/>
          </ac:spMkLst>
        </pc:spChg>
        <pc:spChg chg="del">
          <ac:chgData name="李新毅" userId="8f90503c-af94-41d6-864d-d126aecb8bca" providerId="ADAL" clId="{7C2477A2-69C1-A24D-9E75-37309D79C25A}" dt="2022-09-20T07:59:02.387" v="95" actId="478"/>
          <ac:spMkLst>
            <pc:docMk/>
            <pc:sldMk cId="1844257541" sldId="605"/>
            <ac:spMk id="92" creationId="{01FC8218-B0C7-4872-B0BA-01910F75E210}"/>
          </ac:spMkLst>
        </pc:spChg>
        <pc:spChg chg="del">
          <ac:chgData name="李新毅" userId="8f90503c-af94-41d6-864d-d126aecb8bca" providerId="ADAL" clId="{7C2477A2-69C1-A24D-9E75-37309D79C25A}" dt="2022-09-20T07:59:02.387" v="95" actId="478"/>
          <ac:spMkLst>
            <pc:docMk/>
            <pc:sldMk cId="1844257541" sldId="605"/>
            <ac:spMk id="93" creationId="{5C30443A-F94E-470F-98CD-7084AC935483}"/>
          </ac:spMkLst>
        </pc:spChg>
        <pc:spChg chg="del">
          <ac:chgData name="李新毅" userId="8f90503c-af94-41d6-864d-d126aecb8bca" providerId="ADAL" clId="{7C2477A2-69C1-A24D-9E75-37309D79C25A}" dt="2022-09-20T07:59:02.387" v="95" actId="478"/>
          <ac:spMkLst>
            <pc:docMk/>
            <pc:sldMk cId="1844257541" sldId="605"/>
            <ac:spMk id="94" creationId="{13CA70FB-9852-4EC0-8152-C3B47855A8BB}"/>
          </ac:spMkLst>
        </pc:spChg>
        <pc:spChg chg="add mod">
          <ac:chgData name="李新毅" userId="8f90503c-af94-41d6-864d-d126aecb8bca" providerId="ADAL" clId="{7C2477A2-69C1-A24D-9E75-37309D79C25A}" dt="2022-09-20T10:22:22.852" v="1246" actId="1076"/>
          <ac:spMkLst>
            <pc:docMk/>
            <pc:sldMk cId="1844257541" sldId="605"/>
            <ac:spMk id="95" creationId="{F4CE1D33-08B7-923F-01AB-1EC848DAABFC}"/>
          </ac:spMkLst>
        </pc:spChg>
        <pc:spChg chg="del">
          <ac:chgData name="李新毅" userId="8f90503c-af94-41d6-864d-d126aecb8bca" providerId="ADAL" clId="{7C2477A2-69C1-A24D-9E75-37309D79C25A}" dt="2022-09-20T07:59:02.387" v="95" actId="478"/>
          <ac:spMkLst>
            <pc:docMk/>
            <pc:sldMk cId="1844257541" sldId="605"/>
            <ac:spMk id="96" creationId="{2E085F7D-09AE-4CA6-A21A-FBE3DC94D693}"/>
          </ac:spMkLst>
        </pc:spChg>
        <pc:spChg chg="add mod">
          <ac:chgData name="李新毅" userId="8f90503c-af94-41d6-864d-d126aecb8bca" providerId="ADAL" clId="{7C2477A2-69C1-A24D-9E75-37309D79C25A}" dt="2022-09-20T10:22:22.852" v="1246" actId="1076"/>
          <ac:spMkLst>
            <pc:docMk/>
            <pc:sldMk cId="1844257541" sldId="605"/>
            <ac:spMk id="97" creationId="{A03A19B7-0305-CD0D-83EA-B9A0CE14CF04}"/>
          </ac:spMkLst>
        </pc:spChg>
        <pc:spChg chg="add mod">
          <ac:chgData name="李新毅" userId="8f90503c-af94-41d6-864d-d126aecb8bca" providerId="ADAL" clId="{7C2477A2-69C1-A24D-9E75-37309D79C25A}" dt="2022-09-20T10:22:22.852" v="1246" actId="1076"/>
          <ac:spMkLst>
            <pc:docMk/>
            <pc:sldMk cId="1844257541" sldId="605"/>
            <ac:spMk id="98" creationId="{BC130652-774A-3864-43AF-D5099E13B1D5}"/>
          </ac:spMkLst>
        </pc:spChg>
        <pc:spChg chg="add mod">
          <ac:chgData name="李新毅" userId="8f90503c-af94-41d6-864d-d126aecb8bca" providerId="ADAL" clId="{7C2477A2-69C1-A24D-9E75-37309D79C25A}" dt="2022-09-20T07:59:03.939" v="96"/>
          <ac:spMkLst>
            <pc:docMk/>
            <pc:sldMk cId="1844257541" sldId="605"/>
            <ac:spMk id="102" creationId="{9C3FAC97-141D-4999-49BC-E6FE3248E21C}"/>
          </ac:spMkLst>
        </pc:spChg>
        <pc:spChg chg="add mod">
          <ac:chgData name="李新毅" userId="8f90503c-af94-41d6-864d-d126aecb8bca" providerId="ADAL" clId="{7C2477A2-69C1-A24D-9E75-37309D79C25A}" dt="2022-09-20T07:59:03.939" v="96"/>
          <ac:spMkLst>
            <pc:docMk/>
            <pc:sldMk cId="1844257541" sldId="605"/>
            <ac:spMk id="103" creationId="{21C31675-8285-D455-C60C-2C7401FFB6C2}"/>
          </ac:spMkLst>
        </pc:spChg>
        <pc:spChg chg="add mod">
          <ac:chgData name="李新毅" userId="8f90503c-af94-41d6-864d-d126aecb8bca" providerId="ADAL" clId="{7C2477A2-69C1-A24D-9E75-37309D79C25A}" dt="2022-09-20T07:59:03.939" v="96"/>
          <ac:spMkLst>
            <pc:docMk/>
            <pc:sldMk cId="1844257541" sldId="605"/>
            <ac:spMk id="104" creationId="{CE1C2EFD-FAF7-8D4E-C126-716C82BAF4DA}"/>
          </ac:spMkLst>
        </pc:spChg>
        <pc:spChg chg="del mod">
          <ac:chgData name="李新毅" userId="8f90503c-af94-41d6-864d-d126aecb8bca" providerId="ADAL" clId="{7C2477A2-69C1-A24D-9E75-37309D79C25A}" dt="2022-09-20T07:59:02.387" v="95" actId="478"/>
          <ac:spMkLst>
            <pc:docMk/>
            <pc:sldMk cId="1844257541" sldId="605"/>
            <ac:spMk id="105" creationId="{87C6048D-FD08-4418-8810-A3A286403FA7}"/>
          </ac:spMkLst>
        </pc:spChg>
        <pc:spChg chg="add del mod">
          <ac:chgData name="李新毅" userId="8f90503c-af94-41d6-864d-d126aecb8bca" providerId="ADAL" clId="{7C2477A2-69C1-A24D-9E75-37309D79C25A}" dt="2022-09-20T07:59:02.387" v="95" actId="478"/>
          <ac:spMkLst>
            <pc:docMk/>
            <pc:sldMk cId="1844257541" sldId="605"/>
            <ac:spMk id="106" creationId="{93442710-F13E-42E1-82E4-5C3DBD037627}"/>
          </ac:spMkLst>
        </pc:spChg>
        <pc:spChg chg="add del mod">
          <ac:chgData name="李新毅" userId="8f90503c-af94-41d6-864d-d126aecb8bca" providerId="ADAL" clId="{7C2477A2-69C1-A24D-9E75-37309D79C25A}" dt="2022-09-20T07:59:02.387" v="95" actId="478"/>
          <ac:spMkLst>
            <pc:docMk/>
            <pc:sldMk cId="1844257541" sldId="605"/>
            <ac:spMk id="107" creationId="{F99BF9A9-D0B1-4E65-BD52-78DB6C32B5EA}"/>
          </ac:spMkLst>
        </pc:spChg>
        <pc:spChg chg="add mod">
          <ac:chgData name="李新毅" userId="8f90503c-af94-41d6-864d-d126aecb8bca" providerId="ADAL" clId="{7C2477A2-69C1-A24D-9E75-37309D79C25A}" dt="2022-09-20T07:59:03.939" v="96"/>
          <ac:spMkLst>
            <pc:docMk/>
            <pc:sldMk cId="1844257541" sldId="605"/>
            <ac:spMk id="108" creationId="{819DAC62-4CE5-950D-1E1D-93F9B74343C2}"/>
          </ac:spMkLst>
        </pc:spChg>
        <pc:spChg chg="del mod">
          <ac:chgData name="李新毅" userId="8f90503c-af94-41d6-864d-d126aecb8bca" providerId="ADAL" clId="{7C2477A2-69C1-A24D-9E75-37309D79C25A}" dt="2022-09-20T07:59:02.387" v="95" actId="478"/>
          <ac:spMkLst>
            <pc:docMk/>
            <pc:sldMk cId="1844257541" sldId="605"/>
            <ac:spMk id="109" creationId="{468C8219-6D00-4F69-9846-D047E55D9416}"/>
          </ac:spMkLst>
        </pc:spChg>
        <pc:spChg chg="del mod">
          <ac:chgData name="李新毅" userId="8f90503c-af94-41d6-864d-d126aecb8bca" providerId="ADAL" clId="{7C2477A2-69C1-A24D-9E75-37309D79C25A}" dt="2022-09-20T07:59:02.387" v="95" actId="478"/>
          <ac:spMkLst>
            <pc:docMk/>
            <pc:sldMk cId="1844257541" sldId="605"/>
            <ac:spMk id="110" creationId="{EC905AED-AF87-492B-834A-EC346541402F}"/>
          </ac:spMkLst>
        </pc:spChg>
        <pc:spChg chg="del mod">
          <ac:chgData name="李新毅" userId="8f90503c-af94-41d6-864d-d126aecb8bca" providerId="ADAL" clId="{7C2477A2-69C1-A24D-9E75-37309D79C25A}" dt="2022-09-20T07:59:02.387" v="95" actId="478"/>
          <ac:spMkLst>
            <pc:docMk/>
            <pc:sldMk cId="1844257541" sldId="605"/>
            <ac:spMk id="111" creationId="{0CCD4419-5AA6-40B4-8C9C-42D9FEAE7CA1}"/>
          </ac:spMkLst>
        </pc:spChg>
        <pc:spChg chg="del mod">
          <ac:chgData name="李新毅" userId="8f90503c-af94-41d6-864d-d126aecb8bca" providerId="ADAL" clId="{7C2477A2-69C1-A24D-9E75-37309D79C25A}" dt="2022-09-20T07:59:02.387" v="95" actId="478"/>
          <ac:spMkLst>
            <pc:docMk/>
            <pc:sldMk cId="1844257541" sldId="605"/>
            <ac:spMk id="112" creationId="{A3E15146-50A6-4F61-8016-0B3E4FCE0B85}"/>
          </ac:spMkLst>
        </pc:spChg>
        <pc:spChg chg="add mod">
          <ac:chgData name="李新毅" userId="8f90503c-af94-41d6-864d-d126aecb8bca" providerId="ADAL" clId="{7C2477A2-69C1-A24D-9E75-37309D79C25A}" dt="2022-09-20T07:59:03.939" v="96"/>
          <ac:spMkLst>
            <pc:docMk/>
            <pc:sldMk cId="1844257541" sldId="605"/>
            <ac:spMk id="113" creationId="{57F32834-11F7-633D-FEA2-7F2B382A49EF}"/>
          </ac:spMkLst>
        </pc:spChg>
        <pc:spChg chg="add mod">
          <ac:chgData name="李新毅" userId="8f90503c-af94-41d6-864d-d126aecb8bca" providerId="ADAL" clId="{7C2477A2-69C1-A24D-9E75-37309D79C25A}" dt="2022-09-20T07:59:03.939" v="96"/>
          <ac:spMkLst>
            <pc:docMk/>
            <pc:sldMk cId="1844257541" sldId="605"/>
            <ac:spMk id="114" creationId="{09C572C2-5A1C-B18F-B3CC-E5D15A846934}"/>
          </ac:spMkLst>
        </pc:spChg>
        <pc:spChg chg="add mod">
          <ac:chgData name="李新毅" userId="8f90503c-af94-41d6-864d-d126aecb8bca" providerId="ADAL" clId="{7C2477A2-69C1-A24D-9E75-37309D79C25A}" dt="2022-09-20T07:59:03.939" v="96"/>
          <ac:spMkLst>
            <pc:docMk/>
            <pc:sldMk cId="1844257541" sldId="605"/>
            <ac:spMk id="115" creationId="{06B8784E-B5D7-D8A1-55EE-F1E84C983814}"/>
          </ac:spMkLst>
        </pc:spChg>
        <pc:spChg chg="add mod">
          <ac:chgData name="李新毅" userId="8f90503c-af94-41d6-864d-d126aecb8bca" providerId="ADAL" clId="{7C2477A2-69C1-A24D-9E75-37309D79C25A}" dt="2022-09-20T07:59:03.939" v="96"/>
          <ac:spMkLst>
            <pc:docMk/>
            <pc:sldMk cId="1844257541" sldId="605"/>
            <ac:spMk id="116" creationId="{008912CA-6252-6025-F18B-C2C4C050498F}"/>
          </ac:spMkLst>
        </pc:spChg>
        <pc:spChg chg="add mod">
          <ac:chgData name="李新毅" userId="8f90503c-af94-41d6-864d-d126aecb8bca" providerId="ADAL" clId="{7C2477A2-69C1-A24D-9E75-37309D79C25A}" dt="2022-09-20T07:59:03.939" v="96"/>
          <ac:spMkLst>
            <pc:docMk/>
            <pc:sldMk cId="1844257541" sldId="605"/>
            <ac:spMk id="117" creationId="{15F60338-C0BC-8C7C-6D01-15FC9D848FAB}"/>
          </ac:spMkLst>
        </pc:spChg>
        <pc:spChg chg="add mod">
          <ac:chgData name="李新毅" userId="8f90503c-af94-41d6-864d-d126aecb8bca" providerId="ADAL" clId="{7C2477A2-69C1-A24D-9E75-37309D79C25A}" dt="2022-09-28T04:23:30.003" v="3161" actId="1076"/>
          <ac:spMkLst>
            <pc:docMk/>
            <pc:sldMk cId="1844257541" sldId="605"/>
            <ac:spMk id="118" creationId="{45A6699A-5E4B-80EC-02EB-57E7CFE49C5F}"/>
          </ac:spMkLst>
        </pc:spChg>
        <pc:spChg chg="add mod">
          <ac:chgData name="李新毅" userId="8f90503c-af94-41d6-864d-d126aecb8bca" providerId="ADAL" clId="{7C2477A2-69C1-A24D-9E75-37309D79C25A}" dt="2022-09-28T04:23:30.003" v="3161" actId="1076"/>
          <ac:spMkLst>
            <pc:docMk/>
            <pc:sldMk cId="1844257541" sldId="605"/>
            <ac:spMk id="120" creationId="{914F3DD3-30D3-9CED-DC59-B5F86C7AF527}"/>
          </ac:spMkLst>
        </pc:spChg>
        <pc:spChg chg="add mod">
          <ac:chgData name="李新毅" userId="8f90503c-af94-41d6-864d-d126aecb8bca" providerId="ADAL" clId="{7C2477A2-69C1-A24D-9E75-37309D79C25A}" dt="2022-09-20T07:59:03.939" v="96"/>
          <ac:spMkLst>
            <pc:docMk/>
            <pc:sldMk cId="1844257541" sldId="605"/>
            <ac:spMk id="122" creationId="{9395589E-CC8D-2177-23B6-44ED98BA0B12}"/>
          </ac:spMkLst>
        </pc:spChg>
        <pc:spChg chg="del mod">
          <ac:chgData name="李新毅" userId="8f90503c-af94-41d6-864d-d126aecb8bca" providerId="ADAL" clId="{7C2477A2-69C1-A24D-9E75-37309D79C25A}" dt="2022-09-20T07:59:02.387" v="95" actId="478"/>
          <ac:spMkLst>
            <pc:docMk/>
            <pc:sldMk cId="1844257541" sldId="605"/>
            <ac:spMk id="125" creationId="{0EA6304F-4F62-E44E-9194-C4B9C181852B}"/>
          </ac:spMkLst>
        </pc:spChg>
        <pc:spChg chg="del">
          <ac:chgData name="李新毅" userId="8f90503c-af94-41d6-864d-d126aecb8bca" providerId="ADAL" clId="{7C2477A2-69C1-A24D-9E75-37309D79C25A}" dt="2022-09-20T07:59:02.387" v="95" actId="478"/>
          <ac:spMkLst>
            <pc:docMk/>
            <pc:sldMk cId="1844257541" sldId="605"/>
            <ac:spMk id="126" creationId="{CF92D589-992A-2245-8EF2-8D3731A8466F}"/>
          </ac:spMkLst>
        </pc:spChg>
        <pc:spChg chg="del mod">
          <ac:chgData name="李新毅" userId="8f90503c-af94-41d6-864d-d126aecb8bca" providerId="ADAL" clId="{7C2477A2-69C1-A24D-9E75-37309D79C25A}" dt="2022-09-20T07:59:02.387" v="95" actId="478"/>
          <ac:spMkLst>
            <pc:docMk/>
            <pc:sldMk cId="1844257541" sldId="605"/>
            <ac:spMk id="127" creationId="{0405D0E4-8919-49AB-BF24-B3ADB48834B5}"/>
          </ac:spMkLst>
        </pc:spChg>
        <pc:spChg chg="del mod">
          <ac:chgData name="李新毅" userId="8f90503c-af94-41d6-864d-d126aecb8bca" providerId="ADAL" clId="{7C2477A2-69C1-A24D-9E75-37309D79C25A}" dt="2022-09-20T07:59:02.387" v="95" actId="478"/>
          <ac:spMkLst>
            <pc:docMk/>
            <pc:sldMk cId="1844257541" sldId="605"/>
            <ac:spMk id="128" creationId="{76F9DDCA-DFAE-4591-A42C-FBB16931142F}"/>
          </ac:spMkLst>
        </pc:spChg>
        <pc:spChg chg="del mod">
          <ac:chgData name="李新毅" userId="8f90503c-af94-41d6-864d-d126aecb8bca" providerId="ADAL" clId="{7C2477A2-69C1-A24D-9E75-37309D79C25A}" dt="2022-09-20T06:33:33.954" v="13" actId="478"/>
          <ac:spMkLst>
            <pc:docMk/>
            <pc:sldMk cId="1844257541" sldId="605"/>
            <ac:spMk id="129" creationId="{59E6C8BA-AA5F-4B2E-B691-2CD60064F171}"/>
          </ac:spMkLst>
        </pc:spChg>
        <pc:spChg chg="del mod">
          <ac:chgData name="李新毅" userId="8f90503c-af94-41d6-864d-d126aecb8bca" providerId="ADAL" clId="{7C2477A2-69C1-A24D-9E75-37309D79C25A}" dt="2022-09-20T07:59:02.387" v="95" actId="478"/>
          <ac:spMkLst>
            <pc:docMk/>
            <pc:sldMk cId="1844257541" sldId="605"/>
            <ac:spMk id="130" creationId="{1FA995CA-0DA4-4CEA-9F26-A5AEA553AAC1}"/>
          </ac:spMkLst>
        </pc:spChg>
        <pc:spChg chg="del mod">
          <ac:chgData name="李新毅" userId="8f90503c-af94-41d6-864d-d126aecb8bca" providerId="ADAL" clId="{7C2477A2-69C1-A24D-9E75-37309D79C25A}" dt="2022-09-20T07:59:02.387" v="95" actId="478"/>
          <ac:spMkLst>
            <pc:docMk/>
            <pc:sldMk cId="1844257541" sldId="605"/>
            <ac:spMk id="131" creationId="{F4936376-D990-4CD9-AF32-C46FFD1A7BD3}"/>
          </ac:spMkLst>
        </pc:spChg>
        <pc:spChg chg="del">
          <ac:chgData name="李新毅" userId="8f90503c-af94-41d6-864d-d126aecb8bca" providerId="ADAL" clId="{7C2477A2-69C1-A24D-9E75-37309D79C25A}" dt="2022-09-20T07:59:02.387" v="95" actId="478"/>
          <ac:spMkLst>
            <pc:docMk/>
            <pc:sldMk cId="1844257541" sldId="605"/>
            <ac:spMk id="132" creationId="{3AE2CAD9-20B7-4A7A-A4A5-27EDA4EF435B}"/>
          </ac:spMkLst>
        </pc:spChg>
        <pc:spChg chg="del mod">
          <ac:chgData name="李新毅" userId="8f90503c-af94-41d6-864d-d126aecb8bca" providerId="ADAL" clId="{7C2477A2-69C1-A24D-9E75-37309D79C25A}" dt="2022-09-20T07:59:02.387" v="95" actId="478"/>
          <ac:spMkLst>
            <pc:docMk/>
            <pc:sldMk cId="1844257541" sldId="605"/>
            <ac:spMk id="133" creationId="{D196C02E-5A79-B04E-BE29-03781BEC4D6C}"/>
          </ac:spMkLst>
        </pc:spChg>
        <pc:spChg chg="del">
          <ac:chgData name="李新毅" userId="8f90503c-af94-41d6-864d-d126aecb8bca" providerId="ADAL" clId="{7C2477A2-69C1-A24D-9E75-37309D79C25A}" dt="2022-09-20T07:59:02.387" v="95" actId="478"/>
          <ac:spMkLst>
            <pc:docMk/>
            <pc:sldMk cId="1844257541" sldId="605"/>
            <ac:spMk id="134" creationId="{0520B377-6B82-4E66-A53E-53EE6810394A}"/>
          </ac:spMkLst>
        </pc:spChg>
        <pc:spChg chg="del mod">
          <ac:chgData name="李新毅" userId="8f90503c-af94-41d6-864d-d126aecb8bca" providerId="ADAL" clId="{7C2477A2-69C1-A24D-9E75-37309D79C25A}" dt="2022-09-20T07:59:02.387" v="95" actId="478"/>
          <ac:spMkLst>
            <pc:docMk/>
            <pc:sldMk cId="1844257541" sldId="605"/>
            <ac:spMk id="135" creationId="{1E49BF5A-EE1F-431F-BE69-DB310AEF02AB}"/>
          </ac:spMkLst>
        </pc:spChg>
        <pc:spChg chg="del mod">
          <ac:chgData name="李新毅" userId="8f90503c-af94-41d6-864d-d126aecb8bca" providerId="ADAL" clId="{7C2477A2-69C1-A24D-9E75-37309D79C25A}" dt="2022-09-20T07:59:02.387" v="95" actId="478"/>
          <ac:spMkLst>
            <pc:docMk/>
            <pc:sldMk cId="1844257541" sldId="605"/>
            <ac:spMk id="136" creationId="{59ED583C-251A-4C76-853D-C0214DFB7A8F}"/>
          </ac:spMkLst>
        </pc:spChg>
        <pc:spChg chg="del mod">
          <ac:chgData name="李新毅" userId="8f90503c-af94-41d6-864d-d126aecb8bca" providerId="ADAL" clId="{7C2477A2-69C1-A24D-9E75-37309D79C25A}" dt="2022-09-20T07:59:02.387" v="95" actId="478"/>
          <ac:spMkLst>
            <pc:docMk/>
            <pc:sldMk cId="1844257541" sldId="605"/>
            <ac:spMk id="137" creationId="{0D3C2BB2-6B92-4D82-B188-163B7B24269F}"/>
          </ac:spMkLst>
        </pc:spChg>
        <pc:spChg chg="del mod">
          <ac:chgData name="李新毅" userId="8f90503c-af94-41d6-864d-d126aecb8bca" providerId="ADAL" clId="{7C2477A2-69C1-A24D-9E75-37309D79C25A}" dt="2022-09-20T07:59:02.387" v="95" actId="478"/>
          <ac:spMkLst>
            <pc:docMk/>
            <pc:sldMk cId="1844257541" sldId="605"/>
            <ac:spMk id="138" creationId="{6511FD2B-5ECA-4AB9-B13B-3E06DBBD9A04}"/>
          </ac:spMkLst>
        </pc:spChg>
        <pc:spChg chg="del mod">
          <ac:chgData name="李新毅" userId="8f90503c-af94-41d6-864d-d126aecb8bca" providerId="ADAL" clId="{7C2477A2-69C1-A24D-9E75-37309D79C25A}" dt="2022-09-20T07:59:02.387" v="95" actId="478"/>
          <ac:spMkLst>
            <pc:docMk/>
            <pc:sldMk cId="1844257541" sldId="605"/>
            <ac:spMk id="139" creationId="{9F557351-F405-45C0-ADA6-C30346F9A3D6}"/>
          </ac:spMkLst>
        </pc:spChg>
        <pc:spChg chg="add mod">
          <ac:chgData name="李新毅" userId="8f90503c-af94-41d6-864d-d126aecb8bca" providerId="ADAL" clId="{7C2477A2-69C1-A24D-9E75-37309D79C25A}" dt="2022-09-20T07:59:03.939" v="96"/>
          <ac:spMkLst>
            <pc:docMk/>
            <pc:sldMk cId="1844257541" sldId="605"/>
            <ac:spMk id="140" creationId="{2932F44B-1641-983D-89C9-45FF2BAD6B78}"/>
          </ac:spMkLst>
        </pc:spChg>
        <pc:spChg chg="del mod">
          <ac:chgData name="李新毅" userId="8f90503c-af94-41d6-864d-d126aecb8bca" providerId="ADAL" clId="{7C2477A2-69C1-A24D-9E75-37309D79C25A}" dt="2022-09-20T07:59:02.387" v="95" actId="478"/>
          <ac:spMkLst>
            <pc:docMk/>
            <pc:sldMk cId="1844257541" sldId="605"/>
            <ac:spMk id="142" creationId="{1DE7083A-87CF-8A4D-90EE-982CEDFF83FC}"/>
          </ac:spMkLst>
        </pc:spChg>
        <pc:spChg chg="del mod">
          <ac:chgData name="李新毅" userId="8f90503c-af94-41d6-864d-d126aecb8bca" providerId="ADAL" clId="{7C2477A2-69C1-A24D-9E75-37309D79C25A}" dt="2022-09-20T07:59:02.387" v="95" actId="478"/>
          <ac:spMkLst>
            <pc:docMk/>
            <pc:sldMk cId="1844257541" sldId="605"/>
            <ac:spMk id="143" creationId="{66BF2F16-378A-430C-A312-E63637E4926B}"/>
          </ac:spMkLst>
        </pc:spChg>
        <pc:spChg chg="del mod">
          <ac:chgData name="李新毅" userId="8f90503c-af94-41d6-864d-d126aecb8bca" providerId="ADAL" clId="{7C2477A2-69C1-A24D-9E75-37309D79C25A}" dt="2022-09-20T07:59:02.387" v="95" actId="478"/>
          <ac:spMkLst>
            <pc:docMk/>
            <pc:sldMk cId="1844257541" sldId="605"/>
            <ac:spMk id="145" creationId="{648F01F2-BC97-45F1-9019-6656EC96F040}"/>
          </ac:spMkLst>
        </pc:spChg>
        <pc:spChg chg="del">
          <ac:chgData name="李新毅" userId="8f90503c-af94-41d6-864d-d126aecb8bca" providerId="ADAL" clId="{7C2477A2-69C1-A24D-9E75-37309D79C25A}" dt="2022-09-20T07:59:02.387" v="95" actId="478"/>
          <ac:spMkLst>
            <pc:docMk/>
            <pc:sldMk cId="1844257541" sldId="605"/>
            <ac:spMk id="146" creationId="{8B3E415D-CCEA-4285-A3BA-99FA85175C7D}"/>
          </ac:spMkLst>
        </pc:spChg>
        <pc:spChg chg="del">
          <ac:chgData name="李新毅" userId="8f90503c-af94-41d6-864d-d126aecb8bca" providerId="ADAL" clId="{7C2477A2-69C1-A24D-9E75-37309D79C25A}" dt="2022-09-20T07:59:02.387" v="95" actId="478"/>
          <ac:spMkLst>
            <pc:docMk/>
            <pc:sldMk cId="1844257541" sldId="605"/>
            <ac:spMk id="147" creationId="{B0D4209E-6EC8-40B0-8A6A-21379C3A43C3}"/>
          </ac:spMkLst>
        </pc:spChg>
        <pc:spChg chg="del">
          <ac:chgData name="李新毅" userId="8f90503c-af94-41d6-864d-d126aecb8bca" providerId="ADAL" clId="{7C2477A2-69C1-A24D-9E75-37309D79C25A}" dt="2022-09-20T07:59:02.387" v="95" actId="478"/>
          <ac:spMkLst>
            <pc:docMk/>
            <pc:sldMk cId="1844257541" sldId="605"/>
            <ac:spMk id="148" creationId="{40015516-9314-4917-8F7C-0DE316EEAFC8}"/>
          </ac:spMkLst>
        </pc:spChg>
        <pc:spChg chg="del">
          <ac:chgData name="李新毅" userId="8f90503c-af94-41d6-864d-d126aecb8bca" providerId="ADAL" clId="{7C2477A2-69C1-A24D-9E75-37309D79C25A}" dt="2022-09-20T07:59:02.387" v="95" actId="478"/>
          <ac:spMkLst>
            <pc:docMk/>
            <pc:sldMk cId="1844257541" sldId="605"/>
            <ac:spMk id="149" creationId="{D762DD1C-3311-4FFD-917A-642B2701AFE4}"/>
          </ac:spMkLst>
        </pc:spChg>
        <pc:spChg chg="del">
          <ac:chgData name="李新毅" userId="8f90503c-af94-41d6-864d-d126aecb8bca" providerId="ADAL" clId="{7C2477A2-69C1-A24D-9E75-37309D79C25A}" dt="2022-09-20T07:59:02.387" v="95" actId="478"/>
          <ac:spMkLst>
            <pc:docMk/>
            <pc:sldMk cId="1844257541" sldId="605"/>
            <ac:spMk id="150" creationId="{65D84447-DE82-461B-8FED-8BB30384593A}"/>
          </ac:spMkLst>
        </pc:spChg>
        <pc:spChg chg="del">
          <ac:chgData name="李新毅" userId="8f90503c-af94-41d6-864d-d126aecb8bca" providerId="ADAL" clId="{7C2477A2-69C1-A24D-9E75-37309D79C25A}" dt="2022-09-20T07:59:02.387" v="95" actId="478"/>
          <ac:spMkLst>
            <pc:docMk/>
            <pc:sldMk cId="1844257541" sldId="605"/>
            <ac:spMk id="151" creationId="{98FC2534-8724-4644-A4D0-34A535CC4668}"/>
          </ac:spMkLst>
        </pc:spChg>
        <pc:spChg chg="del">
          <ac:chgData name="李新毅" userId="8f90503c-af94-41d6-864d-d126aecb8bca" providerId="ADAL" clId="{7C2477A2-69C1-A24D-9E75-37309D79C25A}" dt="2022-09-20T07:59:02.387" v="95" actId="478"/>
          <ac:spMkLst>
            <pc:docMk/>
            <pc:sldMk cId="1844257541" sldId="605"/>
            <ac:spMk id="152" creationId="{52621838-0BD3-40E8-BE71-E1B4471D8CB3}"/>
          </ac:spMkLst>
        </pc:spChg>
        <pc:spChg chg="del">
          <ac:chgData name="李新毅" userId="8f90503c-af94-41d6-864d-d126aecb8bca" providerId="ADAL" clId="{7C2477A2-69C1-A24D-9E75-37309D79C25A}" dt="2022-09-20T07:59:02.387" v="95" actId="478"/>
          <ac:spMkLst>
            <pc:docMk/>
            <pc:sldMk cId="1844257541" sldId="605"/>
            <ac:spMk id="153" creationId="{9E27713D-24D6-4EC9-B1BA-4331D68F5395}"/>
          </ac:spMkLst>
        </pc:spChg>
        <pc:spChg chg="del">
          <ac:chgData name="李新毅" userId="8f90503c-af94-41d6-864d-d126aecb8bca" providerId="ADAL" clId="{7C2477A2-69C1-A24D-9E75-37309D79C25A}" dt="2022-09-20T07:59:02.387" v="95" actId="478"/>
          <ac:spMkLst>
            <pc:docMk/>
            <pc:sldMk cId="1844257541" sldId="605"/>
            <ac:spMk id="154" creationId="{764D6054-D26C-4EA3-A86F-82883F07C108}"/>
          </ac:spMkLst>
        </pc:spChg>
        <pc:spChg chg="del">
          <ac:chgData name="李新毅" userId="8f90503c-af94-41d6-864d-d126aecb8bca" providerId="ADAL" clId="{7C2477A2-69C1-A24D-9E75-37309D79C25A}" dt="2022-09-20T07:59:02.387" v="95" actId="478"/>
          <ac:spMkLst>
            <pc:docMk/>
            <pc:sldMk cId="1844257541" sldId="605"/>
            <ac:spMk id="155" creationId="{7482CC0E-8BD6-4FAD-ADB4-6C9869465B6C}"/>
          </ac:spMkLst>
        </pc:spChg>
        <pc:spChg chg="del">
          <ac:chgData name="李新毅" userId="8f90503c-af94-41d6-864d-d126aecb8bca" providerId="ADAL" clId="{7C2477A2-69C1-A24D-9E75-37309D79C25A}" dt="2022-09-20T07:59:02.387" v="95" actId="478"/>
          <ac:spMkLst>
            <pc:docMk/>
            <pc:sldMk cId="1844257541" sldId="605"/>
            <ac:spMk id="156" creationId="{2274E963-FDE7-4FE5-862D-CCEDE05A8AC7}"/>
          </ac:spMkLst>
        </pc:spChg>
        <pc:spChg chg="del">
          <ac:chgData name="李新毅" userId="8f90503c-af94-41d6-864d-d126aecb8bca" providerId="ADAL" clId="{7C2477A2-69C1-A24D-9E75-37309D79C25A}" dt="2022-09-20T07:59:02.387" v="95" actId="478"/>
          <ac:spMkLst>
            <pc:docMk/>
            <pc:sldMk cId="1844257541" sldId="605"/>
            <ac:spMk id="157" creationId="{C6D3158B-8C9F-40C9-A1CA-F5FEE00F8001}"/>
          </ac:spMkLst>
        </pc:spChg>
        <pc:spChg chg="del">
          <ac:chgData name="李新毅" userId="8f90503c-af94-41d6-864d-d126aecb8bca" providerId="ADAL" clId="{7C2477A2-69C1-A24D-9E75-37309D79C25A}" dt="2022-09-20T07:59:02.387" v="95" actId="478"/>
          <ac:spMkLst>
            <pc:docMk/>
            <pc:sldMk cId="1844257541" sldId="605"/>
            <ac:spMk id="158" creationId="{39C18C6B-7B48-45D2-9881-4642387F73C5}"/>
          </ac:spMkLst>
        </pc:spChg>
        <pc:spChg chg="del">
          <ac:chgData name="李新毅" userId="8f90503c-af94-41d6-864d-d126aecb8bca" providerId="ADAL" clId="{7C2477A2-69C1-A24D-9E75-37309D79C25A}" dt="2022-09-20T07:59:02.387" v="95" actId="478"/>
          <ac:spMkLst>
            <pc:docMk/>
            <pc:sldMk cId="1844257541" sldId="605"/>
            <ac:spMk id="159" creationId="{579AEB91-AC50-4D02-9F14-60D7D8CC137C}"/>
          </ac:spMkLst>
        </pc:spChg>
        <pc:spChg chg="del">
          <ac:chgData name="李新毅" userId="8f90503c-af94-41d6-864d-d126aecb8bca" providerId="ADAL" clId="{7C2477A2-69C1-A24D-9E75-37309D79C25A}" dt="2022-09-20T07:59:02.387" v="95" actId="478"/>
          <ac:spMkLst>
            <pc:docMk/>
            <pc:sldMk cId="1844257541" sldId="605"/>
            <ac:spMk id="160" creationId="{6BF75FD6-7336-4521-88DD-1832AD257ADC}"/>
          </ac:spMkLst>
        </pc:spChg>
        <pc:spChg chg="del">
          <ac:chgData name="李新毅" userId="8f90503c-af94-41d6-864d-d126aecb8bca" providerId="ADAL" clId="{7C2477A2-69C1-A24D-9E75-37309D79C25A}" dt="2022-09-20T07:59:02.387" v="95" actId="478"/>
          <ac:spMkLst>
            <pc:docMk/>
            <pc:sldMk cId="1844257541" sldId="605"/>
            <ac:spMk id="161" creationId="{F0D150C7-46FB-4417-8F1F-C8518171D543}"/>
          </ac:spMkLst>
        </pc:spChg>
        <pc:spChg chg="del">
          <ac:chgData name="李新毅" userId="8f90503c-af94-41d6-864d-d126aecb8bca" providerId="ADAL" clId="{7C2477A2-69C1-A24D-9E75-37309D79C25A}" dt="2022-09-20T07:59:02.387" v="95" actId="478"/>
          <ac:spMkLst>
            <pc:docMk/>
            <pc:sldMk cId="1844257541" sldId="605"/>
            <ac:spMk id="162" creationId="{5AC698C2-D201-4137-AD8D-22F695258BA3}"/>
          </ac:spMkLst>
        </pc:spChg>
        <pc:spChg chg="del">
          <ac:chgData name="李新毅" userId="8f90503c-af94-41d6-864d-d126aecb8bca" providerId="ADAL" clId="{7C2477A2-69C1-A24D-9E75-37309D79C25A}" dt="2022-09-20T07:59:02.387" v="95" actId="478"/>
          <ac:spMkLst>
            <pc:docMk/>
            <pc:sldMk cId="1844257541" sldId="605"/>
            <ac:spMk id="163" creationId="{4E7E6806-E3CB-44AF-8FDF-0A8A590AD3E0}"/>
          </ac:spMkLst>
        </pc:spChg>
        <pc:spChg chg="del">
          <ac:chgData name="李新毅" userId="8f90503c-af94-41d6-864d-d126aecb8bca" providerId="ADAL" clId="{7C2477A2-69C1-A24D-9E75-37309D79C25A}" dt="2022-09-20T07:59:02.387" v="95" actId="478"/>
          <ac:spMkLst>
            <pc:docMk/>
            <pc:sldMk cId="1844257541" sldId="605"/>
            <ac:spMk id="164" creationId="{C35FDF4A-C7B8-466A-99E2-C6E1202E7627}"/>
          </ac:spMkLst>
        </pc:spChg>
        <pc:spChg chg="add del mod">
          <ac:chgData name="李新毅" userId="8f90503c-af94-41d6-864d-d126aecb8bca" providerId="ADAL" clId="{7C2477A2-69C1-A24D-9E75-37309D79C25A}" dt="2022-09-20T10:31:43.825" v="1420" actId="478"/>
          <ac:spMkLst>
            <pc:docMk/>
            <pc:sldMk cId="1844257541" sldId="605"/>
            <ac:spMk id="166" creationId="{648F7F4B-956C-D59D-2C8D-0BBA1CB3F2A7}"/>
          </ac:spMkLst>
        </pc:spChg>
        <pc:spChg chg="add mod">
          <ac:chgData name="李新毅" userId="8f90503c-af94-41d6-864d-d126aecb8bca" providerId="ADAL" clId="{7C2477A2-69C1-A24D-9E75-37309D79C25A}" dt="2022-09-28T04:14:16.172" v="3094" actId="1076"/>
          <ac:spMkLst>
            <pc:docMk/>
            <pc:sldMk cId="1844257541" sldId="605"/>
            <ac:spMk id="167" creationId="{4767620C-F146-6C82-E87E-96AB705FFBD3}"/>
          </ac:spMkLst>
        </pc:spChg>
        <pc:spChg chg="del">
          <ac:chgData name="李新毅" userId="8f90503c-af94-41d6-864d-d126aecb8bca" providerId="ADAL" clId="{7C2477A2-69C1-A24D-9E75-37309D79C25A}" dt="2022-09-20T07:59:02.387" v="95" actId="478"/>
          <ac:spMkLst>
            <pc:docMk/>
            <pc:sldMk cId="1844257541" sldId="605"/>
            <ac:spMk id="168" creationId="{F599FAEA-2DF5-4F95-A63D-64F9C449950B}"/>
          </ac:spMkLst>
        </pc:spChg>
        <pc:spChg chg="add mod">
          <ac:chgData name="李新毅" userId="8f90503c-af94-41d6-864d-d126aecb8bca" providerId="ADAL" clId="{7C2477A2-69C1-A24D-9E75-37309D79C25A}" dt="2022-09-20T07:59:03.939" v="96"/>
          <ac:spMkLst>
            <pc:docMk/>
            <pc:sldMk cId="1844257541" sldId="605"/>
            <ac:spMk id="169" creationId="{5C17F8A1-D2FE-9E0D-0077-A1E9AD8771DD}"/>
          </ac:spMkLst>
        </pc:spChg>
        <pc:spChg chg="del mod">
          <ac:chgData name="李新毅" userId="8f90503c-af94-41d6-864d-d126aecb8bca" providerId="ADAL" clId="{7C2477A2-69C1-A24D-9E75-37309D79C25A}" dt="2022-09-20T07:59:02.387" v="95" actId="478"/>
          <ac:spMkLst>
            <pc:docMk/>
            <pc:sldMk cId="1844257541" sldId="605"/>
            <ac:spMk id="170" creationId="{3F0D4F1A-CDF1-B644-A79E-D05CA3A80B6F}"/>
          </ac:spMkLst>
        </pc:spChg>
        <pc:spChg chg="add mod">
          <ac:chgData name="李新毅" userId="8f90503c-af94-41d6-864d-d126aecb8bca" providerId="ADAL" clId="{7C2477A2-69C1-A24D-9E75-37309D79C25A}" dt="2022-09-28T04:12:35.205" v="3079" actId="1076"/>
          <ac:spMkLst>
            <pc:docMk/>
            <pc:sldMk cId="1844257541" sldId="605"/>
            <ac:spMk id="171" creationId="{7639A952-8AE9-4940-6BA6-D2043AC67998}"/>
          </ac:spMkLst>
        </pc:spChg>
        <pc:spChg chg="add mod">
          <ac:chgData name="李新毅" userId="8f90503c-af94-41d6-864d-d126aecb8bca" providerId="ADAL" clId="{7C2477A2-69C1-A24D-9E75-37309D79C25A}" dt="2022-09-28T04:12:39.172" v="3080" actId="1076"/>
          <ac:spMkLst>
            <pc:docMk/>
            <pc:sldMk cId="1844257541" sldId="605"/>
            <ac:spMk id="172" creationId="{5524BA94-A9B7-E417-DFD4-602A3041C8D4}"/>
          </ac:spMkLst>
        </pc:spChg>
        <pc:spChg chg="del">
          <ac:chgData name="李新毅" userId="8f90503c-af94-41d6-864d-d126aecb8bca" providerId="ADAL" clId="{7C2477A2-69C1-A24D-9E75-37309D79C25A}" dt="2022-09-20T07:59:02.387" v="95" actId="478"/>
          <ac:spMkLst>
            <pc:docMk/>
            <pc:sldMk cId="1844257541" sldId="605"/>
            <ac:spMk id="173" creationId="{7F9FC4C9-67E0-499D-9D69-63AD4754A657}"/>
          </ac:spMkLst>
        </pc:spChg>
        <pc:spChg chg="del">
          <ac:chgData name="李新毅" userId="8f90503c-af94-41d6-864d-d126aecb8bca" providerId="ADAL" clId="{7C2477A2-69C1-A24D-9E75-37309D79C25A}" dt="2022-09-20T07:59:02.387" v="95" actId="478"/>
          <ac:spMkLst>
            <pc:docMk/>
            <pc:sldMk cId="1844257541" sldId="605"/>
            <ac:spMk id="174" creationId="{034700FE-5282-462A-8E7D-F069008BADB7}"/>
          </ac:spMkLst>
        </pc:spChg>
        <pc:spChg chg="del">
          <ac:chgData name="李新毅" userId="8f90503c-af94-41d6-864d-d126aecb8bca" providerId="ADAL" clId="{7C2477A2-69C1-A24D-9E75-37309D79C25A}" dt="2022-09-20T07:59:02.387" v="95" actId="478"/>
          <ac:spMkLst>
            <pc:docMk/>
            <pc:sldMk cId="1844257541" sldId="605"/>
            <ac:spMk id="175" creationId="{BFA51A63-AB74-4368-99A1-A2613D540E84}"/>
          </ac:spMkLst>
        </pc:spChg>
        <pc:spChg chg="add mod">
          <ac:chgData name="李新毅" userId="8f90503c-af94-41d6-864d-d126aecb8bca" providerId="ADAL" clId="{7C2477A2-69C1-A24D-9E75-37309D79C25A}" dt="2022-09-28T04:12:35.205" v="3079" actId="1076"/>
          <ac:spMkLst>
            <pc:docMk/>
            <pc:sldMk cId="1844257541" sldId="605"/>
            <ac:spMk id="176" creationId="{24772BC9-E473-F99C-1729-DE2182908AA6}"/>
          </ac:spMkLst>
        </pc:spChg>
        <pc:spChg chg="del">
          <ac:chgData name="李新毅" userId="8f90503c-af94-41d6-864d-d126aecb8bca" providerId="ADAL" clId="{7C2477A2-69C1-A24D-9E75-37309D79C25A}" dt="2022-09-20T07:59:02.387" v="95" actId="478"/>
          <ac:spMkLst>
            <pc:docMk/>
            <pc:sldMk cId="1844257541" sldId="605"/>
            <ac:spMk id="177" creationId="{966C5775-6634-FC48-A130-A6A05430DEA2}"/>
          </ac:spMkLst>
        </pc:spChg>
        <pc:spChg chg="del mod">
          <ac:chgData name="李新毅" userId="8f90503c-af94-41d6-864d-d126aecb8bca" providerId="ADAL" clId="{7C2477A2-69C1-A24D-9E75-37309D79C25A}" dt="2022-09-20T07:59:02.387" v="95" actId="478"/>
          <ac:spMkLst>
            <pc:docMk/>
            <pc:sldMk cId="1844257541" sldId="605"/>
            <ac:spMk id="183" creationId="{C0971A72-875F-ED4F-8D98-9A2AE29384ED}"/>
          </ac:spMkLst>
        </pc:spChg>
        <pc:spChg chg="del">
          <ac:chgData name="李新毅" userId="8f90503c-af94-41d6-864d-d126aecb8bca" providerId="ADAL" clId="{7C2477A2-69C1-A24D-9E75-37309D79C25A}" dt="2022-09-20T07:59:02.387" v="95" actId="478"/>
          <ac:spMkLst>
            <pc:docMk/>
            <pc:sldMk cId="1844257541" sldId="605"/>
            <ac:spMk id="184" creationId="{50B18882-F382-4A35-A896-5474CCB1A63F}"/>
          </ac:spMkLst>
        </pc:spChg>
        <pc:spChg chg="del">
          <ac:chgData name="李新毅" userId="8f90503c-af94-41d6-864d-d126aecb8bca" providerId="ADAL" clId="{7C2477A2-69C1-A24D-9E75-37309D79C25A}" dt="2022-09-20T07:59:02.387" v="95" actId="478"/>
          <ac:spMkLst>
            <pc:docMk/>
            <pc:sldMk cId="1844257541" sldId="605"/>
            <ac:spMk id="185" creationId="{CEC3DE46-FCBA-4BBB-A409-9436D36DDA33}"/>
          </ac:spMkLst>
        </pc:spChg>
        <pc:spChg chg="del">
          <ac:chgData name="李新毅" userId="8f90503c-af94-41d6-864d-d126aecb8bca" providerId="ADAL" clId="{7C2477A2-69C1-A24D-9E75-37309D79C25A}" dt="2022-09-20T07:59:02.387" v="95" actId="478"/>
          <ac:spMkLst>
            <pc:docMk/>
            <pc:sldMk cId="1844257541" sldId="605"/>
            <ac:spMk id="186" creationId="{71ADACB8-2BA3-43BD-BBBF-16FE67212497}"/>
          </ac:spMkLst>
        </pc:spChg>
        <pc:spChg chg="del">
          <ac:chgData name="李新毅" userId="8f90503c-af94-41d6-864d-d126aecb8bca" providerId="ADAL" clId="{7C2477A2-69C1-A24D-9E75-37309D79C25A}" dt="2022-09-20T07:59:02.387" v="95" actId="478"/>
          <ac:spMkLst>
            <pc:docMk/>
            <pc:sldMk cId="1844257541" sldId="605"/>
            <ac:spMk id="187" creationId="{4485FB99-B0AD-4A09-A75F-8CC93233EDA7}"/>
          </ac:spMkLst>
        </pc:spChg>
        <pc:spChg chg="del">
          <ac:chgData name="李新毅" userId="8f90503c-af94-41d6-864d-d126aecb8bca" providerId="ADAL" clId="{7C2477A2-69C1-A24D-9E75-37309D79C25A}" dt="2022-09-20T07:59:02.387" v="95" actId="478"/>
          <ac:spMkLst>
            <pc:docMk/>
            <pc:sldMk cId="1844257541" sldId="605"/>
            <ac:spMk id="188" creationId="{146BF3A5-CE89-4050-B87B-A845B0CF1F86}"/>
          </ac:spMkLst>
        </pc:spChg>
        <pc:spChg chg="del">
          <ac:chgData name="李新毅" userId="8f90503c-af94-41d6-864d-d126aecb8bca" providerId="ADAL" clId="{7C2477A2-69C1-A24D-9E75-37309D79C25A}" dt="2022-09-20T07:59:02.387" v="95" actId="478"/>
          <ac:spMkLst>
            <pc:docMk/>
            <pc:sldMk cId="1844257541" sldId="605"/>
            <ac:spMk id="189" creationId="{7FAFE641-3A0A-465E-897D-D2997212D3F3}"/>
          </ac:spMkLst>
        </pc:spChg>
        <pc:spChg chg="del">
          <ac:chgData name="李新毅" userId="8f90503c-af94-41d6-864d-d126aecb8bca" providerId="ADAL" clId="{7C2477A2-69C1-A24D-9E75-37309D79C25A}" dt="2022-09-20T07:59:02.387" v="95" actId="478"/>
          <ac:spMkLst>
            <pc:docMk/>
            <pc:sldMk cId="1844257541" sldId="605"/>
            <ac:spMk id="190" creationId="{BD4E839E-C5AE-4A05-B312-DF575A75DC07}"/>
          </ac:spMkLst>
        </pc:spChg>
        <pc:spChg chg="del">
          <ac:chgData name="李新毅" userId="8f90503c-af94-41d6-864d-d126aecb8bca" providerId="ADAL" clId="{7C2477A2-69C1-A24D-9E75-37309D79C25A}" dt="2022-09-20T07:59:02.387" v="95" actId="478"/>
          <ac:spMkLst>
            <pc:docMk/>
            <pc:sldMk cId="1844257541" sldId="605"/>
            <ac:spMk id="191" creationId="{48FE3047-75AA-4F13-BA13-ECA1643CA064}"/>
          </ac:spMkLst>
        </pc:spChg>
        <pc:spChg chg="del">
          <ac:chgData name="李新毅" userId="8f90503c-af94-41d6-864d-d126aecb8bca" providerId="ADAL" clId="{7C2477A2-69C1-A24D-9E75-37309D79C25A}" dt="2022-09-20T07:59:02.387" v="95" actId="478"/>
          <ac:spMkLst>
            <pc:docMk/>
            <pc:sldMk cId="1844257541" sldId="605"/>
            <ac:spMk id="192" creationId="{AC2BAC57-1987-4C71-AC10-6046AFF65DA3}"/>
          </ac:spMkLst>
        </pc:spChg>
        <pc:spChg chg="del">
          <ac:chgData name="李新毅" userId="8f90503c-af94-41d6-864d-d126aecb8bca" providerId="ADAL" clId="{7C2477A2-69C1-A24D-9E75-37309D79C25A}" dt="2022-09-20T07:59:02.387" v="95" actId="478"/>
          <ac:spMkLst>
            <pc:docMk/>
            <pc:sldMk cId="1844257541" sldId="605"/>
            <ac:spMk id="193" creationId="{DB2195D7-C543-44F7-BE36-C5725F8674F0}"/>
          </ac:spMkLst>
        </pc:spChg>
        <pc:spChg chg="del mod">
          <ac:chgData name="李新毅" userId="8f90503c-af94-41d6-864d-d126aecb8bca" providerId="ADAL" clId="{7C2477A2-69C1-A24D-9E75-37309D79C25A}" dt="2022-09-20T07:59:02.387" v="95" actId="478"/>
          <ac:spMkLst>
            <pc:docMk/>
            <pc:sldMk cId="1844257541" sldId="605"/>
            <ac:spMk id="194" creationId="{48C374E2-618D-124F-8163-000DC13C6352}"/>
          </ac:spMkLst>
        </pc:spChg>
        <pc:spChg chg="add mod">
          <ac:chgData name="李新毅" userId="8f90503c-af94-41d6-864d-d126aecb8bca" providerId="ADAL" clId="{7C2477A2-69C1-A24D-9E75-37309D79C25A}" dt="2022-09-28T04:12:35.205" v="3079" actId="1076"/>
          <ac:spMkLst>
            <pc:docMk/>
            <pc:sldMk cId="1844257541" sldId="605"/>
            <ac:spMk id="195" creationId="{73BDC90F-537E-46A3-AA25-B2A7C6F4A694}"/>
          </ac:spMkLst>
        </pc:spChg>
        <pc:spChg chg="add mod">
          <ac:chgData name="李新毅" userId="8f90503c-af94-41d6-864d-d126aecb8bca" providerId="ADAL" clId="{7C2477A2-69C1-A24D-9E75-37309D79C25A}" dt="2022-09-28T04:29:34.473" v="3281" actId="1076"/>
          <ac:spMkLst>
            <pc:docMk/>
            <pc:sldMk cId="1844257541" sldId="605"/>
            <ac:spMk id="196" creationId="{8DDDAE8A-8789-24C8-94C5-83909CCF61BE}"/>
          </ac:spMkLst>
        </pc:spChg>
        <pc:spChg chg="add mod">
          <ac:chgData name="李新毅" userId="8f90503c-af94-41d6-864d-d126aecb8bca" providerId="ADAL" clId="{7C2477A2-69C1-A24D-9E75-37309D79C25A}" dt="2022-09-28T04:29:38.083" v="3282" actId="1076"/>
          <ac:spMkLst>
            <pc:docMk/>
            <pc:sldMk cId="1844257541" sldId="605"/>
            <ac:spMk id="197" creationId="{81C5F3B8-6DC5-8C9A-FA7C-A74976BD580C}"/>
          </ac:spMkLst>
        </pc:spChg>
        <pc:spChg chg="add mod">
          <ac:chgData name="李新毅" userId="8f90503c-af94-41d6-864d-d126aecb8bca" providerId="ADAL" clId="{7C2477A2-69C1-A24D-9E75-37309D79C25A}" dt="2022-09-28T04:29:38.083" v="3282" actId="1076"/>
          <ac:spMkLst>
            <pc:docMk/>
            <pc:sldMk cId="1844257541" sldId="605"/>
            <ac:spMk id="199" creationId="{EC940034-E040-137E-C6ED-305722064371}"/>
          </ac:spMkLst>
        </pc:spChg>
        <pc:spChg chg="del">
          <ac:chgData name="李新毅" userId="8f90503c-af94-41d6-864d-d126aecb8bca" providerId="ADAL" clId="{7C2477A2-69C1-A24D-9E75-37309D79C25A}" dt="2022-09-20T07:59:02.387" v="95" actId="478"/>
          <ac:spMkLst>
            <pc:docMk/>
            <pc:sldMk cId="1844257541" sldId="605"/>
            <ac:spMk id="201" creationId="{BE02A133-6586-C442-91DF-508693BDBCE9}"/>
          </ac:spMkLst>
        </pc:spChg>
        <pc:spChg chg="del mod">
          <ac:chgData name="李新毅" userId="8f90503c-af94-41d6-864d-d126aecb8bca" providerId="ADAL" clId="{7C2477A2-69C1-A24D-9E75-37309D79C25A}" dt="2022-09-20T07:59:02.387" v="95" actId="478"/>
          <ac:spMkLst>
            <pc:docMk/>
            <pc:sldMk cId="1844257541" sldId="605"/>
            <ac:spMk id="203" creationId="{DE7ABBC7-B620-324B-883D-2620C3DFA8B4}"/>
          </ac:spMkLst>
        </pc:spChg>
        <pc:spChg chg="del mod">
          <ac:chgData name="李新毅" userId="8f90503c-af94-41d6-864d-d126aecb8bca" providerId="ADAL" clId="{7C2477A2-69C1-A24D-9E75-37309D79C25A}" dt="2022-09-20T07:59:02.387" v="95" actId="478"/>
          <ac:spMkLst>
            <pc:docMk/>
            <pc:sldMk cId="1844257541" sldId="605"/>
            <ac:spMk id="204" creationId="{FADF88BA-928C-404E-BFB2-6D184225D916}"/>
          </ac:spMkLst>
        </pc:spChg>
        <pc:spChg chg="del">
          <ac:chgData name="李新毅" userId="8f90503c-af94-41d6-864d-d126aecb8bca" providerId="ADAL" clId="{7C2477A2-69C1-A24D-9E75-37309D79C25A}" dt="2022-09-20T07:59:02.387" v="95" actId="478"/>
          <ac:spMkLst>
            <pc:docMk/>
            <pc:sldMk cId="1844257541" sldId="605"/>
            <ac:spMk id="205" creationId="{4D4D511F-136A-D044-AC4F-B51296DB2496}"/>
          </ac:spMkLst>
        </pc:spChg>
        <pc:spChg chg="del">
          <ac:chgData name="李新毅" userId="8f90503c-af94-41d6-864d-d126aecb8bca" providerId="ADAL" clId="{7C2477A2-69C1-A24D-9E75-37309D79C25A}" dt="2022-09-20T07:59:02.387" v="95" actId="478"/>
          <ac:spMkLst>
            <pc:docMk/>
            <pc:sldMk cId="1844257541" sldId="605"/>
            <ac:spMk id="206" creationId="{8425597E-F110-AA43-A304-5CF3EC91B90F}"/>
          </ac:spMkLst>
        </pc:spChg>
        <pc:spChg chg="del">
          <ac:chgData name="李新毅" userId="8f90503c-af94-41d6-864d-d126aecb8bca" providerId="ADAL" clId="{7C2477A2-69C1-A24D-9E75-37309D79C25A}" dt="2022-09-20T07:59:02.387" v="95" actId="478"/>
          <ac:spMkLst>
            <pc:docMk/>
            <pc:sldMk cId="1844257541" sldId="605"/>
            <ac:spMk id="207" creationId="{4D51A898-AFA8-5A46-A671-DD9164A2F8D9}"/>
          </ac:spMkLst>
        </pc:spChg>
        <pc:spChg chg="del">
          <ac:chgData name="李新毅" userId="8f90503c-af94-41d6-864d-d126aecb8bca" providerId="ADAL" clId="{7C2477A2-69C1-A24D-9E75-37309D79C25A}" dt="2022-09-20T07:59:02.387" v="95" actId="478"/>
          <ac:spMkLst>
            <pc:docMk/>
            <pc:sldMk cId="1844257541" sldId="605"/>
            <ac:spMk id="208" creationId="{ADECB25D-1A68-49EC-BBFD-E62D3091F1D2}"/>
          </ac:spMkLst>
        </pc:spChg>
        <pc:spChg chg="add del mod">
          <ac:chgData name="李新毅" userId="8f90503c-af94-41d6-864d-d126aecb8bca" providerId="ADAL" clId="{7C2477A2-69C1-A24D-9E75-37309D79C25A}" dt="2022-09-20T08:19:54.374" v="284" actId="478"/>
          <ac:spMkLst>
            <pc:docMk/>
            <pc:sldMk cId="1844257541" sldId="605"/>
            <ac:spMk id="209" creationId="{25867498-1C9B-65D5-B601-4492154BF030}"/>
          </ac:spMkLst>
        </pc:spChg>
        <pc:spChg chg="add mod">
          <ac:chgData name="李新毅" userId="8f90503c-af94-41d6-864d-d126aecb8bca" providerId="ADAL" clId="{7C2477A2-69C1-A24D-9E75-37309D79C25A}" dt="2022-09-28T04:17:07.453" v="3109" actId="1035"/>
          <ac:spMkLst>
            <pc:docMk/>
            <pc:sldMk cId="1844257541" sldId="605"/>
            <ac:spMk id="210" creationId="{1A436631-437A-59BB-7709-BAA83FC9A8A1}"/>
          </ac:spMkLst>
        </pc:spChg>
        <pc:spChg chg="del">
          <ac:chgData name="李新毅" userId="8f90503c-af94-41d6-864d-d126aecb8bca" providerId="ADAL" clId="{7C2477A2-69C1-A24D-9E75-37309D79C25A}" dt="2022-09-20T07:59:02.387" v="95" actId="478"/>
          <ac:spMkLst>
            <pc:docMk/>
            <pc:sldMk cId="1844257541" sldId="605"/>
            <ac:spMk id="211" creationId="{03CA366F-C624-4E9A-978C-4D242529C51E}"/>
          </ac:spMkLst>
        </pc:spChg>
        <pc:spChg chg="del">
          <ac:chgData name="李新毅" userId="8f90503c-af94-41d6-864d-d126aecb8bca" providerId="ADAL" clId="{7C2477A2-69C1-A24D-9E75-37309D79C25A}" dt="2022-09-20T07:59:02.387" v="95" actId="478"/>
          <ac:spMkLst>
            <pc:docMk/>
            <pc:sldMk cId="1844257541" sldId="605"/>
            <ac:spMk id="212" creationId="{3C0C710C-3617-1D49-80EC-6A83B699DB18}"/>
          </ac:spMkLst>
        </pc:spChg>
        <pc:spChg chg="del">
          <ac:chgData name="李新毅" userId="8f90503c-af94-41d6-864d-d126aecb8bca" providerId="ADAL" clId="{7C2477A2-69C1-A24D-9E75-37309D79C25A}" dt="2022-09-20T07:59:02.387" v="95" actId="478"/>
          <ac:spMkLst>
            <pc:docMk/>
            <pc:sldMk cId="1844257541" sldId="605"/>
            <ac:spMk id="213" creationId="{A75B0090-D10C-494E-9115-D257D50DA9B4}"/>
          </ac:spMkLst>
        </pc:spChg>
        <pc:spChg chg="del">
          <ac:chgData name="李新毅" userId="8f90503c-af94-41d6-864d-d126aecb8bca" providerId="ADAL" clId="{7C2477A2-69C1-A24D-9E75-37309D79C25A}" dt="2022-09-20T07:59:02.387" v="95" actId="478"/>
          <ac:spMkLst>
            <pc:docMk/>
            <pc:sldMk cId="1844257541" sldId="605"/>
            <ac:spMk id="214" creationId="{F197A99F-A341-4FA0-8750-162EABAF3E63}"/>
          </ac:spMkLst>
        </pc:spChg>
        <pc:spChg chg="del">
          <ac:chgData name="李新毅" userId="8f90503c-af94-41d6-864d-d126aecb8bca" providerId="ADAL" clId="{7C2477A2-69C1-A24D-9E75-37309D79C25A}" dt="2022-09-20T07:59:02.387" v="95" actId="478"/>
          <ac:spMkLst>
            <pc:docMk/>
            <pc:sldMk cId="1844257541" sldId="605"/>
            <ac:spMk id="215" creationId="{6C592E6F-FA70-FD4C-9E69-A90A325ADB45}"/>
          </ac:spMkLst>
        </pc:spChg>
        <pc:spChg chg="del">
          <ac:chgData name="李新毅" userId="8f90503c-af94-41d6-864d-d126aecb8bca" providerId="ADAL" clId="{7C2477A2-69C1-A24D-9E75-37309D79C25A}" dt="2022-09-20T07:59:02.387" v="95" actId="478"/>
          <ac:spMkLst>
            <pc:docMk/>
            <pc:sldMk cId="1844257541" sldId="605"/>
            <ac:spMk id="216" creationId="{E85A1FCE-5199-3740-A648-AA2B6341D02F}"/>
          </ac:spMkLst>
        </pc:spChg>
        <pc:spChg chg="del">
          <ac:chgData name="李新毅" userId="8f90503c-af94-41d6-864d-d126aecb8bca" providerId="ADAL" clId="{7C2477A2-69C1-A24D-9E75-37309D79C25A}" dt="2022-09-20T07:59:02.387" v="95" actId="478"/>
          <ac:spMkLst>
            <pc:docMk/>
            <pc:sldMk cId="1844257541" sldId="605"/>
            <ac:spMk id="217" creationId="{41A0CB7A-65C0-4CF7-A403-9B71854B3EDB}"/>
          </ac:spMkLst>
        </pc:spChg>
        <pc:spChg chg="del">
          <ac:chgData name="李新毅" userId="8f90503c-af94-41d6-864d-d126aecb8bca" providerId="ADAL" clId="{7C2477A2-69C1-A24D-9E75-37309D79C25A}" dt="2022-09-20T07:59:02.387" v="95" actId="478"/>
          <ac:spMkLst>
            <pc:docMk/>
            <pc:sldMk cId="1844257541" sldId="605"/>
            <ac:spMk id="218" creationId="{F00283B5-29E6-0641-ABCF-7E01C5F41CA4}"/>
          </ac:spMkLst>
        </pc:spChg>
        <pc:spChg chg="del">
          <ac:chgData name="李新毅" userId="8f90503c-af94-41d6-864d-d126aecb8bca" providerId="ADAL" clId="{7C2477A2-69C1-A24D-9E75-37309D79C25A}" dt="2022-09-20T07:59:02.387" v="95" actId="478"/>
          <ac:spMkLst>
            <pc:docMk/>
            <pc:sldMk cId="1844257541" sldId="605"/>
            <ac:spMk id="219" creationId="{6C194712-7707-9F4E-8D70-A45FA9D13AC0}"/>
          </ac:spMkLst>
        </pc:spChg>
        <pc:spChg chg="del">
          <ac:chgData name="李新毅" userId="8f90503c-af94-41d6-864d-d126aecb8bca" providerId="ADAL" clId="{7C2477A2-69C1-A24D-9E75-37309D79C25A}" dt="2022-09-20T07:59:02.387" v="95" actId="478"/>
          <ac:spMkLst>
            <pc:docMk/>
            <pc:sldMk cId="1844257541" sldId="605"/>
            <ac:spMk id="220" creationId="{FE6E3CE9-7F8A-B54E-89E4-7C6E07014815}"/>
          </ac:spMkLst>
        </pc:spChg>
        <pc:spChg chg="del">
          <ac:chgData name="李新毅" userId="8f90503c-af94-41d6-864d-d126aecb8bca" providerId="ADAL" clId="{7C2477A2-69C1-A24D-9E75-37309D79C25A}" dt="2022-09-20T07:59:02.387" v="95" actId="478"/>
          <ac:spMkLst>
            <pc:docMk/>
            <pc:sldMk cId="1844257541" sldId="605"/>
            <ac:spMk id="221" creationId="{C9CDA58F-C213-4B48-8D07-011DE0051E11}"/>
          </ac:spMkLst>
        </pc:spChg>
        <pc:spChg chg="del">
          <ac:chgData name="李新毅" userId="8f90503c-af94-41d6-864d-d126aecb8bca" providerId="ADAL" clId="{7C2477A2-69C1-A24D-9E75-37309D79C25A}" dt="2022-09-20T07:59:02.387" v="95" actId="478"/>
          <ac:spMkLst>
            <pc:docMk/>
            <pc:sldMk cId="1844257541" sldId="605"/>
            <ac:spMk id="222" creationId="{2DAB761B-E34B-1B43-B242-F267DF2D1D7F}"/>
          </ac:spMkLst>
        </pc:spChg>
        <pc:spChg chg="del">
          <ac:chgData name="李新毅" userId="8f90503c-af94-41d6-864d-d126aecb8bca" providerId="ADAL" clId="{7C2477A2-69C1-A24D-9E75-37309D79C25A}" dt="2022-09-20T07:59:02.387" v="95" actId="478"/>
          <ac:spMkLst>
            <pc:docMk/>
            <pc:sldMk cId="1844257541" sldId="605"/>
            <ac:spMk id="223" creationId="{1A7FEC03-243B-BE43-8984-B7EA8F271C18}"/>
          </ac:spMkLst>
        </pc:spChg>
        <pc:spChg chg="del">
          <ac:chgData name="李新毅" userId="8f90503c-af94-41d6-864d-d126aecb8bca" providerId="ADAL" clId="{7C2477A2-69C1-A24D-9E75-37309D79C25A}" dt="2022-09-20T07:59:02.387" v="95" actId="478"/>
          <ac:spMkLst>
            <pc:docMk/>
            <pc:sldMk cId="1844257541" sldId="605"/>
            <ac:spMk id="224" creationId="{FAD8DEE4-29A5-904E-93F4-D068CE6D00C2}"/>
          </ac:spMkLst>
        </pc:spChg>
        <pc:spChg chg="del">
          <ac:chgData name="李新毅" userId="8f90503c-af94-41d6-864d-d126aecb8bca" providerId="ADAL" clId="{7C2477A2-69C1-A24D-9E75-37309D79C25A}" dt="2022-09-20T07:59:02.387" v="95" actId="478"/>
          <ac:spMkLst>
            <pc:docMk/>
            <pc:sldMk cId="1844257541" sldId="605"/>
            <ac:spMk id="225" creationId="{07D9E7BA-5E50-5545-BA03-8AD4AB27AB19}"/>
          </ac:spMkLst>
        </pc:spChg>
        <pc:spChg chg="del">
          <ac:chgData name="李新毅" userId="8f90503c-af94-41d6-864d-d126aecb8bca" providerId="ADAL" clId="{7C2477A2-69C1-A24D-9E75-37309D79C25A}" dt="2022-09-20T07:59:02.387" v="95" actId="478"/>
          <ac:spMkLst>
            <pc:docMk/>
            <pc:sldMk cId="1844257541" sldId="605"/>
            <ac:spMk id="226" creationId="{FBDAC45F-2A62-D549-8FA9-5093D5C09C74}"/>
          </ac:spMkLst>
        </pc:spChg>
        <pc:spChg chg="del">
          <ac:chgData name="李新毅" userId="8f90503c-af94-41d6-864d-d126aecb8bca" providerId="ADAL" clId="{7C2477A2-69C1-A24D-9E75-37309D79C25A}" dt="2022-09-20T07:59:02.387" v="95" actId="478"/>
          <ac:spMkLst>
            <pc:docMk/>
            <pc:sldMk cId="1844257541" sldId="605"/>
            <ac:spMk id="227" creationId="{4CE9DC69-9FDC-224D-97D9-FFAF9DEB9260}"/>
          </ac:spMkLst>
        </pc:spChg>
        <pc:spChg chg="del">
          <ac:chgData name="李新毅" userId="8f90503c-af94-41d6-864d-d126aecb8bca" providerId="ADAL" clId="{7C2477A2-69C1-A24D-9E75-37309D79C25A}" dt="2022-09-20T07:59:02.387" v="95" actId="478"/>
          <ac:spMkLst>
            <pc:docMk/>
            <pc:sldMk cId="1844257541" sldId="605"/>
            <ac:spMk id="228" creationId="{44799348-EB3B-4097-B321-79EFFA170FEB}"/>
          </ac:spMkLst>
        </pc:spChg>
        <pc:spChg chg="del">
          <ac:chgData name="李新毅" userId="8f90503c-af94-41d6-864d-d126aecb8bca" providerId="ADAL" clId="{7C2477A2-69C1-A24D-9E75-37309D79C25A}" dt="2022-09-20T07:59:02.387" v="95" actId="478"/>
          <ac:spMkLst>
            <pc:docMk/>
            <pc:sldMk cId="1844257541" sldId="605"/>
            <ac:spMk id="229" creationId="{4863B647-0D93-4FBA-98BB-82C7C18C60BE}"/>
          </ac:spMkLst>
        </pc:spChg>
        <pc:spChg chg="del">
          <ac:chgData name="李新毅" userId="8f90503c-af94-41d6-864d-d126aecb8bca" providerId="ADAL" clId="{7C2477A2-69C1-A24D-9E75-37309D79C25A}" dt="2022-09-20T07:59:02.387" v="95" actId="478"/>
          <ac:spMkLst>
            <pc:docMk/>
            <pc:sldMk cId="1844257541" sldId="605"/>
            <ac:spMk id="230" creationId="{D13950BA-271C-42CB-A967-E1D468F0A1E2}"/>
          </ac:spMkLst>
        </pc:spChg>
        <pc:spChg chg="del">
          <ac:chgData name="李新毅" userId="8f90503c-af94-41d6-864d-d126aecb8bca" providerId="ADAL" clId="{7C2477A2-69C1-A24D-9E75-37309D79C25A}" dt="2022-09-20T07:59:02.387" v="95" actId="478"/>
          <ac:spMkLst>
            <pc:docMk/>
            <pc:sldMk cId="1844257541" sldId="605"/>
            <ac:spMk id="231" creationId="{6F092ADB-70FF-4D92-903A-B6B1AF88F03C}"/>
          </ac:spMkLst>
        </pc:spChg>
        <pc:spChg chg="del">
          <ac:chgData name="李新毅" userId="8f90503c-af94-41d6-864d-d126aecb8bca" providerId="ADAL" clId="{7C2477A2-69C1-A24D-9E75-37309D79C25A}" dt="2022-09-20T07:59:02.387" v="95" actId="478"/>
          <ac:spMkLst>
            <pc:docMk/>
            <pc:sldMk cId="1844257541" sldId="605"/>
            <ac:spMk id="232" creationId="{E97A1781-3CCB-462F-B863-F894B10B98D5}"/>
          </ac:spMkLst>
        </pc:spChg>
        <pc:spChg chg="del">
          <ac:chgData name="李新毅" userId="8f90503c-af94-41d6-864d-d126aecb8bca" providerId="ADAL" clId="{7C2477A2-69C1-A24D-9E75-37309D79C25A}" dt="2022-09-20T07:59:02.387" v="95" actId="478"/>
          <ac:spMkLst>
            <pc:docMk/>
            <pc:sldMk cId="1844257541" sldId="605"/>
            <ac:spMk id="233" creationId="{4C2EC108-221C-AD4B-96AB-EF1D4DA11517}"/>
          </ac:spMkLst>
        </pc:spChg>
        <pc:spChg chg="del">
          <ac:chgData name="李新毅" userId="8f90503c-af94-41d6-864d-d126aecb8bca" providerId="ADAL" clId="{7C2477A2-69C1-A24D-9E75-37309D79C25A}" dt="2022-09-20T07:59:02.387" v="95" actId="478"/>
          <ac:spMkLst>
            <pc:docMk/>
            <pc:sldMk cId="1844257541" sldId="605"/>
            <ac:spMk id="234" creationId="{8C99FFA1-E71E-4537-9EB0-F6C2FD50EF8D}"/>
          </ac:spMkLst>
        </pc:spChg>
        <pc:spChg chg="del">
          <ac:chgData name="李新毅" userId="8f90503c-af94-41d6-864d-d126aecb8bca" providerId="ADAL" clId="{7C2477A2-69C1-A24D-9E75-37309D79C25A}" dt="2022-09-20T07:59:02.387" v="95" actId="478"/>
          <ac:spMkLst>
            <pc:docMk/>
            <pc:sldMk cId="1844257541" sldId="605"/>
            <ac:spMk id="235" creationId="{DEB14057-6C1C-4530-A599-62DE7BAAC708}"/>
          </ac:spMkLst>
        </pc:spChg>
        <pc:spChg chg="del">
          <ac:chgData name="李新毅" userId="8f90503c-af94-41d6-864d-d126aecb8bca" providerId="ADAL" clId="{7C2477A2-69C1-A24D-9E75-37309D79C25A}" dt="2022-09-20T07:59:02.387" v="95" actId="478"/>
          <ac:spMkLst>
            <pc:docMk/>
            <pc:sldMk cId="1844257541" sldId="605"/>
            <ac:spMk id="236" creationId="{F652D896-A610-4EDF-A98A-B5AF7879596A}"/>
          </ac:spMkLst>
        </pc:spChg>
        <pc:spChg chg="del">
          <ac:chgData name="李新毅" userId="8f90503c-af94-41d6-864d-d126aecb8bca" providerId="ADAL" clId="{7C2477A2-69C1-A24D-9E75-37309D79C25A}" dt="2022-09-20T07:59:02.387" v="95" actId="478"/>
          <ac:spMkLst>
            <pc:docMk/>
            <pc:sldMk cId="1844257541" sldId="605"/>
            <ac:spMk id="237" creationId="{DD0D8063-0301-456A-B350-7B1E1192ACFF}"/>
          </ac:spMkLst>
        </pc:spChg>
        <pc:spChg chg="del">
          <ac:chgData name="李新毅" userId="8f90503c-af94-41d6-864d-d126aecb8bca" providerId="ADAL" clId="{7C2477A2-69C1-A24D-9E75-37309D79C25A}" dt="2022-09-20T07:59:02.387" v="95" actId="478"/>
          <ac:spMkLst>
            <pc:docMk/>
            <pc:sldMk cId="1844257541" sldId="605"/>
            <ac:spMk id="239" creationId="{9837AFA9-6693-A84C-836F-DC0E659EB005}"/>
          </ac:spMkLst>
        </pc:spChg>
        <pc:spChg chg="del">
          <ac:chgData name="李新毅" userId="8f90503c-af94-41d6-864d-d126aecb8bca" providerId="ADAL" clId="{7C2477A2-69C1-A24D-9E75-37309D79C25A}" dt="2022-09-20T07:59:02.387" v="95" actId="478"/>
          <ac:spMkLst>
            <pc:docMk/>
            <pc:sldMk cId="1844257541" sldId="605"/>
            <ac:spMk id="242" creationId="{A5F2C5F1-66B0-9C46-BD16-575822177ED6}"/>
          </ac:spMkLst>
        </pc:spChg>
        <pc:spChg chg="add mod">
          <ac:chgData name="李新毅" userId="8f90503c-af94-41d6-864d-d126aecb8bca" providerId="ADAL" clId="{7C2477A2-69C1-A24D-9E75-37309D79C25A}" dt="2022-09-22T02:43:09.242" v="2291" actId="1076"/>
          <ac:spMkLst>
            <pc:docMk/>
            <pc:sldMk cId="1844257541" sldId="605"/>
            <ac:spMk id="243" creationId="{7CA6D3C3-984C-AD45-AEDD-4148E23B329F}"/>
          </ac:spMkLst>
        </pc:spChg>
        <pc:spChg chg="add mod">
          <ac:chgData name="李新毅" userId="8f90503c-af94-41d6-864d-d126aecb8bca" providerId="ADAL" clId="{7C2477A2-69C1-A24D-9E75-37309D79C25A}" dt="2022-09-22T02:43:09.242" v="2291" actId="1076"/>
          <ac:spMkLst>
            <pc:docMk/>
            <pc:sldMk cId="1844257541" sldId="605"/>
            <ac:spMk id="244" creationId="{8BB75BBD-5D9E-21A1-6194-8A220A37BF39}"/>
          </ac:spMkLst>
        </pc:spChg>
        <pc:spChg chg="add mod">
          <ac:chgData name="李新毅" userId="8f90503c-af94-41d6-864d-d126aecb8bca" providerId="ADAL" clId="{7C2477A2-69C1-A24D-9E75-37309D79C25A}" dt="2022-09-22T02:43:09.242" v="2291" actId="1076"/>
          <ac:spMkLst>
            <pc:docMk/>
            <pc:sldMk cId="1844257541" sldId="605"/>
            <ac:spMk id="245" creationId="{C5447BD8-12AA-E11C-0C90-FA51A02B3F3C}"/>
          </ac:spMkLst>
        </pc:spChg>
        <pc:spChg chg="add mod">
          <ac:chgData name="李新毅" userId="8f90503c-af94-41d6-864d-d126aecb8bca" providerId="ADAL" clId="{7C2477A2-69C1-A24D-9E75-37309D79C25A}" dt="2022-09-22T02:43:24.802" v="2294" actId="1076"/>
          <ac:spMkLst>
            <pc:docMk/>
            <pc:sldMk cId="1844257541" sldId="605"/>
            <ac:spMk id="246" creationId="{3FA3E198-5CE2-6A46-4995-298569D60A47}"/>
          </ac:spMkLst>
        </pc:spChg>
        <pc:spChg chg="add mod">
          <ac:chgData name="李新毅" userId="8f90503c-af94-41d6-864d-d126aecb8bca" providerId="ADAL" clId="{7C2477A2-69C1-A24D-9E75-37309D79C25A}" dt="2022-09-22T02:43:24.802" v="2294" actId="1076"/>
          <ac:spMkLst>
            <pc:docMk/>
            <pc:sldMk cId="1844257541" sldId="605"/>
            <ac:spMk id="247" creationId="{39496846-B97F-EE00-29FE-2CCE476DD0FD}"/>
          </ac:spMkLst>
        </pc:spChg>
        <pc:spChg chg="add mod">
          <ac:chgData name="李新毅" userId="8f90503c-af94-41d6-864d-d126aecb8bca" providerId="ADAL" clId="{7C2477A2-69C1-A24D-9E75-37309D79C25A}" dt="2022-09-22T02:43:24.802" v="2294" actId="1076"/>
          <ac:spMkLst>
            <pc:docMk/>
            <pc:sldMk cId="1844257541" sldId="605"/>
            <ac:spMk id="248" creationId="{A4E735E2-3355-B0BA-F4D6-A5CB0F6DFA73}"/>
          </ac:spMkLst>
        </pc:spChg>
        <pc:spChg chg="add mod">
          <ac:chgData name="李新毅" userId="8f90503c-af94-41d6-864d-d126aecb8bca" providerId="ADAL" clId="{7C2477A2-69C1-A24D-9E75-37309D79C25A}" dt="2022-09-22T02:43:24.802" v="2294" actId="1076"/>
          <ac:spMkLst>
            <pc:docMk/>
            <pc:sldMk cId="1844257541" sldId="605"/>
            <ac:spMk id="249" creationId="{AFC46D1B-0960-3ACD-FAFC-41158B253420}"/>
          </ac:spMkLst>
        </pc:spChg>
        <pc:spChg chg="add mod">
          <ac:chgData name="李新毅" userId="8f90503c-af94-41d6-864d-d126aecb8bca" providerId="ADAL" clId="{7C2477A2-69C1-A24D-9E75-37309D79C25A}" dt="2022-09-22T02:43:24.802" v="2294" actId="1076"/>
          <ac:spMkLst>
            <pc:docMk/>
            <pc:sldMk cId="1844257541" sldId="605"/>
            <ac:spMk id="250" creationId="{FF4473FE-7754-6D1B-B44A-F3DD83092DF7}"/>
          </ac:spMkLst>
        </pc:spChg>
        <pc:spChg chg="add del mod">
          <ac:chgData name="李新毅" userId="8f90503c-af94-41d6-864d-d126aecb8bca" providerId="ADAL" clId="{7C2477A2-69C1-A24D-9E75-37309D79C25A}" dt="2022-09-20T10:14:13.466" v="1120" actId="478"/>
          <ac:spMkLst>
            <pc:docMk/>
            <pc:sldMk cId="1844257541" sldId="605"/>
            <ac:spMk id="251" creationId="{240CE55B-2E5B-F858-C1C5-34D9895E1A8A}"/>
          </ac:spMkLst>
        </pc:spChg>
        <pc:spChg chg="add mod topLvl">
          <ac:chgData name="李新毅" userId="8f90503c-af94-41d6-864d-d126aecb8bca" providerId="ADAL" clId="{7C2477A2-69C1-A24D-9E75-37309D79C25A}" dt="2022-09-28T04:18:20.916" v="3122" actId="165"/>
          <ac:spMkLst>
            <pc:docMk/>
            <pc:sldMk cId="1844257541" sldId="605"/>
            <ac:spMk id="252" creationId="{A7D492B4-B711-6665-229E-44DFABBD1EB7}"/>
          </ac:spMkLst>
        </pc:spChg>
        <pc:spChg chg="add mod topLvl">
          <ac:chgData name="李新毅" userId="8f90503c-af94-41d6-864d-d126aecb8bca" providerId="ADAL" clId="{7C2477A2-69C1-A24D-9E75-37309D79C25A}" dt="2022-09-28T04:18:33.569" v="3125" actId="1076"/>
          <ac:spMkLst>
            <pc:docMk/>
            <pc:sldMk cId="1844257541" sldId="605"/>
            <ac:spMk id="253" creationId="{E5973775-EE8E-834D-3E00-E3F372D1ED6D}"/>
          </ac:spMkLst>
        </pc:spChg>
        <pc:spChg chg="add del mod">
          <ac:chgData name="李新毅" userId="8f90503c-af94-41d6-864d-d126aecb8bca" providerId="ADAL" clId="{7C2477A2-69C1-A24D-9E75-37309D79C25A}" dt="2022-09-28T04:19:13.169" v="3130" actId="478"/>
          <ac:spMkLst>
            <pc:docMk/>
            <pc:sldMk cId="1844257541" sldId="605"/>
            <ac:spMk id="254" creationId="{6FF4C801-7F60-7CED-A435-46B7D82A104F}"/>
          </ac:spMkLst>
        </pc:spChg>
        <pc:spChg chg="add mod">
          <ac:chgData name="李新毅" userId="8f90503c-af94-41d6-864d-d126aecb8bca" providerId="ADAL" clId="{7C2477A2-69C1-A24D-9E75-37309D79C25A}" dt="2022-09-28T04:20:16.460" v="3140" actId="1076"/>
          <ac:spMkLst>
            <pc:docMk/>
            <pc:sldMk cId="1844257541" sldId="605"/>
            <ac:spMk id="255" creationId="{017A9E6C-6485-AC46-349D-FC05FB68C477}"/>
          </ac:spMkLst>
        </pc:spChg>
        <pc:spChg chg="add mod topLvl">
          <ac:chgData name="李新毅" userId="8f90503c-af94-41d6-864d-d126aecb8bca" providerId="ADAL" clId="{7C2477A2-69C1-A24D-9E75-37309D79C25A}" dt="2022-09-28T04:18:20.916" v="3122" actId="165"/>
          <ac:spMkLst>
            <pc:docMk/>
            <pc:sldMk cId="1844257541" sldId="605"/>
            <ac:spMk id="256" creationId="{6422D3C1-B7F3-D8D8-309F-F3B8FE35C23E}"/>
          </ac:spMkLst>
        </pc:spChg>
        <pc:spChg chg="add mod">
          <ac:chgData name="李新毅" userId="8f90503c-af94-41d6-864d-d126aecb8bca" providerId="ADAL" clId="{7C2477A2-69C1-A24D-9E75-37309D79C25A}" dt="2022-09-20T10:03:39.370" v="1078" actId="1076"/>
          <ac:spMkLst>
            <pc:docMk/>
            <pc:sldMk cId="1844257541" sldId="605"/>
            <ac:spMk id="257" creationId="{0E1566CF-2128-819F-A7C1-7A284501FF72}"/>
          </ac:spMkLst>
        </pc:spChg>
        <pc:spChg chg="add del mod">
          <ac:chgData name="李新毅" userId="8f90503c-af94-41d6-864d-d126aecb8bca" providerId="ADAL" clId="{7C2477A2-69C1-A24D-9E75-37309D79C25A}" dt="2022-09-20T10:24:31.899" v="1284" actId="478"/>
          <ac:spMkLst>
            <pc:docMk/>
            <pc:sldMk cId="1844257541" sldId="605"/>
            <ac:spMk id="258" creationId="{852743FF-F8A2-86DE-CADD-47F033E8FFE8}"/>
          </ac:spMkLst>
        </pc:spChg>
        <pc:spChg chg="add del mod">
          <ac:chgData name="李新毅" userId="8f90503c-af94-41d6-864d-d126aecb8bca" providerId="ADAL" clId="{7C2477A2-69C1-A24D-9E75-37309D79C25A}" dt="2022-09-20T10:30:14.815" v="1405" actId="478"/>
          <ac:spMkLst>
            <pc:docMk/>
            <pc:sldMk cId="1844257541" sldId="605"/>
            <ac:spMk id="259" creationId="{95E565FA-A980-4E2B-D5FB-00B4D389AAB8}"/>
          </ac:spMkLst>
        </pc:spChg>
        <pc:spChg chg="add mod topLvl">
          <ac:chgData name="李新毅" userId="8f90503c-af94-41d6-864d-d126aecb8bca" providerId="ADAL" clId="{7C2477A2-69C1-A24D-9E75-37309D79C25A}" dt="2022-09-28T04:26:53.939" v="3216" actId="14100"/>
          <ac:spMkLst>
            <pc:docMk/>
            <pc:sldMk cId="1844257541" sldId="605"/>
            <ac:spMk id="261" creationId="{2A0A637D-DB99-CF57-9F0C-8E1FC6BC30C9}"/>
          </ac:spMkLst>
        </pc:spChg>
        <pc:spChg chg="add mod">
          <ac:chgData name="李新毅" userId="8f90503c-af94-41d6-864d-d126aecb8bca" providerId="ADAL" clId="{7C2477A2-69C1-A24D-9E75-37309D79C25A}" dt="2022-09-28T04:29:41.133" v="3283" actId="14100"/>
          <ac:spMkLst>
            <pc:docMk/>
            <pc:sldMk cId="1844257541" sldId="605"/>
            <ac:spMk id="262" creationId="{589D9875-762A-C3E1-0C34-4460C36E8EC8}"/>
          </ac:spMkLst>
        </pc:spChg>
        <pc:grpChg chg="add mod">
          <ac:chgData name="李新毅" userId="8f90503c-af94-41d6-864d-d126aecb8bca" providerId="ADAL" clId="{7C2477A2-69C1-A24D-9E75-37309D79C25A}" dt="2022-09-28T04:17:23.899" v="3112" actId="1076"/>
          <ac:grpSpMkLst>
            <pc:docMk/>
            <pc:sldMk cId="1844257541" sldId="605"/>
            <ac:grpSpMk id="2" creationId="{07705556-2F4E-773C-8F5E-8F388B6047D9}"/>
          </ac:grpSpMkLst>
        </pc:grpChg>
        <pc:grpChg chg="add del mod">
          <ac:chgData name="李新毅" userId="8f90503c-af94-41d6-864d-d126aecb8bca" providerId="ADAL" clId="{7C2477A2-69C1-A24D-9E75-37309D79C25A}" dt="2022-09-28T04:18:20.916" v="3122" actId="165"/>
          <ac:grpSpMkLst>
            <pc:docMk/>
            <pc:sldMk cId="1844257541" sldId="605"/>
            <ac:grpSpMk id="3" creationId="{7135949C-112F-E7E0-B3BA-1D51272A2131}"/>
          </ac:grpSpMkLst>
        </pc:grpChg>
        <pc:grpChg chg="del">
          <ac:chgData name="李新毅" userId="8f90503c-af94-41d6-864d-d126aecb8bca" providerId="ADAL" clId="{7C2477A2-69C1-A24D-9E75-37309D79C25A}" dt="2022-09-20T07:59:02.387" v="95" actId="478"/>
          <ac:grpSpMkLst>
            <pc:docMk/>
            <pc:sldMk cId="1844257541" sldId="605"/>
            <ac:grpSpMk id="6" creationId="{B464B65B-E8E5-B444-A7EE-A2B70A946B9B}"/>
          </ac:grpSpMkLst>
        </pc:grpChg>
        <pc:picChg chg="add mod">
          <ac:chgData name="李新毅" userId="8f90503c-af94-41d6-864d-d126aecb8bca" providerId="ADAL" clId="{7C2477A2-69C1-A24D-9E75-37309D79C25A}" dt="2022-09-20T07:59:03.939" v="96"/>
          <ac:picMkLst>
            <pc:docMk/>
            <pc:sldMk cId="1844257541" sldId="605"/>
            <ac:picMk id="10" creationId="{A690DE33-D0E7-04D6-363D-6224CA91EC87}"/>
          </ac:picMkLst>
        </pc:picChg>
        <pc:picChg chg="add mod">
          <ac:chgData name="李新毅" userId="8f90503c-af94-41d6-864d-d126aecb8bca" providerId="ADAL" clId="{7C2477A2-69C1-A24D-9E75-37309D79C25A}" dt="2022-09-20T10:31:32.349" v="1418" actId="1076"/>
          <ac:picMkLst>
            <pc:docMk/>
            <pc:sldMk cId="1844257541" sldId="605"/>
            <ac:picMk id="28" creationId="{2B66F181-5A1C-C962-7B00-7F703D85376D}"/>
          </ac:picMkLst>
        </pc:picChg>
        <pc:picChg chg="add mod">
          <ac:chgData name="李新毅" userId="8f90503c-af94-41d6-864d-d126aecb8bca" providerId="ADAL" clId="{7C2477A2-69C1-A24D-9E75-37309D79C25A}" dt="2022-09-22T02:11:27.433" v="2142" actId="1076"/>
          <ac:picMkLst>
            <pc:docMk/>
            <pc:sldMk cId="1844257541" sldId="605"/>
            <ac:picMk id="29" creationId="{F8A2871D-7BC5-1707-4C43-8B69ED9A7867}"/>
          </ac:picMkLst>
        </pc:picChg>
        <pc:picChg chg="add mod">
          <ac:chgData name="李新毅" userId="8f90503c-af94-41d6-864d-d126aecb8bca" providerId="ADAL" clId="{7C2477A2-69C1-A24D-9E75-37309D79C25A}" dt="2022-09-20T10:21:01.817" v="1219" actId="1076"/>
          <ac:picMkLst>
            <pc:docMk/>
            <pc:sldMk cId="1844257541" sldId="605"/>
            <ac:picMk id="30" creationId="{6405BC1B-9394-375C-9EE5-652E0720DA3E}"/>
          </ac:picMkLst>
        </pc:picChg>
        <pc:picChg chg="add mod">
          <ac:chgData name="李新毅" userId="8f90503c-af94-41d6-864d-d126aecb8bca" providerId="ADAL" clId="{7C2477A2-69C1-A24D-9E75-37309D79C25A}" dt="2022-09-22T02:11:53.468" v="2170" actId="1038"/>
          <ac:picMkLst>
            <pc:docMk/>
            <pc:sldMk cId="1844257541" sldId="605"/>
            <ac:picMk id="31" creationId="{0599668F-2BD9-CC01-92A9-45A5B6D0E83D}"/>
          </ac:picMkLst>
        </pc:picChg>
        <pc:picChg chg="del">
          <ac:chgData name="李新毅" userId="8f90503c-af94-41d6-864d-d126aecb8bca" providerId="ADAL" clId="{7C2477A2-69C1-A24D-9E75-37309D79C25A}" dt="2022-09-20T07:59:02.387" v="95" actId="478"/>
          <ac:picMkLst>
            <pc:docMk/>
            <pc:sldMk cId="1844257541" sldId="605"/>
            <ac:picMk id="81" creationId="{0D353F1A-7530-4B89-8523-2E0E5378658F}"/>
          </ac:picMkLst>
        </pc:picChg>
        <pc:picChg chg="add mod">
          <ac:chgData name="李新毅" userId="8f90503c-af94-41d6-864d-d126aecb8bca" providerId="ADAL" clId="{7C2477A2-69C1-A24D-9E75-37309D79C25A}" dt="2022-09-20T07:59:03.939" v="96"/>
          <ac:picMkLst>
            <pc:docMk/>
            <pc:sldMk cId="1844257541" sldId="605"/>
            <ac:picMk id="99" creationId="{6D5D13CD-5110-D481-0828-1753FE862737}"/>
          </ac:picMkLst>
        </pc:picChg>
        <pc:picChg chg="del">
          <ac:chgData name="李新毅" userId="8f90503c-af94-41d6-864d-d126aecb8bca" providerId="ADAL" clId="{7C2477A2-69C1-A24D-9E75-37309D79C25A}" dt="2022-09-20T07:59:02.387" v="95" actId="478"/>
          <ac:picMkLst>
            <pc:docMk/>
            <pc:sldMk cId="1844257541" sldId="605"/>
            <ac:picMk id="119" creationId="{2E3DE23D-D7D0-4EAE-80CC-87A6226B9256}"/>
          </ac:picMkLst>
        </pc:picChg>
        <pc:picChg chg="del">
          <ac:chgData name="李新毅" userId="8f90503c-af94-41d6-864d-d126aecb8bca" providerId="ADAL" clId="{7C2477A2-69C1-A24D-9E75-37309D79C25A}" dt="2022-09-20T07:59:02.387" v="95" actId="478"/>
          <ac:picMkLst>
            <pc:docMk/>
            <pc:sldMk cId="1844257541" sldId="605"/>
            <ac:picMk id="121" creationId="{57119792-DA39-401C-9D37-8A066BBF188C}"/>
          </ac:picMkLst>
        </pc:picChg>
        <pc:picChg chg="del">
          <ac:chgData name="李新毅" userId="8f90503c-af94-41d6-864d-d126aecb8bca" providerId="ADAL" clId="{7C2477A2-69C1-A24D-9E75-37309D79C25A}" dt="2022-09-20T07:59:02.387" v="95" actId="478"/>
          <ac:picMkLst>
            <pc:docMk/>
            <pc:sldMk cId="1844257541" sldId="605"/>
            <ac:picMk id="123" creationId="{C5A0364B-7BB9-4862-AE96-3E0DF5B866E7}"/>
          </ac:picMkLst>
        </pc:picChg>
        <pc:picChg chg="del">
          <ac:chgData name="李新毅" userId="8f90503c-af94-41d6-864d-d126aecb8bca" providerId="ADAL" clId="{7C2477A2-69C1-A24D-9E75-37309D79C25A}" dt="2022-09-20T07:59:02.387" v="95" actId="478"/>
          <ac:picMkLst>
            <pc:docMk/>
            <pc:sldMk cId="1844257541" sldId="605"/>
            <ac:picMk id="124" creationId="{A00A78E9-047C-448B-9062-15BAE8711296}"/>
          </ac:picMkLst>
        </pc:picChg>
        <pc:picChg chg="add mod">
          <ac:chgData name="李新毅" userId="8f90503c-af94-41d6-864d-d126aecb8bca" providerId="ADAL" clId="{7C2477A2-69C1-A24D-9E75-37309D79C25A}" dt="2022-09-20T07:59:03.939" v="96"/>
          <ac:picMkLst>
            <pc:docMk/>
            <pc:sldMk cId="1844257541" sldId="605"/>
            <ac:picMk id="141" creationId="{BAA6F70B-89B5-49D2-11EC-50667ADFDE2F}"/>
          </ac:picMkLst>
        </pc:picChg>
        <pc:picChg chg="add mod">
          <ac:chgData name="李新毅" userId="8f90503c-af94-41d6-864d-d126aecb8bca" providerId="ADAL" clId="{7C2477A2-69C1-A24D-9E75-37309D79C25A}" dt="2022-09-20T07:59:03.939" v="96"/>
          <ac:picMkLst>
            <pc:docMk/>
            <pc:sldMk cId="1844257541" sldId="605"/>
            <ac:picMk id="144" creationId="{440C2DFF-CD75-9910-81F5-645F796DCF5E}"/>
          </ac:picMkLst>
        </pc:picChg>
        <pc:picChg chg="add mod">
          <ac:chgData name="李新毅" userId="8f90503c-af94-41d6-864d-d126aecb8bca" providerId="ADAL" clId="{7C2477A2-69C1-A24D-9E75-37309D79C25A}" dt="2022-09-20T07:59:03.939" v="96"/>
          <ac:picMkLst>
            <pc:docMk/>
            <pc:sldMk cId="1844257541" sldId="605"/>
            <ac:picMk id="165" creationId="{84761ADC-A79F-CAA7-C404-6DE58A81B7A9}"/>
          </ac:picMkLst>
        </pc:picChg>
        <pc:picChg chg="del">
          <ac:chgData name="李新毅" userId="8f90503c-af94-41d6-864d-d126aecb8bca" providerId="ADAL" clId="{7C2477A2-69C1-A24D-9E75-37309D79C25A}" dt="2022-09-20T07:59:02.387" v="95" actId="478"/>
          <ac:picMkLst>
            <pc:docMk/>
            <pc:sldMk cId="1844257541" sldId="605"/>
            <ac:picMk id="198" creationId="{1D52F890-405E-45E0-AA2A-92719189D50B}"/>
          </ac:picMkLst>
        </pc:picChg>
        <pc:picChg chg="del">
          <ac:chgData name="李新毅" userId="8f90503c-af94-41d6-864d-d126aecb8bca" providerId="ADAL" clId="{7C2477A2-69C1-A24D-9E75-37309D79C25A}" dt="2022-09-20T07:59:02.387" v="95" actId="478"/>
          <ac:picMkLst>
            <pc:docMk/>
            <pc:sldMk cId="1844257541" sldId="605"/>
            <ac:picMk id="238" creationId="{BF9073E6-1E1D-4B86-9879-20167A3D3A8A}"/>
          </ac:picMkLst>
        </pc:picChg>
        <pc:picChg chg="del">
          <ac:chgData name="李新毅" userId="8f90503c-af94-41d6-864d-d126aecb8bca" providerId="ADAL" clId="{7C2477A2-69C1-A24D-9E75-37309D79C25A}" dt="2022-09-20T07:59:02.387" v="95" actId="478"/>
          <ac:picMkLst>
            <pc:docMk/>
            <pc:sldMk cId="1844257541" sldId="605"/>
            <ac:picMk id="240" creationId="{BF887CEF-9F9E-4BC2-BEC9-BD67EE736F4E}"/>
          </ac:picMkLst>
        </pc:picChg>
        <pc:picChg chg="del">
          <ac:chgData name="李新毅" userId="8f90503c-af94-41d6-864d-d126aecb8bca" providerId="ADAL" clId="{7C2477A2-69C1-A24D-9E75-37309D79C25A}" dt="2022-09-20T07:59:02.387" v="95" actId="478"/>
          <ac:picMkLst>
            <pc:docMk/>
            <pc:sldMk cId="1844257541" sldId="605"/>
            <ac:picMk id="241" creationId="{15D7D8C8-1F78-48C5-BFFF-9E2012372678}"/>
          </ac:picMkLst>
        </pc:picChg>
        <pc:picChg chg="add del mod">
          <ac:chgData name="李新毅" userId="8f90503c-af94-41d6-864d-d126aecb8bca" providerId="ADAL" clId="{7C2477A2-69C1-A24D-9E75-37309D79C25A}" dt="2022-09-20T10:30:13.901" v="1404" actId="478"/>
          <ac:picMkLst>
            <pc:docMk/>
            <pc:sldMk cId="1844257541" sldId="605"/>
            <ac:picMk id="260" creationId="{CB0B06C9-AED3-89E4-28C6-82784C9B1EB3}"/>
          </ac:picMkLst>
        </pc:picChg>
        <pc:cxnChg chg="add mod">
          <ac:chgData name="李新毅" userId="8f90503c-af94-41d6-864d-d126aecb8bca" providerId="ADAL" clId="{7C2477A2-69C1-A24D-9E75-37309D79C25A}" dt="2022-09-28T04:34:31.057" v="3330" actId="108"/>
          <ac:cxnSpMkLst>
            <pc:docMk/>
            <pc:sldMk cId="1844257541" sldId="605"/>
            <ac:cxnSpMk id="70" creationId="{3F67E60C-0C5F-9FA6-C9B6-43A14DF10D68}"/>
          </ac:cxnSpMkLst>
        </pc:cxnChg>
        <pc:cxnChg chg="add mod">
          <ac:chgData name="李新毅" userId="8f90503c-af94-41d6-864d-d126aecb8bca" providerId="ADAL" clId="{7C2477A2-69C1-A24D-9E75-37309D79C25A}" dt="2022-09-28T04:34:34.264" v="3332" actId="108"/>
          <ac:cxnSpMkLst>
            <pc:docMk/>
            <pc:sldMk cId="1844257541" sldId="605"/>
            <ac:cxnSpMk id="81" creationId="{90741C09-19C0-65B4-CA7B-CA44065A63EE}"/>
          </ac:cxnSpMkLst>
        </pc:cxnChg>
        <pc:cxnChg chg="add mod">
          <ac:chgData name="李新毅" userId="8f90503c-af94-41d6-864d-d126aecb8bca" providerId="ADAL" clId="{7C2477A2-69C1-A24D-9E75-37309D79C25A}" dt="2022-09-28T04:34:35.105" v="3333" actId="108"/>
          <ac:cxnSpMkLst>
            <pc:docMk/>
            <pc:sldMk cId="1844257541" sldId="605"/>
            <ac:cxnSpMk id="86" creationId="{0B1B1F56-EA13-9FA6-3E4A-88EBF7C57F9B}"/>
          </ac:cxnSpMkLst>
        </pc:cxnChg>
        <pc:cxnChg chg="add mod">
          <ac:chgData name="李新毅" userId="8f90503c-af94-41d6-864d-d126aecb8bca" providerId="ADAL" clId="{7C2477A2-69C1-A24D-9E75-37309D79C25A}" dt="2022-09-28T04:34:26.113" v="3328" actId="108"/>
          <ac:cxnSpMkLst>
            <pc:docMk/>
            <pc:sldMk cId="1844257541" sldId="605"/>
            <ac:cxnSpMk id="92" creationId="{B3970480-A0B4-4880-1280-899C34289879}"/>
          </ac:cxnSpMkLst>
        </pc:cxnChg>
        <pc:cxnChg chg="add del mod">
          <ac:chgData name="李新毅" userId="8f90503c-af94-41d6-864d-d126aecb8bca" providerId="ADAL" clId="{7C2477A2-69C1-A24D-9E75-37309D79C25A}" dt="2022-09-28T04:32:42.504" v="3318" actId="478"/>
          <ac:cxnSpMkLst>
            <pc:docMk/>
            <pc:sldMk cId="1844257541" sldId="605"/>
            <ac:cxnSpMk id="94" creationId="{FC44C8BA-57CD-F0FB-B66A-9BCA32BA8419}"/>
          </ac:cxnSpMkLst>
        </pc:cxnChg>
        <pc:cxnChg chg="add mod">
          <ac:chgData name="李新毅" userId="8f90503c-af94-41d6-864d-d126aecb8bca" providerId="ADAL" clId="{7C2477A2-69C1-A24D-9E75-37309D79C25A}" dt="2022-09-20T07:59:03.939" v="96"/>
          <ac:cxnSpMkLst>
            <pc:docMk/>
            <pc:sldMk cId="1844257541" sldId="605"/>
            <ac:cxnSpMk id="100" creationId="{59DB7593-955A-591E-6B95-C32EFE782C48}"/>
          </ac:cxnSpMkLst>
        </pc:cxnChg>
        <pc:cxnChg chg="add mod">
          <ac:chgData name="李新毅" userId="8f90503c-af94-41d6-864d-d126aecb8bca" providerId="ADAL" clId="{7C2477A2-69C1-A24D-9E75-37309D79C25A}" dt="2022-09-28T04:34:20.725" v="3327" actId="108"/>
          <ac:cxnSpMkLst>
            <pc:docMk/>
            <pc:sldMk cId="1844257541" sldId="605"/>
            <ac:cxnSpMk id="101" creationId="{1C1026E8-7B79-5149-51F5-816E54385738}"/>
          </ac:cxnSpMkLst>
        </pc:cxnChg>
        <pc:cxnChg chg="add mod">
          <ac:chgData name="李新毅" userId="8f90503c-af94-41d6-864d-d126aecb8bca" providerId="ADAL" clId="{7C2477A2-69C1-A24D-9E75-37309D79C25A}" dt="2022-09-28T04:34:36.929" v="3334" actId="108"/>
          <ac:cxnSpMkLst>
            <pc:docMk/>
            <pc:sldMk cId="1844257541" sldId="605"/>
            <ac:cxnSpMk id="105" creationId="{1522C859-2254-9549-7973-616BD0257355}"/>
          </ac:cxnSpMkLst>
        </pc:cxnChg>
        <pc:cxnChg chg="del">
          <ac:chgData name="李新毅" userId="8f90503c-af94-41d6-864d-d126aecb8bca" providerId="ADAL" clId="{7C2477A2-69C1-A24D-9E75-37309D79C25A}" dt="2022-09-20T07:59:02.387" v="95" actId="478"/>
          <ac:cxnSpMkLst>
            <pc:docMk/>
            <pc:sldMk cId="1844257541" sldId="605"/>
            <ac:cxnSpMk id="200" creationId="{35B9072F-CAF3-47F7-A8E3-956D38213EFE}"/>
          </ac:cxnSpMkLst>
        </pc:cxnChg>
        <pc:cxnChg chg="del">
          <ac:chgData name="李新毅" userId="8f90503c-af94-41d6-864d-d126aecb8bca" providerId="ADAL" clId="{7C2477A2-69C1-A24D-9E75-37309D79C25A}" dt="2022-09-20T07:59:02.387" v="95" actId="478"/>
          <ac:cxnSpMkLst>
            <pc:docMk/>
            <pc:sldMk cId="1844257541" sldId="605"/>
            <ac:cxnSpMk id="202" creationId="{912A66AB-62EA-4F22-BCC4-F1827A54DB69}"/>
          </ac:cxnSpMkLst>
        </pc:cxnChg>
      </pc:sldChg>
      <pc:sldChg chg="modSp mod modClrScheme chgLayout">
        <pc:chgData name="李新毅" userId="8f90503c-af94-41d6-864d-d126aecb8bca" providerId="ADAL" clId="{7C2477A2-69C1-A24D-9E75-37309D79C25A}" dt="2022-09-20T09:28:53.551" v="676" actId="255"/>
        <pc:sldMkLst>
          <pc:docMk/>
          <pc:sldMk cId="292678451" sldId="608"/>
        </pc:sldMkLst>
        <pc:spChg chg="mod ord">
          <ac:chgData name="李新毅" userId="8f90503c-af94-41d6-864d-d126aecb8bca" providerId="ADAL" clId="{7C2477A2-69C1-A24D-9E75-37309D79C25A}" dt="2022-09-20T09:28:53.551" v="676" actId="255"/>
          <ac:spMkLst>
            <pc:docMk/>
            <pc:sldMk cId="292678451" sldId="608"/>
            <ac:spMk id="4" creationId="{74945381-CD73-4578-9913-B82407BA4CAD}"/>
          </ac:spMkLst>
        </pc:spChg>
      </pc:sldChg>
      <pc:sldChg chg="addSp delSp modSp add del mod ord modTransition modClrScheme chgLayout">
        <pc:chgData name="李新毅" userId="8f90503c-af94-41d6-864d-d126aecb8bca" providerId="ADAL" clId="{7C2477A2-69C1-A24D-9E75-37309D79C25A}" dt="2022-09-20T09:16:16.153" v="653" actId="2696"/>
        <pc:sldMkLst>
          <pc:docMk/>
          <pc:sldMk cId="1378679881" sldId="609"/>
        </pc:sldMkLst>
        <pc:spChg chg="add mod ord">
          <ac:chgData name="李新毅" userId="8f90503c-af94-41d6-864d-d126aecb8bca" providerId="ADAL" clId="{7C2477A2-69C1-A24D-9E75-37309D79C25A}" dt="2022-09-20T09:08:09.477" v="404" actId="20577"/>
          <ac:spMkLst>
            <pc:docMk/>
            <pc:sldMk cId="1378679881" sldId="609"/>
            <ac:spMk id="2" creationId="{D134D28F-0427-8F92-E768-048B331E45CB}"/>
          </ac:spMkLst>
        </pc:spChg>
        <pc:spChg chg="mod">
          <ac:chgData name="李新毅" userId="8f90503c-af94-41d6-864d-d126aecb8bca" providerId="ADAL" clId="{7C2477A2-69C1-A24D-9E75-37309D79C25A}" dt="2022-09-20T08:05:49.672" v="145" actId="21"/>
          <ac:spMkLst>
            <pc:docMk/>
            <pc:sldMk cId="1378679881" sldId="609"/>
            <ac:spMk id="71" creationId="{E9D19A34-3881-AD44-F982-BFD4121C3EC8}"/>
          </ac:spMkLst>
        </pc:spChg>
        <pc:picChg chg="del">
          <ac:chgData name="李新毅" userId="8f90503c-af94-41d6-864d-d126aecb8bca" providerId="ADAL" clId="{7C2477A2-69C1-A24D-9E75-37309D79C25A}" dt="2022-09-20T08:05:53.192" v="147" actId="478"/>
          <ac:picMkLst>
            <pc:docMk/>
            <pc:sldMk cId="1378679881" sldId="609"/>
            <ac:picMk id="65" creationId="{E1B228ED-9E81-46C5-A2DA-5449093477C9}"/>
          </ac:picMkLst>
        </pc:picChg>
      </pc:sldChg>
      <pc:sldChg chg="modSp mod modClrScheme chgLayout">
        <pc:chgData name="李新毅" userId="8f90503c-af94-41d6-864d-d126aecb8bca" providerId="ADAL" clId="{7C2477A2-69C1-A24D-9E75-37309D79C25A}" dt="2022-09-20T09:39:19.838" v="719" actId="20577"/>
        <pc:sldMkLst>
          <pc:docMk/>
          <pc:sldMk cId="3104204356" sldId="610"/>
        </pc:sldMkLst>
        <pc:spChg chg="mod ord">
          <ac:chgData name="李新毅" userId="8f90503c-af94-41d6-864d-d126aecb8bca" providerId="ADAL" clId="{7C2477A2-69C1-A24D-9E75-37309D79C25A}" dt="2022-09-20T09:39:19.838" v="719" actId="20577"/>
          <ac:spMkLst>
            <pc:docMk/>
            <pc:sldMk cId="3104204356" sldId="610"/>
            <ac:spMk id="2" creationId="{9F144F5F-8FB8-435C-B4A9-21D68F20D70B}"/>
          </ac:spMkLst>
        </pc:spChg>
      </pc:sldChg>
      <pc:sldChg chg="add del">
        <pc:chgData name="李新毅" userId="8f90503c-af94-41d6-864d-d126aecb8bca" providerId="ADAL" clId="{7C2477A2-69C1-A24D-9E75-37309D79C25A}" dt="2022-09-20T10:55:59.670" v="1692" actId="2696"/>
        <pc:sldMkLst>
          <pc:docMk/>
          <pc:sldMk cId="167065151" sldId="611"/>
        </pc:sldMkLst>
      </pc:sldChg>
      <pc:sldChg chg="del">
        <pc:chgData name="李新毅" userId="8f90503c-af94-41d6-864d-d126aecb8bca" providerId="ADAL" clId="{7C2477A2-69C1-A24D-9E75-37309D79C25A}" dt="2022-09-20T10:55:43.233" v="1690" actId="2696"/>
        <pc:sldMkLst>
          <pc:docMk/>
          <pc:sldMk cId="794893117" sldId="611"/>
        </pc:sldMkLst>
      </pc:sldChg>
      <pc:sldChg chg="del">
        <pc:chgData name="李新毅" userId="8f90503c-af94-41d6-864d-d126aecb8bca" providerId="ADAL" clId="{7C2477A2-69C1-A24D-9E75-37309D79C25A}" dt="2022-09-20T10:48:10.425" v="1579" actId="2696"/>
        <pc:sldMkLst>
          <pc:docMk/>
          <pc:sldMk cId="3972687153" sldId="612"/>
        </pc:sldMkLst>
      </pc:sldChg>
      <pc:sldChg chg="del">
        <pc:chgData name="李新毅" userId="8f90503c-af94-41d6-864d-d126aecb8bca" providerId="ADAL" clId="{7C2477A2-69C1-A24D-9E75-37309D79C25A}" dt="2022-09-20T10:57:21.428" v="1699" actId="2696"/>
        <pc:sldMkLst>
          <pc:docMk/>
          <pc:sldMk cId="227544572" sldId="614"/>
        </pc:sldMkLst>
      </pc:sldChg>
      <pc:sldChg chg="del">
        <pc:chgData name="李新毅" userId="8f90503c-af94-41d6-864d-d126aecb8bca" providerId="ADAL" clId="{7C2477A2-69C1-A24D-9E75-37309D79C25A}" dt="2022-09-20T10:54:37.121" v="1686" actId="2696"/>
        <pc:sldMkLst>
          <pc:docMk/>
          <pc:sldMk cId="2022516764" sldId="615"/>
        </pc:sldMkLst>
      </pc:sldChg>
      <pc:sldChg chg="del">
        <pc:chgData name="李新毅" userId="8f90503c-af94-41d6-864d-d126aecb8bca" providerId="ADAL" clId="{7C2477A2-69C1-A24D-9E75-37309D79C25A}" dt="2022-09-20T11:01:05.551" v="1728" actId="2696"/>
        <pc:sldMkLst>
          <pc:docMk/>
          <pc:sldMk cId="334399080" sldId="616"/>
        </pc:sldMkLst>
      </pc:sldChg>
      <pc:sldChg chg="del">
        <pc:chgData name="李新毅" userId="8f90503c-af94-41d6-864d-d126aecb8bca" providerId="ADAL" clId="{7C2477A2-69C1-A24D-9E75-37309D79C25A}" dt="2022-09-20T10:54:38.842" v="1687" actId="2696"/>
        <pc:sldMkLst>
          <pc:docMk/>
          <pc:sldMk cId="1258579267" sldId="617"/>
        </pc:sldMkLst>
      </pc:sldChg>
      <pc:sldChg chg="add">
        <pc:chgData name="李新毅" userId="8f90503c-af94-41d6-864d-d126aecb8bca" providerId="ADAL" clId="{7C2477A2-69C1-A24D-9E75-37309D79C25A}" dt="2022-09-20T11:05:30.984" v="1832"/>
        <pc:sldMkLst>
          <pc:docMk/>
          <pc:sldMk cId="1862121293" sldId="618"/>
        </pc:sldMkLst>
      </pc:sldChg>
      <pc:sldChg chg="del">
        <pc:chgData name="李新毅" userId="8f90503c-af94-41d6-864d-d126aecb8bca" providerId="ADAL" clId="{7C2477A2-69C1-A24D-9E75-37309D79C25A}" dt="2022-09-20T11:05:26.959" v="1831" actId="2696"/>
        <pc:sldMkLst>
          <pc:docMk/>
          <pc:sldMk cId="3875991191" sldId="618"/>
        </pc:sldMkLst>
      </pc:sldChg>
      <pc:sldChg chg="delSp modSp add del mod">
        <pc:chgData name="李新毅" userId="8f90503c-af94-41d6-864d-d126aecb8bca" providerId="ADAL" clId="{7C2477A2-69C1-A24D-9E75-37309D79C25A}" dt="2022-09-22T02:59:57.249" v="2726" actId="14100"/>
        <pc:sldMkLst>
          <pc:docMk/>
          <pc:sldMk cId="91801748" sldId="621"/>
        </pc:sldMkLst>
        <pc:spChg chg="del mod">
          <ac:chgData name="李新毅" userId="8f90503c-af94-41d6-864d-d126aecb8bca" providerId="ADAL" clId="{7C2477A2-69C1-A24D-9E75-37309D79C25A}" dt="2022-09-22T02:59:42.922" v="2721" actId="478"/>
          <ac:spMkLst>
            <pc:docMk/>
            <pc:sldMk cId="91801748" sldId="621"/>
            <ac:spMk id="59" creationId="{93AA6786-9DD5-4F07-8F99-BCBC0F3D2625}"/>
          </ac:spMkLst>
        </pc:spChg>
        <pc:spChg chg="del">
          <ac:chgData name="李新毅" userId="8f90503c-af94-41d6-864d-d126aecb8bca" providerId="ADAL" clId="{7C2477A2-69C1-A24D-9E75-37309D79C25A}" dt="2022-09-22T02:59:27.114" v="2699" actId="478"/>
          <ac:spMkLst>
            <pc:docMk/>
            <pc:sldMk cId="91801748" sldId="621"/>
            <ac:spMk id="70" creationId="{374724DE-7B63-4ADE-9D19-5EEF86EAF8D2}"/>
          </ac:spMkLst>
        </pc:spChg>
        <pc:spChg chg="del">
          <ac:chgData name="李新毅" userId="8f90503c-af94-41d6-864d-d126aecb8bca" providerId="ADAL" clId="{7C2477A2-69C1-A24D-9E75-37309D79C25A}" dt="2022-09-22T02:59:28.187" v="2700" actId="478"/>
          <ac:spMkLst>
            <pc:docMk/>
            <pc:sldMk cId="91801748" sldId="621"/>
            <ac:spMk id="71" creationId="{147D54BC-88D1-4F2C-AAE0-4D518051847A}"/>
          </ac:spMkLst>
        </pc:spChg>
        <pc:spChg chg="mod">
          <ac:chgData name="李新毅" userId="8f90503c-af94-41d6-864d-d126aecb8bca" providerId="ADAL" clId="{7C2477A2-69C1-A24D-9E75-37309D79C25A}" dt="2022-09-22T02:59:53.210" v="2724" actId="1076"/>
          <ac:spMkLst>
            <pc:docMk/>
            <pc:sldMk cId="91801748" sldId="621"/>
            <ac:spMk id="97" creationId="{051A8C8B-2342-4CCB-ABA4-2AD6A7E6A4C4}"/>
          </ac:spMkLst>
        </pc:spChg>
        <pc:spChg chg="mod">
          <ac:chgData name="李新毅" userId="8f90503c-af94-41d6-864d-d126aecb8bca" providerId="ADAL" clId="{7C2477A2-69C1-A24D-9E75-37309D79C25A}" dt="2022-09-22T02:59:50.013" v="2723" actId="1076"/>
          <ac:spMkLst>
            <pc:docMk/>
            <pc:sldMk cId="91801748" sldId="621"/>
            <ac:spMk id="112" creationId="{4A0EE37B-E451-4B6E-A057-236FF7160C72}"/>
          </ac:spMkLst>
        </pc:spChg>
        <pc:spChg chg="mod">
          <ac:chgData name="李新毅" userId="8f90503c-af94-41d6-864d-d126aecb8bca" providerId="ADAL" clId="{7C2477A2-69C1-A24D-9E75-37309D79C25A}" dt="2022-09-22T02:59:45.156" v="2722" actId="1076"/>
          <ac:spMkLst>
            <pc:docMk/>
            <pc:sldMk cId="91801748" sldId="621"/>
            <ac:spMk id="113" creationId="{DA6374C2-4F1B-422D-8B85-099D39DA2F89}"/>
          </ac:spMkLst>
        </pc:spChg>
        <pc:spChg chg="mod">
          <ac:chgData name="李新毅" userId="8f90503c-af94-41d6-864d-d126aecb8bca" providerId="ADAL" clId="{7C2477A2-69C1-A24D-9E75-37309D79C25A}" dt="2022-09-22T02:59:57.249" v="2726" actId="14100"/>
          <ac:spMkLst>
            <pc:docMk/>
            <pc:sldMk cId="91801748" sldId="621"/>
            <ac:spMk id="123" creationId="{C1387FEA-BEF8-4D9B-8F71-55BD60E8D605}"/>
          </ac:spMkLst>
        </pc:spChg>
      </pc:sldChg>
      <pc:sldChg chg="del">
        <pc:chgData name="李新毅" userId="8f90503c-af94-41d6-864d-d126aecb8bca" providerId="ADAL" clId="{7C2477A2-69C1-A24D-9E75-37309D79C25A}" dt="2022-09-20T11:06:22.340" v="1839" actId="2696"/>
        <pc:sldMkLst>
          <pc:docMk/>
          <pc:sldMk cId="2047586547" sldId="1678"/>
        </pc:sldMkLst>
      </pc:sldChg>
      <pc:sldChg chg="del">
        <pc:chgData name="李新毅" userId="8f90503c-af94-41d6-864d-d126aecb8bca" providerId="ADAL" clId="{7C2477A2-69C1-A24D-9E75-37309D79C25A}" dt="2022-09-20T11:06:22.340" v="1839" actId="2696"/>
        <pc:sldMkLst>
          <pc:docMk/>
          <pc:sldMk cId="1530914825" sldId="1679"/>
        </pc:sldMkLst>
      </pc:sldChg>
      <pc:sldChg chg="del">
        <pc:chgData name="李新毅" userId="8f90503c-af94-41d6-864d-d126aecb8bca" providerId="ADAL" clId="{7C2477A2-69C1-A24D-9E75-37309D79C25A}" dt="2022-09-20T11:06:22.340" v="1839" actId="2696"/>
        <pc:sldMkLst>
          <pc:docMk/>
          <pc:sldMk cId="3826310294" sldId="1684"/>
        </pc:sldMkLst>
      </pc:sldChg>
      <pc:sldChg chg="del">
        <pc:chgData name="李新毅" userId="8f90503c-af94-41d6-864d-d126aecb8bca" providerId="ADAL" clId="{7C2477A2-69C1-A24D-9E75-37309D79C25A}" dt="2022-09-20T11:05:26.959" v="1831" actId="2696"/>
        <pc:sldMkLst>
          <pc:docMk/>
          <pc:sldMk cId="1070679374" sldId="1726"/>
        </pc:sldMkLst>
      </pc:sldChg>
      <pc:sldChg chg="add">
        <pc:chgData name="李新毅" userId="8f90503c-af94-41d6-864d-d126aecb8bca" providerId="ADAL" clId="{7C2477A2-69C1-A24D-9E75-37309D79C25A}" dt="2022-09-20T11:05:30.984" v="1832"/>
        <pc:sldMkLst>
          <pc:docMk/>
          <pc:sldMk cId="3858153090" sldId="1726"/>
        </pc:sldMkLst>
      </pc:sldChg>
      <pc:sldChg chg="del">
        <pc:chgData name="李新毅" userId="8f90503c-af94-41d6-864d-d126aecb8bca" providerId="ADAL" clId="{7C2477A2-69C1-A24D-9E75-37309D79C25A}" dt="2022-09-20T11:05:26.959" v="1831" actId="2696"/>
        <pc:sldMkLst>
          <pc:docMk/>
          <pc:sldMk cId="1412178237" sldId="1727"/>
        </pc:sldMkLst>
      </pc:sldChg>
      <pc:sldChg chg="add">
        <pc:chgData name="李新毅" userId="8f90503c-af94-41d6-864d-d126aecb8bca" providerId="ADAL" clId="{7C2477A2-69C1-A24D-9E75-37309D79C25A}" dt="2022-09-20T11:05:30.984" v="1832"/>
        <pc:sldMkLst>
          <pc:docMk/>
          <pc:sldMk cId="2423207375" sldId="1727"/>
        </pc:sldMkLst>
      </pc:sldChg>
      <pc:sldChg chg="addSp delSp modSp mod modClrScheme chgLayout">
        <pc:chgData name="李新毅" userId="8f90503c-af94-41d6-864d-d126aecb8bca" providerId="ADAL" clId="{7C2477A2-69C1-A24D-9E75-37309D79C25A}" dt="2022-09-20T08:16:42.543" v="213" actId="1076"/>
        <pc:sldMkLst>
          <pc:docMk/>
          <pc:sldMk cId="3993666403" sldId="1729"/>
        </pc:sldMkLst>
        <pc:spChg chg="add mod ord">
          <ac:chgData name="李新毅" userId="8f90503c-af94-41d6-864d-d126aecb8bca" providerId="ADAL" clId="{7C2477A2-69C1-A24D-9E75-37309D79C25A}" dt="2022-09-20T08:16:42.543" v="213" actId="1076"/>
          <ac:spMkLst>
            <pc:docMk/>
            <pc:sldMk cId="3993666403" sldId="1729"/>
            <ac:spMk id="2" creationId="{FB717E21-FD3D-2655-5063-6FC729467CFB}"/>
          </ac:spMkLst>
        </pc:spChg>
        <pc:spChg chg="mod">
          <ac:chgData name="李新毅" userId="8f90503c-af94-41d6-864d-d126aecb8bca" providerId="ADAL" clId="{7C2477A2-69C1-A24D-9E75-37309D79C25A}" dt="2022-09-20T08:16:17.760" v="212" actId="1076"/>
          <ac:spMkLst>
            <pc:docMk/>
            <pc:sldMk cId="3993666403" sldId="1729"/>
            <ac:spMk id="10" creationId="{67EE363D-DAE5-4C86-8146-0987E3C0D0E0}"/>
          </ac:spMkLst>
        </pc:spChg>
        <pc:spChg chg="del mod">
          <ac:chgData name="李新毅" userId="8f90503c-af94-41d6-864d-d126aecb8bca" providerId="ADAL" clId="{7C2477A2-69C1-A24D-9E75-37309D79C25A}" dt="2022-09-20T08:15:44.631" v="208"/>
          <ac:spMkLst>
            <pc:docMk/>
            <pc:sldMk cId="3993666403" sldId="1729"/>
            <ac:spMk id="12" creationId="{DA889550-9429-4F7E-9CFC-9137A45DEFA7}"/>
          </ac:spMkLst>
        </pc:spChg>
        <pc:spChg chg="mod">
          <ac:chgData name="李新毅" userId="8f90503c-af94-41d6-864d-d126aecb8bca" providerId="ADAL" clId="{7C2477A2-69C1-A24D-9E75-37309D79C25A}" dt="2022-09-20T08:16:17.760" v="212" actId="1076"/>
          <ac:spMkLst>
            <pc:docMk/>
            <pc:sldMk cId="3993666403" sldId="1729"/>
            <ac:spMk id="14" creationId="{BC373A89-C0B0-4ECF-9C56-3924B8E67A7A}"/>
          </ac:spMkLst>
        </pc:spChg>
        <pc:spChg chg="mod">
          <ac:chgData name="李新毅" userId="8f90503c-af94-41d6-864d-d126aecb8bca" providerId="ADAL" clId="{7C2477A2-69C1-A24D-9E75-37309D79C25A}" dt="2022-09-20T08:16:17.760" v="212" actId="1076"/>
          <ac:spMkLst>
            <pc:docMk/>
            <pc:sldMk cId="3993666403" sldId="1729"/>
            <ac:spMk id="16" creationId="{B545508E-86F3-4CCB-B157-E297053A640F}"/>
          </ac:spMkLst>
        </pc:spChg>
        <pc:spChg chg="mod">
          <ac:chgData name="李新毅" userId="8f90503c-af94-41d6-864d-d126aecb8bca" providerId="ADAL" clId="{7C2477A2-69C1-A24D-9E75-37309D79C25A}" dt="2022-09-20T08:16:17.760" v="212" actId="1076"/>
          <ac:spMkLst>
            <pc:docMk/>
            <pc:sldMk cId="3993666403" sldId="1729"/>
            <ac:spMk id="193" creationId="{EC360261-1DF2-46ED-82D2-9B2868CFC9EA}"/>
          </ac:spMkLst>
        </pc:spChg>
        <pc:spChg chg="mod">
          <ac:chgData name="李新毅" userId="8f90503c-af94-41d6-864d-d126aecb8bca" providerId="ADAL" clId="{7C2477A2-69C1-A24D-9E75-37309D79C25A}" dt="2022-09-20T08:16:17.760" v="212" actId="1076"/>
          <ac:spMkLst>
            <pc:docMk/>
            <pc:sldMk cId="3993666403" sldId="1729"/>
            <ac:spMk id="195" creationId="{8B8BCE04-B3A4-4522-847D-E7CCA7DA7527}"/>
          </ac:spMkLst>
        </pc:spChg>
        <pc:spChg chg="mod">
          <ac:chgData name="李新毅" userId="8f90503c-af94-41d6-864d-d126aecb8bca" providerId="ADAL" clId="{7C2477A2-69C1-A24D-9E75-37309D79C25A}" dt="2022-09-20T08:16:17.760" v="212" actId="1076"/>
          <ac:spMkLst>
            <pc:docMk/>
            <pc:sldMk cId="3993666403" sldId="1729"/>
            <ac:spMk id="196" creationId="{8F1A9173-178B-487D-8F50-87BE55D75B94}"/>
          </ac:spMkLst>
        </pc:spChg>
        <pc:spChg chg="mod">
          <ac:chgData name="李新毅" userId="8f90503c-af94-41d6-864d-d126aecb8bca" providerId="ADAL" clId="{7C2477A2-69C1-A24D-9E75-37309D79C25A}" dt="2022-09-20T08:16:17.760" v="212" actId="1076"/>
          <ac:spMkLst>
            <pc:docMk/>
            <pc:sldMk cId="3993666403" sldId="1729"/>
            <ac:spMk id="201" creationId="{FA445A22-AB0D-4BFC-9AC0-F72C75F6D6F8}"/>
          </ac:spMkLst>
        </pc:spChg>
        <pc:graphicFrameChg chg="mod">
          <ac:chgData name="李新毅" userId="8f90503c-af94-41d6-864d-d126aecb8bca" providerId="ADAL" clId="{7C2477A2-69C1-A24D-9E75-37309D79C25A}" dt="2022-09-20T08:16:17.760" v="212" actId="1076"/>
          <ac:graphicFrameMkLst>
            <pc:docMk/>
            <pc:sldMk cId="3993666403" sldId="1729"/>
            <ac:graphicFrameMk id="192" creationId="{79BC0F40-8173-4FBD-8AA7-8945A872C55D}"/>
          </ac:graphicFrameMkLst>
        </pc:graphicFrameChg>
        <pc:cxnChg chg="mod">
          <ac:chgData name="李新毅" userId="8f90503c-af94-41d6-864d-d126aecb8bca" providerId="ADAL" clId="{7C2477A2-69C1-A24D-9E75-37309D79C25A}" dt="2022-09-20T08:16:17.760" v="212" actId="1076"/>
          <ac:cxnSpMkLst>
            <pc:docMk/>
            <pc:sldMk cId="3993666403" sldId="1729"/>
            <ac:cxnSpMk id="197" creationId="{F5727EE4-D8E9-4159-A9DE-23C0B13AB450}"/>
          </ac:cxnSpMkLst>
        </pc:cxnChg>
      </pc:sldChg>
      <pc:sldChg chg="del">
        <pc:chgData name="李新毅" userId="8f90503c-af94-41d6-864d-d126aecb8bca" providerId="ADAL" clId="{7C2477A2-69C1-A24D-9E75-37309D79C25A}" dt="2022-09-20T11:06:22.340" v="1839" actId="2696"/>
        <pc:sldMkLst>
          <pc:docMk/>
          <pc:sldMk cId="1527688555" sldId="1731"/>
        </pc:sldMkLst>
      </pc:sldChg>
      <pc:sldChg chg="addSp delSp modSp mod modClrScheme chgLayout">
        <pc:chgData name="李新毅" userId="8f90503c-af94-41d6-864d-d126aecb8bca" providerId="ADAL" clId="{7C2477A2-69C1-A24D-9E75-37309D79C25A}" dt="2022-09-20T08:18:09.344" v="237"/>
        <pc:sldMkLst>
          <pc:docMk/>
          <pc:sldMk cId="2680246775" sldId="1735"/>
        </pc:sldMkLst>
        <pc:spChg chg="add mod ord">
          <ac:chgData name="李新毅" userId="8f90503c-af94-41d6-864d-d126aecb8bca" providerId="ADAL" clId="{7C2477A2-69C1-A24D-9E75-37309D79C25A}" dt="2022-09-20T08:18:07.219" v="235" actId="120"/>
          <ac:spMkLst>
            <pc:docMk/>
            <pc:sldMk cId="2680246775" sldId="1735"/>
            <ac:spMk id="2" creationId="{80AE918E-2643-A63F-DD0D-5DCFCA079E07}"/>
          </ac:spMkLst>
        </pc:spChg>
        <pc:spChg chg="del mod">
          <ac:chgData name="李新毅" userId="8f90503c-af94-41d6-864d-d126aecb8bca" providerId="ADAL" clId="{7C2477A2-69C1-A24D-9E75-37309D79C25A}" dt="2022-09-20T08:18:09.344" v="237"/>
          <ac:spMkLst>
            <pc:docMk/>
            <pc:sldMk cId="2680246775" sldId="1735"/>
            <ac:spMk id="27" creationId="{43901C4A-CB27-4D51-80C6-F1755765F221}"/>
          </ac:spMkLst>
        </pc:spChg>
      </pc:sldChg>
      <pc:sldChg chg="del">
        <pc:chgData name="李新毅" userId="8f90503c-af94-41d6-864d-d126aecb8bca" providerId="ADAL" clId="{7C2477A2-69C1-A24D-9E75-37309D79C25A}" dt="2022-09-20T11:06:22.340" v="1839" actId="2696"/>
        <pc:sldMkLst>
          <pc:docMk/>
          <pc:sldMk cId="3484341309" sldId="1737"/>
        </pc:sldMkLst>
      </pc:sldChg>
      <pc:sldChg chg="del">
        <pc:chgData name="李新毅" userId="8f90503c-af94-41d6-864d-d126aecb8bca" providerId="ADAL" clId="{7C2477A2-69C1-A24D-9E75-37309D79C25A}" dt="2022-09-20T11:06:24.851" v="1840" actId="2696"/>
        <pc:sldMkLst>
          <pc:docMk/>
          <pc:sldMk cId="2478028059" sldId="1739"/>
        </pc:sldMkLst>
      </pc:sldChg>
      <pc:sldChg chg="add">
        <pc:chgData name="李新毅" userId="8f90503c-af94-41d6-864d-d126aecb8bca" providerId="ADAL" clId="{7C2477A2-69C1-A24D-9E75-37309D79C25A}" dt="2022-09-20T11:06:29.765" v="1841"/>
        <pc:sldMkLst>
          <pc:docMk/>
          <pc:sldMk cId="3201828387" sldId="1739"/>
        </pc:sldMkLst>
      </pc:sldChg>
      <pc:sldChg chg="addSp delSp modSp mod modClrScheme chgLayout">
        <pc:chgData name="李新毅" userId="8f90503c-af94-41d6-864d-d126aecb8bca" providerId="ADAL" clId="{7C2477A2-69C1-A24D-9E75-37309D79C25A}" dt="2022-09-22T03:38:19.229" v="3014" actId="1076"/>
        <pc:sldMkLst>
          <pc:docMk/>
          <pc:sldMk cId="395626842" sldId="2840"/>
        </pc:sldMkLst>
        <pc:spChg chg="add mod ord">
          <ac:chgData name="李新毅" userId="8f90503c-af94-41d6-864d-d126aecb8bca" providerId="ADAL" clId="{7C2477A2-69C1-A24D-9E75-37309D79C25A}" dt="2022-09-20T08:25:14.372" v="333" actId="113"/>
          <ac:spMkLst>
            <pc:docMk/>
            <pc:sldMk cId="395626842" sldId="2840"/>
            <ac:spMk id="2" creationId="{B7980C31-BD62-A72F-6A79-92D09BB244EC}"/>
          </ac:spMkLst>
        </pc:spChg>
        <pc:spChg chg="mod">
          <ac:chgData name="李新毅" userId="8f90503c-af94-41d6-864d-d126aecb8bca" providerId="ADAL" clId="{7C2477A2-69C1-A24D-9E75-37309D79C25A}" dt="2022-09-22T03:38:15.575" v="3013" actId="14100"/>
          <ac:spMkLst>
            <pc:docMk/>
            <pc:sldMk cId="395626842" sldId="2840"/>
            <ac:spMk id="29" creationId="{AAA76D3F-A6B5-4F69-879C-F4152255A4E2}"/>
          </ac:spMkLst>
        </pc:spChg>
        <pc:spChg chg="del">
          <ac:chgData name="李新毅" userId="8f90503c-af94-41d6-864d-d126aecb8bca" providerId="ADAL" clId="{7C2477A2-69C1-A24D-9E75-37309D79C25A}" dt="2022-09-22T03:38:07.494" v="3011" actId="478"/>
          <ac:spMkLst>
            <pc:docMk/>
            <pc:sldMk cId="395626842" sldId="2840"/>
            <ac:spMk id="45" creationId="{2FBC9303-7C44-4EDC-BE4C-8F6FD6C66636}"/>
          </ac:spMkLst>
        </pc:spChg>
        <pc:spChg chg="mod">
          <ac:chgData name="李新毅" userId="8f90503c-af94-41d6-864d-d126aecb8bca" providerId="ADAL" clId="{7C2477A2-69C1-A24D-9E75-37309D79C25A}" dt="2022-09-20T08:25:02.100" v="326" actId="21"/>
          <ac:spMkLst>
            <pc:docMk/>
            <pc:sldMk cId="395626842" sldId="2840"/>
            <ac:spMk id="61" creationId="{DD9AF87A-509B-4113-9290-DE89B70EA838}"/>
          </ac:spMkLst>
        </pc:spChg>
        <pc:spChg chg="mod">
          <ac:chgData name="李新毅" userId="8f90503c-af94-41d6-864d-d126aecb8bca" providerId="ADAL" clId="{7C2477A2-69C1-A24D-9E75-37309D79C25A}" dt="2022-09-22T03:38:19.229" v="3014" actId="1076"/>
          <ac:spMkLst>
            <pc:docMk/>
            <pc:sldMk cId="395626842" sldId="2840"/>
            <ac:spMk id="63" creationId="{2849A3C0-EC49-E444-8C88-06E3EE82ED51}"/>
          </ac:spMkLst>
        </pc:spChg>
        <pc:spChg chg="mod">
          <ac:chgData name="李新毅" userId="8f90503c-af94-41d6-864d-d126aecb8bca" providerId="ADAL" clId="{7C2477A2-69C1-A24D-9E75-37309D79C25A}" dt="2022-09-22T03:38:11.332" v="3012" actId="14100"/>
          <ac:spMkLst>
            <pc:docMk/>
            <pc:sldMk cId="395626842" sldId="2840"/>
            <ac:spMk id="93" creationId="{2B547F53-7CBC-473E-8795-8C0EA048A7D5}"/>
          </ac:spMkLst>
        </pc:spChg>
        <pc:spChg chg="del">
          <ac:chgData name="李新毅" userId="8f90503c-af94-41d6-864d-d126aecb8bca" providerId="ADAL" clId="{7C2477A2-69C1-A24D-9E75-37309D79C25A}" dt="2022-09-22T03:38:07.494" v="3011" actId="478"/>
          <ac:spMkLst>
            <pc:docMk/>
            <pc:sldMk cId="395626842" sldId="2840"/>
            <ac:spMk id="95" creationId="{080CA8F4-9170-4EF2-9751-3FF67F131D35}"/>
          </ac:spMkLst>
        </pc:spChg>
        <pc:spChg chg="del">
          <ac:chgData name="李新毅" userId="8f90503c-af94-41d6-864d-d126aecb8bca" providerId="ADAL" clId="{7C2477A2-69C1-A24D-9E75-37309D79C25A}" dt="2022-09-20T08:00:43.804" v="105" actId="478"/>
          <ac:spMkLst>
            <pc:docMk/>
            <pc:sldMk cId="395626842" sldId="2840"/>
            <ac:spMk id="112" creationId="{6841DD81-1B6E-FF4F-8488-6827B0BC3E63}"/>
          </ac:spMkLst>
        </pc:spChg>
        <pc:spChg chg="del">
          <ac:chgData name="李新毅" userId="8f90503c-af94-41d6-864d-d126aecb8bca" providerId="ADAL" clId="{7C2477A2-69C1-A24D-9E75-37309D79C25A}" dt="2022-09-20T08:00:45.543" v="106" actId="478"/>
          <ac:spMkLst>
            <pc:docMk/>
            <pc:sldMk cId="395626842" sldId="2840"/>
            <ac:spMk id="117" creationId="{EAC8798B-69B1-3E4A-9D99-BBD9A300A2A9}"/>
          </ac:spMkLst>
        </pc:spChg>
      </pc:sldChg>
      <pc:sldChg chg="modSp mod">
        <pc:chgData name="李新毅" userId="8f90503c-af94-41d6-864d-d126aecb8bca" providerId="ADAL" clId="{7C2477A2-69C1-A24D-9E75-37309D79C25A}" dt="2022-10-09T04:26:06.698" v="3357" actId="20577"/>
        <pc:sldMkLst>
          <pc:docMk/>
          <pc:sldMk cId="3802409287" sldId="2841"/>
        </pc:sldMkLst>
        <pc:spChg chg="mod">
          <ac:chgData name="李新毅" userId="8f90503c-af94-41d6-864d-d126aecb8bca" providerId="ADAL" clId="{7C2477A2-69C1-A24D-9E75-37309D79C25A}" dt="2022-09-20T06:29:27.241" v="1" actId="20577"/>
          <ac:spMkLst>
            <pc:docMk/>
            <pc:sldMk cId="3802409287" sldId="2841"/>
            <ac:spMk id="11" creationId="{1569910C-9A16-43D5-BB00-330E9E2A83AE}"/>
          </ac:spMkLst>
        </pc:spChg>
        <pc:spChg chg="mod">
          <ac:chgData name="李新毅" userId="8f90503c-af94-41d6-864d-d126aecb8bca" providerId="ADAL" clId="{7C2477A2-69C1-A24D-9E75-37309D79C25A}" dt="2022-10-09T04:26:06.698" v="3357" actId="20577"/>
          <ac:spMkLst>
            <pc:docMk/>
            <pc:sldMk cId="3802409287" sldId="2841"/>
            <ac:spMk id="114" creationId="{00000000-0000-0000-0000-000000000000}"/>
          </ac:spMkLst>
        </pc:spChg>
      </pc:sldChg>
      <pc:sldChg chg="modSp mod modClrScheme chgLayout">
        <pc:chgData name="李新毅" userId="8f90503c-af94-41d6-864d-d126aecb8bca" providerId="ADAL" clId="{7C2477A2-69C1-A24D-9E75-37309D79C25A}" dt="2022-09-20T08:18:25.563" v="242" actId="207"/>
        <pc:sldMkLst>
          <pc:docMk/>
          <pc:sldMk cId="3873851308" sldId="2844"/>
        </pc:sldMkLst>
        <pc:spChg chg="mod ord">
          <ac:chgData name="李新毅" userId="8f90503c-af94-41d6-864d-d126aecb8bca" providerId="ADAL" clId="{7C2477A2-69C1-A24D-9E75-37309D79C25A}" dt="2022-09-20T08:18:25.563" v="242" actId="207"/>
          <ac:spMkLst>
            <pc:docMk/>
            <pc:sldMk cId="3873851308" sldId="2844"/>
            <ac:spMk id="2" creationId="{1D1CBA77-767C-45DF-B18B-D9891119327E}"/>
          </ac:spMkLst>
        </pc:spChg>
      </pc:sldChg>
      <pc:sldChg chg="addSp delSp modSp mod modClrScheme chgLayout">
        <pc:chgData name="李新毅" userId="8f90503c-af94-41d6-864d-d126aecb8bca" providerId="ADAL" clId="{7C2477A2-69C1-A24D-9E75-37309D79C25A}" dt="2022-09-20T08:17:29.125" v="225" actId="113"/>
        <pc:sldMkLst>
          <pc:docMk/>
          <pc:sldMk cId="561871747" sldId="2845"/>
        </pc:sldMkLst>
        <pc:spChg chg="add mod">
          <ac:chgData name="李新毅" userId="8f90503c-af94-41d6-864d-d126aecb8bca" providerId="ADAL" clId="{7C2477A2-69C1-A24D-9E75-37309D79C25A}" dt="2022-09-20T08:17:16.726" v="219" actId="21"/>
          <ac:spMkLst>
            <pc:docMk/>
            <pc:sldMk cId="561871747" sldId="2845"/>
            <ac:spMk id="2" creationId="{5C4AB89F-ADD9-8579-F686-21F70212AB28}"/>
          </ac:spMkLst>
        </pc:spChg>
        <pc:spChg chg="add mod ord">
          <ac:chgData name="李新毅" userId="8f90503c-af94-41d6-864d-d126aecb8bca" providerId="ADAL" clId="{7C2477A2-69C1-A24D-9E75-37309D79C25A}" dt="2022-09-20T08:17:29.125" v="225" actId="113"/>
          <ac:spMkLst>
            <pc:docMk/>
            <pc:sldMk cId="561871747" sldId="2845"/>
            <ac:spMk id="6" creationId="{734E4ED8-955A-7F76-5488-18D33F0A1EDF}"/>
          </ac:spMkLst>
        </pc:spChg>
        <pc:spChg chg="del">
          <ac:chgData name="李新毅" userId="8f90503c-af94-41d6-864d-d126aecb8bca" providerId="ADAL" clId="{7C2477A2-69C1-A24D-9E75-37309D79C25A}" dt="2022-09-20T06:31:42.855" v="4" actId="478"/>
          <ac:spMkLst>
            <pc:docMk/>
            <pc:sldMk cId="561871747" sldId="2845"/>
            <ac:spMk id="33" creationId="{96B201E2-3ED7-4A02-A1A5-5F78E3F11A64}"/>
          </ac:spMkLst>
        </pc:spChg>
        <pc:spChg chg="del">
          <ac:chgData name="李新毅" userId="8f90503c-af94-41d6-864d-d126aecb8bca" providerId="ADAL" clId="{7C2477A2-69C1-A24D-9E75-37309D79C25A}" dt="2022-09-20T06:31:42.855" v="4" actId="478"/>
          <ac:spMkLst>
            <pc:docMk/>
            <pc:sldMk cId="561871747" sldId="2845"/>
            <ac:spMk id="40" creationId="{51112F99-0ABA-457E-B62A-66C0B3FAD813}"/>
          </ac:spMkLst>
        </pc:spChg>
        <pc:spChg chg="del">
          <ac:chgData name="李新毅" userId="8f90503c-af94-41d6-864d-d126aecb8bca" providerId="ADAL" clId="{7C2477A2-69C1-A24D-9E75-37309D79C25A}" dt="2022-09-20T06:31:42.855" v="4" actId="478"/>
          <ac:spMkLst>
            <pc:docMk/>
            <pc:sldMk cId="561871747" sldId="2845"/>
            <ac:spMk id="41" creationId="{F0DF2298-FAB4-42A1-9043-D41539F643BB}"/>
          </ac:spMkLst>
        </pc:spChg>
        <pc:spChg chg="del">
          <ac:chgData name="李新毅" userId="8f90503c-af94-41d6-864d-d126aecb8bca" providerId="ADAL" clId="{7C2477A2-69C1-A24D-9E75-37309D79C25A}" dt="2022-09-20T06:31:42.855" v="4" actId="478"/>
          <ac:spMkLst>
            <pc:docMk/>
            <pc:sldMk cId="561871747" sldId="2845"/>
            <ac:spMk id="42" creationId="{485CA036-5577-4C75-8514-700A40455566}"/>
          </ac:spMkLst>
        </pc:spChg>
        <pc:spChg chg="del">
          <ac:chgData name="李新毅" userId="8f90503c-af94-41d6-864d-d126aecb8bca" providerId="ADAL" clId="{7C2477A2-69C1-A24D-9E75-37309D79C25A}" dt="2022-09-20T06:31:42.855" v="4" actId="478"/>
          <ac:spMkLst>
            <pc:docMk/>
            <pc:sldMk cId="561871747" sldId="2845"/>
            <ac:spMk id="43" creationId="{7516896B-B046-44BD-B568-2CBC41A4EEA1}"/>
          </ac:spMkLst>
        </pc:spChg>
        <pc:spChg chg="del">
          <ac:chgData name="李新毅" userId="8f90503c-af94-41d6-864d-d126aecb8bca" providerId="ADAL" clId="{7C2477A2-69C1-A24D-9E75-37309D79C25A}" dt="2022-09-20T06:31:42.855" v="4" actId="478"/>
          <ac:spMkLst>
            <pc:docMk/>
            <pc:sldMk cId="561871747" sldId="2845"/>
            <ac:spMk id="44" creationId="{4550270C-B67F-4FBD-B9B2-8F0A108E1D7A}"/>
          </ac:spMkLst>
        </pc:spChg>
        <pc:grpChg chg="del">
          <ac:chgData name="李新毅" userId="8f90503c-af94-41d6-864d-d126aecb8bca" providerId="ADAL" clId="{7C2477A2-69C1-A24D-9E75-37309D79C25A}" dt="2022-09-20T06:31:42.855" v="4" actId="478"/>
          <ac:grpSpMkLst>
            <pc:docMk/>
            <pc:sldMk cId="561871747" sldId="2845"/>
            <ac:grpSpMk id="83" creationId="{D1511CC8-F558-4A6A-ADB4-76E76DC7C47B}"/>
          </ac:grpSpMkLst>
        </pc:grpChg>
        <pc:grpChg chg="del">
          <ac:chgData name="李新毅" userId="8f90503c-af94-41d6-864d-d126aecb8bca" providerId="ADAL" clId="{7C2477A2-69C1-A24D-9E75-37309D79C25A}" dt="2022-09-20T06:31:42.855" v="4" actId="478"/>
          <ac:grpSpMkLst>
            <pc:docMk/>
            <pc:sldMk cId="561871747" sldId="2845"/>
            <ac:grpSpMk id="89" creationId="{4EB4ACC3-D657-45F7-93E4-22520671E16F}"/>
          </ac:grpSpMkLst>
        </pc:grpChg>
        <pc:grpChg chg="del">
          <ac:chgData name="李新毅" userId="8f90503c-af94-41d6-864d-d126aecb8bca" providerId="ADAL" clId="{7C2477A2-69C1-A24D-9E75-37309D79C25A}" dt="2022-09-20T06:31:42.855" v="4" actId="478"/>
          <ac:grpSpMkLst>
            <pc:docMk/>
            <pc:sldMk cId="561871747" sldId="2845"/>
            <ac:grpSpMk id="96" creationId="{1910CFB7-EB22-4FEA-A799-55CA9220BE05}"/>
          </ac:grpSpMkLst>
        </pc:grpChg>
        <pc:grpChg chg="del">
          <ac:chgData name="李新毅" userId="8f90503c-af94-41d6-864d-d126aecb8bca" providerId="ADAL" clId="{7C2477A2-69C1-A24D-9E75-37309D79C25A}" dt="2022-09-20T06:31:42.855" v="4" actId="478"/>
          <ac:grpSpMkLst>
            <pc:docMk/>
            <pc:sldMk cId="561871747" sldId="2845"/>
            <ac:grpSpMk id="99" creationId="{662A107A-5354-4A25-A4A7-7E95F7F80C37}"/>
          </ac:grpSpMkLst>
        </pc:grpChg>
        <pc:picChg chg="del">
          <ac:chgData name="李新毅" userId="8f90503c-af94-41d6-864d-d126aecb8bca" providerId="ADAL" clId="{7C2477A2-69C1-A24D-9E75-37309D79C25A}" dt="2022-09-20T06:31:42.855" v="4" actId="478"/>
          <ac:picMkLst>
            <pc:docMk/>
            <pc:sldMk cId="561871747" sldId="2845"/>
            <ac:picMk id="3" creationId="{660C1D77-685B-4B50-957E-BCC9B274F645}"/>
          </ac:picMkLst>
        </pc:picChg>
        <pc:picChg chg="add mod">
          <ac:chgData name="李新毅" userId="8f90503c-af94-41d6-864d-d126aecb8bca" providerId="ADAL" clId="{7C2477A2-69C1-A24D-9E75-37309D79C25A}" dt="2022-09-20T06:31:43.578" v="5"/>
          <ac:picMkLst>
            <pc:docMk/>
            <pc:sldMk cId="561871747" sldId="2845"/>
            <ac:picMk id="4" creationId="{71DFA1E7-8376-906B-ECAB-18C73DB49883}"/>
          </ac:picMkLst>
        </pc:picChg>
        <pc:picChg chg="del">
          <ac:chgData name="李新毅" userId="8f90503c-af94-41d6-864d-d126aecb8bca" providerId="ADAL" clId="{7C2477A2-69C1-A24D-9E75-37309D79C25A}" dt="2022-09-20T06:31:42.855" v="4" actId="478"/>
          <ac:picMkLst>
            <pc:docMk/>
            <pc:sldMk cId="561871747" sldId="2845"/>
            <ac:picMk id="5" creationId="{026A11A7-93B9-491B-BB1B-72FB98346021}"/>
          </ac:picMkLst>
        </pc:picChg>
        <pc:picChg chg="del">
          <ac:chgData name="李新毅" userId="8f90503c-af94-41d6-864d-d126aecb8bca" providerId="ADAL" clId="{7C2477A2-69C1-A24D-9E75-37309D79C25A}" dt="2022-09-20T06:31:42.855" v="4" actId="478"/>
          <ac:picMkLst>
            <pc:docMk/>
            <pc:sldMk cId="561871747" sldId="2845"/>
            <ac:picMk id="9" creationId="{3642A51B-BF3E-4F38-9BA0-61F355A7A5E3}"/>
          </ac:picMkLst>
        </pc:picChg>
        <pc:picChg chg="del">
          <ac:chgData name="李新毅" userId="8f90503c-af94-41d6-864d-d126aecb8bca" providerId="ADAL" clId="{7C2477A2-69C1-A24D-9E75-37309D79C25A}" dt="2022-09-20T06:31:42.855" v="4" actId="478"/>
          <ac:picMkLst>
            <pc:docMk/>
            <pc:sldMk cId="561871747" sldId="2845"/>
            <ac:picMk id="11" creationId="{80FAD460-D00D-4668-A7E0-B863808CA41D}"/>
          </ac:picMkLst>
        </pc:picChg>
        <pc:cxnChg chg="del">
          <ac:chgData name="李新毅" userId="8f90503c-af94-41d6-864d-d126aecb8bca" providerId="ADAL" clId="{7C2477A2-69C1-A24D-9E75-37309D79C25A}" dt="2022-09-20T06:31:42.855" v="4" actId="478"/>
          <ac:cxnSpMkLst>
            <pc:docMk/>
            <pc:sldMk cId="561871747" sldId="2845"/>
            <ac:cxnSpMk id="60" creationId="{D689F16F-3688-48E8-B8E0-C91C12D1E16B}"/>
          </ac:cxnSpMkLst>
        </pc:cxnChg>
        <pc:cxnChg chg="del">
          <ac:chgData name="李新毅" userId="8f90503c-af94-41d6-864d-d126aecb8bca" providerId="ADAL" clId="{7C2477A2-69C1-A24D-9E75-37309D79C25A}" dt="2022-09-20T06:31:42.855" v="4" actId="478"/>
          <ac:cxnSpMkLst>
            <pc:docMk/>
            <pc:sldMk cId="561871747" sldId="2845"/>
            <ac:cxnSpMk id="61" creationId="{FC29D165-1F80-412C-91B7-ABD427DBED8D}"/>
          </ac:cxnSpMkLst>
        </pc:cxnChg>
        <pc:cxnChg chg="del">
          <ac:chgData name="李新毅" userId="8f90503c-af94-41d6-864d-d126aecb8bca" providerId="ADAL" clId="{7C2477A2-69C1-A24D-9E75-37309D79C25A}" dt="2022-09-20T06:31:42.855" v="4" actId="478"/>
          <ac:cxnSpMkLst>
            <pc:docMk/>
            <pc:sldMk cId="561871747" sldId="2845"/>
            <ac:cxnSpMk id="75" creationId="{79742903-34C6-45EE-83F6-E570F664BF89}"/>
          </ac:cxnSpMkLst>
        </pc:cxnChg>
        <pc:cxnChg chg="del">
          <ac:chgData name="李新毅" userId="8f90503c-af94-41d6-864d-d126aecb8bca" providerId="ADAL" clId="{7C2477A2-69C1-A24D-9E75-37309D79C25A}" dt="2022-09-20T06:31:42.855" v="4" actId="478"/>
          <ac:cxnSpMkLst>
            <pc:docMk/>
            <pc:sldMk cId="561871747" sldId="2845"/>
            <ac:cxnSpMk id="80" creationId="{7ECB58FD-DE1F-4A10-AB23-FB4209030D01}"/>
          </ac:cxnSpMkLst>
        </pc:cxnChg>
      </pc:sldChg>
      <pc:sldChg chg="del">
        <pc:chgData name="李新毅" userId="8f90503c-af94-41d6-864d-d126aecb8bca" providerId="ADAL" clId="{7C2477A2-69C1-A24D-9E75-37309D79C25A}" dt="2022-09-20T11:06:22.340" v="1839" actId="2696"/>
        <pc:sldMkLst>
          <pc:docMk/>
          <pc:sldMk cId="4028962492" sldId="2846"/>
        </pc:sldMkLst>
      </pc:sldChg>
      <pc:sldChg chg="addSp delSp modSp mod modClrScheme chgLayout">
        <pc:chgData name="李新毅" userId="8f90503c-af94-41d6-864d-d126aecb8bca" providerId="ADAL" clId="{7C2477A2-69C1-A24D-9E75-37309D79C25A}" dt="2022-09-20T09:10:30.247" v="431"/>
        <pc:sldMkLst>
          <pc:docMk/>
          <pc:sldMk cId="2829929129" sldId="2847"/>
        </pc:sldMkLst>
        <pc:spChg chg="add mod ord">
          <ac:chgData name="李新毅" userId="8f90503c-af94-41d6-864d-d126aecb8bca" providerId="ADAL" clId="{7C2477A2-69C1-A24D-9E75-37309D79C25A}" dt="2022-09-20T09:06:32.554" v="375" actId="113"/>
          <ac:spMkLst>
            <pc:docMk/>
            <pc:sldMk cId="2829929129" sldId="2847"/>
            <ac:spMk id="2" creationId="{7E2DBBDD-8730-947F-04A6-465FEBC5B84F}"/>
          </ac:spMkLst>
        </pc:spChg>
        <pc:spChg chg="mod">
          <ac:chgData name="李新毅" userId="8f90503c-af94-41d6-864d-d126aecb8bca" providerId="ADAL" clId="{7C2477A2-69C1-A24D-9E75-37309D79C25A}" dt="2022-09-20T09:06:18.494" v="367" actId="21"/>
          <ac:spMkLst>
            <pc:docMk/>
            <pc:sldMk cId="2829929129" sldId="2847"/>
            <ac:spMk id="5" creationId="{5BE6F4FB-BAA4-CB41-8C9F-F3BC6696AAD2}"/>
          </ac:spMkLst>
        </pc:spChg>
        <pc:spChg chg="add del mod">
          <ac:chgData name="李新毅" userId="8f90503c-af94-41d6-864d-d126aecb8bca" providerId="ADAL" clId="{7C2477A2-69C1-A24D-9E75-37309D79C25A}" dt="2022-09-20T09:10:30.247" v="431"/>
          <ac:spMkLst>
            <pc:docMk/>
            <pc:sldMk cId="2829929129" sldId="2847"/>
            <ac:spMk id="6" creationId="{7B343CC2-1A67-B570-25DE-C4C83901A4FB}"/>
          </ac:spMkLst>
        </pc:spChg>
        <pc:spChg chg="add del mod">
          <ac:chgData name="李新毅" userId="8f90503c-af94-41d6-864d-d126aecb8bca" providerId="ADAL" clId="{7C2477A2-69C1-A24D-9E75-37309D79C25A}" dt="2022-09-20T09:10:30.247" v="431"/>
          <ac:spMkLst>
            <pc:docMk/>
            <pc:sldMk cId="2829929129" sldId="2847"/>
            <ac:spMk id="7" creationId="{B6B376AC-6AF0-F84C-14BE-DB54EB723E57}"/>
          </ac:spMkLst>
        </pc:spChg>
        <pc:spChg chg="add del mod">
          <ac:chgData name="李新毅" userId="8f90503c-af94-41d6-864d-d126aecb8bca" providerId="ADAL" clId="{7C2477A2-69C1-A24D-9E75-37309D79C25A}" dt="2022-09-20T09:10:30.247" v="431"/>
          <ac:spMkLst>
            <pc:docMk/>
            <pc:sldMk cId="2829929129" sldId="2847"/>
            <ac:spMk id="8" creationId="{BEFE0FF9-C635-E658-F084-9A6B53589BCE}"/>
          </ac:spMkLst>
        </pc:spChg>
        <pc:spChg chg="mod">
          <ac:chgData name="李新毅" userId="8f90503c-af94-41d6-864d-d126aecb8bca" providerId="ADAL" clId="{7C2477A2-69C1-A24D-9E75-37309D79C25A}" dt="2022-09-20T09:10:28.896" v="430"/>
          <ac:spMkLst>
            <pc:docMk/>
            <pc:sldMk cId="2829929129" sldId="2847"/>
            <ac:spMk id="10" creationId="{AF7A4C6D-E233-80FD-66BE-E8E8A7849E10}"/>
          </ac:spMkLst>
        </pc:spChg>
        <pc:spChg chg="mod">
          <ac:chgData name="李新毅" userId="8f90503c-af94-41d6-864d-d126aecb8bca" providerId="ADAL" clId="{7C2477A2-69C1-A24D-9E75-37309D79C25A}" dt="2022-09-20T09:10:28.896" v="430"/>
          <ac:spMkLst>
            <pc:docMk/>
            <pc:sldMk cId="2829929129" sldId="2847"/>
            <ac:spMk id="11" creationId="{78B5F416-29A0-A254-5351-434A70351CBC}"/>
          </ac:spMkLst>
        </pc:spChg>
        <pc:spChg chg="mod">
          <ac:chgData name="李新毅" userId="8f90503c-af94-41d6-864d-d126aecb8bca" providerId="ADAL" clId="{7C2477A2-69C1-A24D-9E75-37309D79C25A}" dt="2022-09-20T09:10:28.896" v="430"/>
          <ac:spMkLst>
            <pc:docMk/>
            <pc:sldMk cId="2829929129" sldId="2847"/>
            <ac:spMk id="13" creationId="{21C4FE70-3166-1F06-70DE-3343A2271E0F}"/>
          </ac:spMkLst>
        </pc:spChg>
        <pc:spChg chg="mod">
          <ac:chgData name="李新毅" userId="8f90503c-af94-41d6-864d-d126aecb8bca" providerId="ADAL" clId="{7C2477A2-69C1-A24D-9E75-37309D79C25A}" dt="2022-09-20T09:10:28.896" v="430"/>
          <ac:spMkLst>
            <pc:docMk/>
            <pc:sldMk cId="2829929129" sldId="2847"/>
            <ac:spMk id="14" creationId="{30AF2529-D167-4A80-52B3-6ACC9FD12F97}"/>
          </ac:spMkLst>
        </pc:spChg>
        <pc:spChg chg="mod">
          <ac:chgData name="李新毅" userId="8f90503c-af94-41d6-864d-d126aecb8bca" providerId="ADAL" clId="{7C2477A2-69C1-A24D-9E75-37309D79C25A}" dt="2022-09-20T09:10:28.896" v="430"/>
          <ac:spMkLst>
            <pc:docMk/>
            <pc:sldMk cId="2829929129" sldId="2847"/>
            <ac:spMk id="16" creationId="{457C832F-77E4-9755-30C2-D1C7B5D30D35}"/>
          </ac:spMkLst>
        </pc:spChg>
        <pc:spChg chg="mod">
          <ac:chgData name="李新毅" userId="8f90503c-af94-41d6-864d-d126aecb8bca" providerId="ADAL" clId="{7C2477A2-69C1-A24D-9E75-37309D79C25A}" dt="2022-09-20T09:10:28.896" v="430"/>
          <ac:spMkLst>
            <pc:docMk/>
            <pc:sldMk cId="2829929129" sldId="2847"/>
            <ac:spMk id="17" creationId="{2F8C3F77-E773-09F9-FB1C-4F9C9F618BE0}"/>
          </ac:spMkLst>
        </pc:spChg>
        <pc:spChg chg="add del mod">
          <ac:chgData name="李新毅" userId="8f90503c-af94-41d6-864d-d126aecb8bca" providerId="ADAL" clId="{7C2477A2-69C1-A24D-9E75-37309D79C25A}" dt="2022-09-20T09:10:30.247" v="431"/>
          <ac:spMkLst>
            <pc:docMk/>
            <pc:sldMk cId="2829929129" sldId="2847"/>
            <ac:spMk id="18" creationId="{B076B6D6-066F-CDDD-B85A-DF62118F9902}"/>
          </ac:spMkLst>
        </pc:spChg>
        <pc:spChg chg="mod">
          <ac:chgData name="李新毅" userId="8f90503c-af94-41d6-864d-d126aecb8bca" providerId="ADAL" clId="{7C2477A2-69C1-A24D-9E75-37309D79C25A}" dt="2022-09-20T09:10:28.896" v="430"/>
          <ac:spMkLst>
            <pc:docMk/>
            <pc:sldMk cId="2829929129" sldId="2847"/>
            <ac:spMk id="20" creationId="{DCE1362D-B789-9BB4-22FC-29F984FC19BD}"/>
          </ac:spMkLst>
        </pc:spChg>
        <pc:spChg chg="mod">
          <ac:chgData name="李新毅" userId="8f90503c-af94-41d6-864d-d126aecb8bca" providerId="ADAL" clId="{7C2477A2-69C1-A24D-9E75-37309D79C25A}" dt="2022-09-20T09:10:28.896" v="430"/>
          <ac:spMkLst>
            <pc:docMk/>
            <pc:sldMk cId="2829929129" sldId="2847"/>
            <ac:spMk id="21" creationId="{0E1F5BED-068A-FD90-BEBA-54D581F0F51B}"/>
          </ac:spMkLst>
        </pc:spChg>
        <pc:spChg chg="mod">
          <ac:chgData name="李新毅" userId="8f90503c-af94-41d6-864d-d126aecb8bca" providerId="ADAL" clId="{7C2477A2-69C1-A24D-9E75-37309D79C25A}" dt="2022-09-20T09:10:28.896" v="430"/>
          <ac:spMkLst>
            <pc:docMk/>
            <pc:sldMk cId="2829929129" sldId="2847"/>
            <ac:spMk id="23" creationId="{511CCDF0-0691-6E68-92CF-5C2C5957CE77}"/>
          </ac:spMkLst>
        </pc:spChg>
        <pc:spChg chg="mod">
          <ac:chgData name="李新毅" userId="8f90503c-af94-41d6-864d-d126aecb8bca" providerId="ADAL" clId="{7C2477A2-69C1-A24D-9E75-37309D79C25A}" dt="2022-09-20T09:10:28.896" v="430"/>
          <ac:spMkLst>
            <pc:docMk/>
            <pc:sldMk cId="2829929129" sldId="2847"/>
            <ac:spMk id="24" creationId="{851E1F3D-1DF6-5A7E-C302-3E4D8C4F0EFB}"/>
          </ac:spMkLst>
        </pc:spChg>
        <pc:grpChg chg="add del mod">
          <ac:chgData name="李新毅" userId="8f90503c-af94-41d6-864d-d126aecb8bca" providerId="ADAL" clId="{7C2477A2-69C1-A24D-9E75-37309D79C25A}" dt="2022-09-20T09:10:30.247" v="431"/>
          <ac:grpSpMkLst>
            <pc:docMk/>
            <pc:sldMk cId="2829929129" sldId="2847"/>
            <ac:grpSpMk id="9" creationId="{1F92F566-CB4B-D347-7562-D589CF39DE0A}"/>
          </ac:grpSpMkLst>
        </pc:grpChg>
        <pc:grpChg chg="add del mod">
          <ac:chgData name="李新毅" userId="8f90503c-af94-41d6-864d-d126aecb8bca" providerId="ADAL" clId="{7C2477A2-69C1-A24D-9E75-37309D79C25A}" dt="2022-09-20T09:10:30.247" v="431"/>
          <ac:grpSpMkLst>
            <pc:docMk/>
            <pc:sldMk cId="2829929129" sldId="2847"/>
            <ac:grpSpMk id="12" creationId="{01380DFD-9EFD-DDBE-B824-178CC926CAEB}"/>
          </ac:grpSpMkLst>
        </pc:grpChg>
        <pc:grpChg chg="add del mod">
          <ac:chgData name="李新毅" userId="8f90503c-af94-41d6-864d-d126aecb8bca" providerId="ADAL" clId="{7C2477A2-69C1-A24D-9E75-37309D79C25A}" dt="2022-09-20T09:10:30.247" v="431"/>
          <ac:grpSpMkLst>
            <pc:docMk/>
            <pc:sldMk cId="2829929129" sldId="2847"/>
            <ac:grpSpMk id="15" creationId="{9EAA53C3-D7DF-ABD6-0408-20BBAD0975B0}"/>
          </ac:grpSpMkLst>
        </pc:grpChg>
        <pc:grpChg chg="add del mod">
          <ac:chgData name="李新毅" userId="8f90503c-af94-41d6-864d-d126aecb8bca" providerId="ADAL" clId="{7C2477A2-69C1-A24D-9E75-37309D79C25A}" dt="2022-09-20T09:10:30.247" v="431"/>
          <ac:grpSpMkLst>
            <pc:docMk/>
            <pc:sldMk cId="2829929129" sldId="2847"/>
            <ac:grpSpMk id="19" creationId="{CDD3BC86-1948-500E-CAFA-806B0558D6E0}"/>
          </ac:grpSpMkLst>
        </pc:grpChg>
        <pc:grpChg chg="add del mod">
          <ac:chgData name="李新毅" userId="8f90503c-af94-41d6-864d-d126aecb8bca" providerId="ADAL" clId="{7C2477A2-69C1-A24D-9E75-37309D79C25A}" dt="2022-09-20T09:10:30.247" v="431"/>
          <ac:grpSpMkLst>
            <pc:docMk/>
            <pc:sldMk cId="2829929129" sldId="2847"/>
            <ac:grpSpMk id="22" creationId="{AECAFD28-8011-47FF-9008-BD4A891E47E3}"/>
          </ac:grpSpMkLst>
        </pc:grpChg>
        <pc:picChg chg="add del mod">
          <ac:chgData name="李新毅" userId="8f90503c-af94-41d6-864d-d126aecb8bca" providerId="ADAL" clId="{7C2477A2-69C1-A24D-9E75-37309D79C25A}" dt="2022-09-20T09:10:30.247" v="431"/>
          <ac:picMkLst>
            <pc:docMk/>
            <pc:sldMk cId="2829929129" sldId="2847"/>
            <ac:picMk id="3" creationId="{819675C6-1864-DDD6-0B67-8C669CD33A41}"/>
          </ac:picMkLst>
        </pc:picChg>
        <pc:picChg chg="mod">
          <ac:chgData name="李新毅" userId="8f90503c-af94-41d6-864d-d126aecb8bca" providerId="ADAL" clId="{7C2477A2-69C1-A24D-9E75-37309D79C25A}" dt="2022-09-20T09:06:55.162" v="378" actId="1076"/>
          <ac:picMkLst>
            <pc:docMk/>
            <pc:sldMk cId="2829929129" sldId="2847"/>
            <ac:picMk id="4" creationId="{4CB3FFA3-886B-9343-A2F6-821DFFB27EA3}"/>
          </ac:picMkLst>
        </pc:picChg>
      </pc:sldChg>
      <pc:sldChg chg="modSp add del mod">
        <pc:chgData name="李新毅" userId="8f90503c-af94-41d6-864d-d126aecb8bca" providerId="ADAL" clId="{7C2477A2-69C1-A24D-9E75-37309D79C25A}" dt="2022-09-20T09:28:57.813" v="677" actId="1076"/>
        <pc:sldMkLst>
          <pc:docMk/>
          <pc:sldMk cId="4133472234" sldId="2848"/>
        </pc:sldMkLst>
        <pc:spChg chg="mod">
          <ac:chgData name="李新毅" userId="8f90503c-af94-41d6-864d-d126aecb8bca" providerId="ADAL" clId="{7C2477A2-69C1-A24D-9E75-37309D79C25A}" dt="2022-09-20T09:28:57.813" v="677" actId="1076"/>
          <ac:spMkLst>
            <pc:docMk/>
            <pc:sldMk cId="4133472234" sldId="2848"/>
            <ac:spMk id="15" creationId="{0704BF79-BD54-764D-880F-E45B79FAB229}"/>
          </ac:spMkLst>
        </pc:spChg>
      </pc:sldChg>
      <pc:sldChg chg="modSp mod modClrScheme chgLayout">
        <pc:chgData name="李新毅" userId="8f90503c-af94-41d6-864d-d126aecb8bca" providerId="ADAL" clId="{7C2477A2-69C1-A24D-9E75-37309D79C25A}" dt="2022-09-20T09:36:36.572" v="702" actId="113"/>
        <pc:sldMkLst>
          <pc:docMk/>
          <pc:sldMk cId="1424472609" sldId="2850"/>
        </pc:sldMkLst>
        <pc:spChg chg="mod ord">
          <ac:chgData name="李新毅" userId="8f90503c-af94-41d6-864d-d126aecb8bca" providerId="ADAL" clId="{7C2477A2-69C1-A24D-9E75-37309D79C25A}" dt="2022-09-20T09:36:36.572" v="702" actId="113"/>
          <ac:spMkLst>
            <pc:docMk/>
            <pc:sldMk cId="1424472609" sldId="2850"/>
            <ac:spMk id="6" creationId="{D165A083-59B4-ED4F-9DD1-A90CC3492F0A}"/>
          </ac:spMkLst>
        </pc:spChg>
      </pc:sldChg>
      <pc:sldChg chg="addSp delSp modSp mod ord modClrScheme chgLayout">
        <pc:chgData name="李新毅" userId="8f90503c-af94-41d6-864d-d126aecb8bca" providerId="ADAL" clId="{7C2477A2-69C1-A24D-9E75-37309D79C25A}" dt="2022-09-20T09:16:59.590" v="665" actId="20577"/>
        <pc:sldMkLst>
          <pc:docMk/>
          <pc:sldMk cId="2704754599" sldId="2851"/>
        </pc:sldMkLst>
        <pc:spChg chg="add mod ord">
          <ac:chgData name="李新毅" userId="8f90503c-af94-41d6-864d-d126aecb8bca" providerId="ADAL" clId="{7C2477A2-69C1-A24D-9E75-37309D79C25A}" dt="2022-09-20T09:16:59.590" v="665" actId="20577"/>
          <ac:spMkLst>
            <pc:docMk/>
            <pc:sldMk cId="2704754599" sldId="2851"/>
            <ac:spMk id="2" creationId="{EF0E755E-E195-51C4-9F40-47993A75B45F}"/>
          </ac:spMkLst>
        </pc:spChg>
        <pc:spChg chg="mod">
          <ac:chgData name="李新毅" userId="8f90503c-af94-41d6-864d-d126aecb8bca" providerId="ADAL" clId="{7C2477A2-69C1-A24D-9E75-37309D79C25A}" dt="2022-09-20T09:16:44.386" v="657" actId="21"/>
          <ac:spMkLst>
            <pc:docMk/>
            <pc:sldMk cId="2704754599" sldId="2851"/>
            <ac:spMk id="35" creationId="{CA68E863-ECCD-1043-8AD9-2217236E7811}"/>
          </ac:spMkLst>
        </pc:spChg>
        <pc:spChg chg="mod">
          <ac:chgData name="李新毅" userId="8f90503c-af94-41d6-864d-d126aecb8bca" providerId="ADAL" clId="{7C2477A2-69C1-A24D-9E75-37309D79C25A}" dt="2022-09-20T08:03:07.709" v="141" actId="20577"/>
          <ac:spMkLst>
            <pc:docMk/>
            <pc:sldMk cId="2704754599" sldId="2851"/>
            <ac:spMk id="73" creationId="{6D8AD0AD-9932-524E-B4F8-9757BA7553D9}"/>
          </ac:spMkLst>
        </pc:spChg>
        <pc:picChg chg="del">
          <ac:chgData name="李新毅" userId="8f90503c-af94-41d6-864d-d126aecb8bca" providerId="ADAL" clId="{7C2477A2-69C1-A24D-9E75-37309D79C25A}" dt="2022-09-20T09:16:53.620" v="664" actId="478"/>
          <ac:picMkLst>
            <pc:docMk/>
            <pc:sldMk cId="2704754599" sldId="2851"/>
            <ac:picMk id="36" creationId="{FF15CDFD-F6E1-AB4F-A97C-2F44DB3F30E7}"/>
          </ac:picMkLst>
        </pc:picChg>
      </pc:sldChg>
      <pc:sldChg chg="del">
        <pc:chgData name="李新毅" userId="8f90503c-af94-41d6-864d-d126aecb8bca" providerId="ADAL" clId="{7C2477A2-69C1-A24D-9E75-37309D79C25A}" dt="2022-09-20T08:10:23.573" v="160" actId="2696"/>
        <pc:sldMkLst>
          <pc:docMk/>
          <pc:sldMk cId="45036157" sldId="2852"/>
        </pc:sldMkLst>
      </pc:sldChg>
      <pc:sldChg chg="addSp delSp modSp mod modClrScheme chgLayout">
        <pc:chgData name="李新毅" userId="8f90503c-af94-41d6-864d-d126aecb8bca" providerId="ADAL" clId="{7C2477A2-69C1-A24D-9E75-37309D79C25A}" dt="2022-09-22T03:37:46.199" v="3010" actId="20577"/>
        <pc:sldMkLst>
          <pc:docMk/>
          <pc:sldMk cId="2198008881" sldId="2853"/>
        </pc:sldMkLst>
        <pc:spChg chg="add del mod">
          <ac:chgData name="李新毅" userId="8f90503c-af94-41d6-864d-d126aecb8bca" providerId="ADAL" clId="{7C2477A2-69C1-A24D-9E75-37309D79C25A}" dt="2022-09-20T08:00:55.370" v="108"/>
          <ac:spMkLst>
            <pc:docMk/>
            <pc:sldMk cId="2198008881" sldId="2853"/>
            <ac:spMk id="3" creationId="{BC47495D-A3C6-D5EA-E5FC-F31248A817CD}"/>
          </ac:spMkLst>
        </pc:spChg>
        <pc:spChg chg="add del mod">
          <ac:chgData name="李新毅" userId="8f90503c-af94-41d6-864d-d126aecb8bca" providerId="ADAL" clId="{7C2477A2-69C1-A24D-9E75-37309D79C25A}" dt="2022-09-20T08:00:55.370" v="108"/>
          <ac:spMkLst>
            <pc:docMk/>
            <pc:sldMk cId="2198008881" sldId="2853"/>
            <ac:spMk id="4" creationId="{69658BFA-264B-AAAA-940A-6F580A1407BD}"/>
          </ac:spMkLst>
        </pc:spChg>
        <pc:spChg chg="add del mod">
          <ac:chgData name="李新毅" userId="8f90503c-af94-41d6-864d-d126aecb8bca" providerId="ADAL" clId="{7C2477A2-69C1-A24D-9E75-37309D79C25A}" dt="2022-09-20T08:00:55.370" v="108"/>
          <ac:spMkLst>
            <pc:docMk/>
            <pc:sldMk cId="2198008881" sldId="2853"/>
            <ac:spMk id="6" creationId="{CF545FAA-20B1-91F1-334B-90862D5A2EA9}"/>
          </ac:spMkLst>
        </pc:spChg>
        <pc:spChg chg="add del mod">
          <ac:chgData name="李新毅" userId="8f90503c-af94-41d6-864d-d126aecb8bca" providerId="ADAL" clId="{7C2477A2-69C1-A24D-9E75-37309D79C25A}" dt="2022-09-20T08:00:55.370" v="108"/>
          <ac:spMkLst>
            <pc:docMk/>
            <pc:sldMk cId="2198008881" sldId="2853"/>
            <ac:spMk id="8" creationId="{69FBA5F0-076D-3C7A-7927-9B8F624B0005}"/>
          </ac:spMkLst>
        </pc:spChg>
        <pc:spChg chg="add del mod">
          <ac:chgData name="李新毅" userId="8f90503c-af94-41d6-864d-d126aecb8bca" providerId="ADAL" clId="{7C2477A2-69C1-A24D-9E75-37309D79C25A}" dt="2022-09-20T08:00:55.370" v="108"/>
          <ac:spMkLst>
            <pc:docMk/>
            <pc:sldMk cId="2198008881" sldId="2853"/>
            <ac:spMk id="9" creationId="{6D42D90F-4D11-2B53-BA57-1EDA604AA260}"/>
          </ac:spMkLst>
        </pc:spChg>
        <pc:spChg chg="add del mod">
          <ac:chgData name="李新毅" userId="8f90503c-af94-41d6-864d-d126aecb8bca" providerId="ADAL" clId="{7C2477A2-69C1-A24D-9E75-37309D79C25A}" dt="2022-09-20T08:00:55.370" v="108"/>
          <ac:spMkLst>
            <pc:docMk/>
            <pc:sldMk cId="2198008881" sldId="2853"/>
            <ac:spMk id="10" creationId="{CDBCB779-D86C-1225-6F63-B25000290527}"/>
          </ac:spMkLst>
        </pc:spChg>
        <pc:spChg chg="add del mod">
          <ac:chgData name="李新毅" userId="8f90503c-af94-41d6-864d-d126aecb8bca" providerId="ADAL" clId="{7C2477A2-69C1-A24D-9E75-37309D79C25A}" dt="2022-09-20T08:00:55.370" v="108"/>
          <ac:spMkLst>
            <pc:docMk/>
            <pc:sldMk cId="2198008881" sldId="2853"/>
            <ac:spMk id="11" creationId="{2BA07284-CC78-296F-CECE-E436E1800CBF}"/>
          </ac:spMkLst>
        </pc:spChg>
        <pc:spChg chg="add del mod">
          <ac:chgData name="李新毅" userId="8f90503c-af94-41d6-864d-d126aecb8bca" providerId="ADAL" clId="{7C2477A2-69C1-A24D-9E75-37309D79C25A}" dt="2022-09-20T08:00:55.370" v="108"/>
          <ac:spMkLst>
            <pc:docMk/>
            <pc:sldMk cId="2198008881" sldId="2853"/>
            <ac:spMk id="12" creationId="{8B6EDA1A-FA4A-9127-1DED-DDB5C6E95E1D}"/>
          </ac:spMkLst>
        </pc:spChg>
        <pc:spChg chg="add del mod">
          <ac:chgData name="李新毅" userId="8f90503c-af94-41d6-864d-d126aecb8bca" providerId="ADAL" clId="{7C2477A2-69C1-A24D-9E75-37309D79C25A}" dt="2022-09-20T08:00:55.370" v="108"/>
          <ac:spMkLst>
            <pc:docMk/>
            <pc:sldMk cId="2198008881" sldId="2853"/>
            <ac:spMk id="13" creationId="{CEDFE274-D71C-66CC-E633-2FA54E2B180B}"/>
          </ac:spMkLst>
        </pc:spChg>
        <pc:spChg chg="add del mod">
          <ac:chgData name="李新毅" userId="8f90503c-af94-41d6-864d-d126aecb8bca" providerId="ADAL" clId="{7C2477A2-69C1-A24D-9E75-37309D79C25A}" dt="2022-09-20T08:00:55.370" v="108"/>
          <ac:spMkLst>
            <pc:docMk/>
            <pc:sldMk cId="2198008881" sldId="2853"/>
            <ac:spMk id="14" creationId="{F51BCD63-7F27-32B2-519B-88F3B0C2E93F}"/>
          </ac:spMkLst>
        </pc:spChg>
        <pc:spChg chg="add del mod">
          <ac:chgData name="李新毅" userId="8f90503c-af94-41d6-864d-d126aecb8bca" providerId="ADAL" clId="{7C2477A2-69C1-A24D-9E75-37309D79C25A}" dt="2022-09-20T08:00:55.370" v="108"/>
          <ac:spMkLst>
            <pc:docMk/>
            <pc:sldMk cId="2198008881" sldId="2853"/>
            <ac:spMk id="15" creationId="{E90D2B68-52FB-8DE9-4816-6D19E3932B6C}"/>
          </ac:spMkLst>
        </pc:spChg>
        <pc:spChg chg="add del mod">
          <ac:chgData name="李新毅" userId="8f90503c-af94-41d6-864d-d126aecb8bca" providerId="ADAL" clId="{7C2477A2-69C1-A24D-9E75-37309D79C25A}" dt="2022-09-20T08:00:55.370" v="108"/>
          <ac:spMkLst>
            <pc:docMk/>
            <pc:sldMk cId="2198008881" sldId="2853"/>
            <ac:spMk id="16" creationId="{A54854BA-2B21-F963-BCB6-D42FDCB00252}"/>
          </ac:spMkLst>
        </pc:spChg>
        <pc:spChg chg="add del mod">
          <ac:chgData name="李新毅" userId="8f90503c-af94-41d6-864d-d126aecb8bca" providerId="ADAL" clId="{7C2477A2-69C1-A24D-9E75-37309D79C25A}" dt="2022-09-20T08:00:55.370" v="108"/>
          <ac:spMkLst>
            <pc:docMk/>
            <pc:sldMk cId="2198008881" sldId="2853"/>
            <ac:spMk id="17" creationId="{AD8DFC85-5105-728E-D3F0-CBBE592BFE3B}"/>
          </ac:spMkLst>
        </pc:spChg>
        <pc:spChg chg="add del mod">
          <ac:chgData name="李新毅" userId="8f90503c-af94-41d6-864d-d126aecb8bca" providerId="ADAL" clId="{7C2477A2-69C1-A24D-9E75-37309D79C25A}" dt="2022-09-20T08:00:55.370" v="108"/>
          <ac:spMkLst>
            <pc:docMk/>
            <pc:sldMk cId="2198008881" sldId="2853"/>
            <ac:spMk id="18" creationId="{3BF8F207-A115-1374-496E-EED3D1E13532}"/>
          </ac:spMkLst>
        </pc:spChg>
        <pc:spChg chg="add del mod">
          <ac:chgData name="李新毅" userId="8f90503c-af94-41d6-864d-d126aecb8bca" providerId="ADAL" clId="{7C2477A2-69C1-A24D-9E75-37309D79C25A}" dt="2022-09-20T08:00:55.370" v="108"/>
          <ac:spMkLst>
            <pc:docMk/>
            <pc:sldMk cId="2198008881" sldId="2853"/>
            <ac:spMk id="19" creationId="{96202E02-A064-6F0F-EACB-799419777ECF}"/>
          </ac:spMkLst>
        </pc:spChg>
        <pc:spChg chg="add del mod">
          <ac:chgData name="李新毅" userId="8f90503c-af94-41d6-864d-d126aecb8bca" providerId="ADAL" clId="{7C2477A2-69C1-A24D-9E75-37309D79C25A}" dt="2022-09-20T08:00:55.370" v="108"/>
          <ac:spMkLst>
            <pc:docMk/>
            <pc:sldMk cId="2198008881" sldId="2853"/>
            <ac:spMk id="20" creationId="{F256643A-DD27-64F8-72D8-627EF2279B9D}"/>
          </ac:spMkLst>
        </pc:spChg>
        <pc:spChg chg="add del mod">
          <ac:chgData name="李新毅" userId="8f90503c-af94-41d6-864d-d126aecb8bca" providerId="ADAL" clId="{7C2477A2-69C1-A24D-9E75-37309D79C25A}" dt="2022-09-20T08:00:55.370" v="108"/>
          <ac:spMkLst>
            <pc:docMk/>
            <pc:sldMk cId="2198008881" sldId="2853"/>
            <ac:spMk id="21" creationId="{8CDC32A1-53FF-5490-A09C-4AD7F392C8C0}"/>
          </ac:spMkLst>
        </pc:spChg>
        <pc:spChg chg="add del mod">
          <ac:chgData name="李新毅" userId="8f90503c-af94-41d6-864d-d126aecb8bca" providerId="ADAL" clId="{7C2477A2-69C1-A24D-9E75-37309D79C25A}" dt="2022-09-20T08:00:55.370" v="108"/>
          <ac:spMkLst>
            <pc:docMk/>
            <pc:sldMk cId="2198008881" sldId="2853"/>
            <ac:spMk id="22" creationId="{76C83C07-5CF8-3583-48BA-43F8ECF6CE8D}"/>
          </ac:spMkLst>
        </pc:spChg>
        <pc:spChg chg="add del mod">
          <ac:chgData name="李新毅" userId="8f90503c-af94-41d6-864d-d126aecb8bca" providerId="ADAL" clId="{7C2477A2-69C1-A24D-9E75-37309D79C25A}" dt="2022-09-20T08:00:55.370" v="108"/>
          <ac:spMkLst>
            <pc:docMk/>
            <pc:sldMk cId="2198008881" sldId="2853"/>
            <ac:spMk id="23" creationId="{F904C7D6-99DC-A5C1-C13F-58E79FCE875A}"/>
          </ac:spMkLst>
        </pc:spChg>
        <pc:spChg chg="add del mod">
          <ac:chgData name="李新毅" userId="8f90503c-af94-41d6-864d-d126aecb8bca" providerId="ADAL" clId="{7C2477A2-69C1-A24D-9E75-37309D79C25A}" dt="2022-09-20T08:00:55.370" v="108"/>
          <ac:spMkLst>
            <pc:docMk/>
            <pc:sldMk cId="2198008881" sldId="2853"/>
            <ac:spMk id="24" creationId="{AF9F5039-8DF0-A0D7-B9F8-31A77DE59E43}"/>
          </ac:spMkLst>
        </pc:spChg>
        <pc:spChg chg="mod">
          <ac:chgData name="李新毅" userId="8f90503c-af94-41d6-864d-d126aecb8bca" providerId="ADAL" clId="{7C2477A2-69C1-A24D-9E75-37309D79C25A}" dt="2022-09-22T03:37:23.623" v="2981" actId="1076"/>
          <ac:spMkLst>
            <pc:docMk/>
            <pc:sldMk cId="2198008881" sldId="2853"/>
            <ac:spMk id="29" creationId="{AAA76D3F-A6B5-4F69-879C-F4152255A4E2}"/>
          </ac:spMkLst>
        </pc:spChg>
        <pc:spChg chg="add del mod">
          <ac:chgData name="李新毅" userId="8f90503c-af94-41d6-864d-d126aecb8bca" providerId="ADAL" clId="{7C2477A2-69C1-A24D-9E75-37309D79C25A}" dt="2022-09-20T08:00:55.370" v="108"/>
          <ac:spMkLst>
            <pc:docMk/>
            <pc:sldMk cId="2198008881" sldId="2853"/>
            <ac:spMk id="32" creationId="{7DD613A6-6191-43CF-DF43-3F26C8869722}"/>
          </ac:spMkLst>
        </pc:spChg>
        <pc:spChg chg="add del mod">
          <ac:chgData name="李新毅" userId="8f90503c-af94-41d6-864d-d126aecb8bca" providerId="ADAL" clId="{7C2477A2-69C1-A24D-9E75-37309D79C25A}" dt="2022-09-20T08:00:55.370" v="108"/>
          <ac:spMkLst>
            <pc:docMk/>
            <pc:sldMk cId="2198008881" sldId="2853"/>
            <ac:spMk id="33" creationId="{B54AD1B0-DAC3-4EB2-147A-706ECA05C420}"/>
          </ac:spMkLst>
        </pc:spChg>
        <pc:spChg chg="add del mod">
          <ac:chgData name="李新毅" userId="8f90503c-af94-41d6-864d-d126aecb8bca" providerId="ADAL" clId="{7C2477A2-69C1-A24D-9E75-37309D79C25A}" dt="2022-09-20T08:00:55.370" v="108"/>
          <ac:spMkLst>
            <pc:docMk/>
            <pc:sldMk cId="2198008881" sldId="2853"/>
            <ac:spMk id="34" creationId="{CE39DCF0-0492-AD67-B07B-5D3F555E9B6F}"/>
          </ac:spMkLst>
        </pc:spChg>
        <pc:spChg chg="add del mod">
          <ac:chgData name="李新毅" userId="8f90503c-af94-41d6-864d-d126aecb8bca" providerId="ADAL" clId="{7C2477A2-69C1-A24D-9E75-37309D79C25A}" dt="2022-09-20T08:00:55.370" v="108"/>
          <ac:spMkLst>
            <pc:docMk/>
            <pc:sldMk cId="2198008881" sldId="2853"/>
            <ac:spMk id="35" creationId="{7534FF7C-4E94-21A2-7EDE-C3F272FDA402}"/>
          </ac:spMkLst>
        </pc:spChg>
        <pc:spChg chg="add del mod">
          <ac:chgData name="李新毅" userId="8f90503c-af94-41d6-864d-d126aecb8bca" providerId="ADAL" clId="{7C2477A2-69C1-A24D-9E75-37309D79C25A}" dt="2022-09-20T08:00:55.370" v="108"/>
          <ac:spMkLst>
            <pc:docMk/>
            <pc:sldMk cId="2198008881" sldId="2853"/>
            <ac:spMk id="36" creationId="{14DFD8D5-222F-26F2-59F4-CE70B23130BD}"/>
          </ac:spMkLst>
        </pc:spChg>
        <pc:spChg chg="add del mod">
          <ac:chgData name="李新毅" userId="8f90503c-af94-41d6-864d-d126aecb8bca" providerId="ADAL" clId="{7C2477A2-69C1-A24D-9E75-37309D79C25A}" dt="2022-09-20T08:00:55.370" v="108"/>
          <ac:spMkLst>
            <pc:docMk/>
            <pc:sldMk cId="2198008881" sldId="2853"/>
            <ac:spMk id="37" creationId="{7CF64D32-B005-B21E-D165-02B3A880B9DA}"/>
          </ac:spMkLst>
        </pc:spChg>
        <pc:spChg chg="add del mod">
          <ac:chgData name="李新毅" userId="8f90503c-af94-41d6-864d-d126aecb8bca" providerId="ADAL" clId="{7C2477A2-69C1-A24D-9E75-37309D79C25A}" dt="2022-09-20T08:00:55.370" v="108"/>
          <ac:spMkLst>
            <pc:docMk/>
            <pc:sldMk cId="2198008881" sldId="2853"/>
            <ac:spMk id="38" creationId="{91DB2275-F98C-12BA-CABA-B5B01562946E}"/>
          </ac:spMkLst>
        </pc:spChg>
        <pc:spChg chg="add del mod">
          <ac:chgData name="李新毅" userId="8f90503c-af94-41d6-864d-d126aecb8bca" providerId="ADAL" clId="{7C2477A2-69C1-A24D-9E75-37309D79C25A}" dt="2022-09-20T08:00:55.370" v="108"/>
          <ac:spMkLst>
            <pc:docMk/>
            <pc:sldMk cId="2198008881" sldId="2853"/>
            <ac:spMk id="39" creationId="{654BE91A-2D4A-FE4A-0670-F50DF23FFBC4}"/>
          </ac:spMkLst>
        </pc:spChg>
        <pc:spChg chg="add del mod">
          <ac:chgData name="李新毅" userId="8f90503c-af94-41d6-864d-d126aecb8bca" providerId="ADAL" clId="{7C2477A2-69C1-A24D-9E75-37309D79C25A}" dt="2022-09-20T08:00:55.370" v="108"/>
          <ac:spMkLst>
            <pc:docMk/>
            <pc:sldMk cId="2198008881" sldId="2853"/>
            <ac:spMk id="40" creationId="{AEA6D505-7A4D-7EAC-29A6-A19A37A2B917}"/>
          </ac:spMkLst>
        </pc:spChg>
        <pc:spChg chg="add del mod">
          <ac:chgData name="李新毅" userId="8f90503c-af94-41d6-864d-d126aecb8bca" providerId="ADAL" clId="{7C2477A2-69C1-A24D-9E75-37309D79C25A}" dt="2022-09-20T08:00:55.370" v="108"/>
          <ac:spMkLst>
            <pc:docMk/>
            <pc:sldMk cId="2198008881" sldId="2853"/>
            <ac:spMk id="41" creationId="{9071A222-F917-3631-CE43-BD5EE27944F5}"/>
          </ac:spMkLst>
        </pc:spChg>
        <pc:spChg chg="add del mod">
          <ac:chgData name="李新毅" userId="8f90503c-af94-41d6-864d-d126aecb8bca" providerId="ADAL" clId="{7C2477A2-69C1-A24D-9E75-37309D79C25A}" dt="2022-09-20T08:00:55.370" v="108"/>
          <ac:spMkLst>
            <pc:docMk/>
            <pc:sldMk cId="2198008881" sldId="2853"/>
            <ac:spMk id="42" creationId="{ADCA458C-72E4-FA6A-66A4-D124FC0A7C6A}"/>
          </ac:spMkLst>
        </pc:spChg>
        <pc:spChg chg="add del mod">
          <ac:chgData name="李新毅" userId="8f90503c-af94-41d6-864d-d126aecb8bca" providerId="ADAL" clId="{7C2477A2-69C1-A24D-9E75-37309D79C25A}" dt="2022-09-20T08:00:55.370" v="108"/>
          <ac:spMkLst>
            <pc:docMk/>
            <pc:sldMk cId="2198008881" sldId="2853"/>
            <ac:spMk id="43" creationId="{AB15E051-F634-D9BC-E8AD-2D4D5F009985}"/>
          </ac:spMkLst>
        </pc:spChg>
        <pc:spChg chg="add del mod">
          <ac:chgData name="李新毅" userId="8f90503c-af94-41d6-864d-d126aecb8bca" providerId="ADAL" clId="{7C2477A2-69C1-A24D-9E75-37309D79C25A}" dt="2022-09-20T08:00:55.370" v="108"/>
          <ac:spMkLst>
            <pc:docMk/>
            <pc:sldMk cId="2198008881" sldId="2853"/>
            <ac:spMk id="44" creationId="{7CBF030D-771C-20D4-1EAA-72384FE30885}"/>
          </ac:spMkLst>
        </pc:spChg>
        <pc:spChg chg="mod">
          <ac:chgData name="李新毅" userId="8f90503c-af94-41d6-864d-d126aecb8bca" providerId="ADAL" clId="{7C2477A2-69C1-A24D-9E75-37309D79C25A}" dt="2022-09-22T03:37:46.199" v="3010" actId="20577"/>
          <ac:spMkLst>
            <pc:docMk/>
            <pc:sldMk cId="2198008881" sldId="2853"/>
            <ac:spMk id="45" creationId="{2FBC9303-7C44-4EDC-BE4C-8F6FD6C66636}"/>
          </ac:spMkLst>
        </pc:spChg>
        <pc:spChg chg="add del mod">
          <ac:chgData name="李新毅" userId="8f90503c-af94-41d6-864d-d126aecb8bca" providerId="ADAL" clId="{7C2477A2-69C1-A24D-9E75-37309D79C25A}" dt="2022-09-20T08:00:55.370" v="108"/>
          <ac:spMkLst>
            <pc:docMk/>
            <pc:sldMk cId="2198008881" sldId="2853"/>
            <ac:spMk id="46" creationId="{86A72CFD-9ABB-4517-2B0C-1FF2F2AE67D4}"/>
          </ac:spMkLst>
        </pc:spChg>
        <pc:spChg chg="add del mod">
          <ac:chgData name="李新毅" userId="8f90503c-af94-41d6-864d-d126aecb8bca" providerId="ADAL" clId="{7C2477A2-69C1-A24D-9E75-37309D79C25A}" dt="2022-09-20T08:00:55.370" v="108"/>
          <ac:spMkLst>
            <pc:docMk/>
            <pc:sldMk cId="2198008881" sldId="2853"/>
            <ac:spMk id="47" creationId="{D606701E-4079-BF21-87CA-E88F18742EA4}"/>
          </ac:spMkLst>
        </pc:spChg>
        <pc:spChg chg="add del mod">
          <ac:chgData name="李新毅" userId="8f90503c-af94-41d6-864d-d126aecb8bca" providerId="ADAL" clId="{7C2477A2-69C1-A24D-9E75-37309D79C25A}" dt="2022-09-20T08:00:55.370" v="108"/>
          <ac:spMkLst>
            <pc:docMk/>
            <pc:sldMk cId="2198008881" sldId="2853"/>
            <ac:spMk id="48" creationId="{F357A629-250A-1E92-CFD7-157BF0F498B9}"/>
          </ac:spMkLst>
        </pc:spChg>
        <pc:spChg chg="add del mod">
          <ac:chgData name="李新毅" userId="8f90503c-af94-41d6-864d-d126aecb8bca" providerId="ADAL" clId="{7C2477A2-69C1-A24D-9E75-37309D79C25A}" dt="2022-09-20T08:00:55.370" v="108"/>
          <ac:spMkLst>
            <pc:docMk/>
            <pc:sldMk cId="2198008881" sldId="2853"/>
            <ac:spMk id="49" creationId="{21EEA2B8-3CA1-3D0A-0FAC-FD81BC9A2781}"/>
          </ac:spMkLst>
        </pc:spChg>
        <pc:spChg chg="add del mod">
          <ac:chgData name="李新毅" userId="8f90503c-af94-41d6-864d-d126aecb8bca" providerId="ADAL" clId="{7C2477A2-69C1-A24D-9E75-37309D79C25A}" dt="2022-09-20T08:00:55.370" v="108"/>
          <ac:spMkLst>
            <pc:docMk/>
            <pc:sldMk cId="2198008881" sldId="2853"/>
            <ac:spMk id="50" creationId="{62EF3CD7-E398-0D96-819C-C94E68D3C57D}"/>
          </ac:spMkLst>
        </pc:spChg>
        <pc:spChg chg="add del mod">
          <ac:chgData name="李新毅" userId="8f90503c-af94-41d6-864d-d126aecb8bca" providerId="ADAL" clId="{7C2477A2-69C1-A24D-9E75-37309D79C25A}" dt="2022-09-20T08:00:55.370" v="108"/>
          <ac:spMkLst>
            <pc:docMk/>
            <pc:sldMk cId="2198008881" sldId="2853"/>
            <ac:spMk id="51" creationId="{6F8500FF-9B41-A7F8-785C-A7D4E6C60DB4}"/>
          </ac:spMkLst>
        </pc:spChg>
        <pc:spChg chg="add del mod">
          <ac:chgData name="李新毅" userId="8f90503c-af94-41d6-864d-d126aecb8bca" providerId="ADAL" clId="{7C2477A2-69C1-A24D-9E75-37309D79C25A}" dt="2022-09-20T08:00:55.370" v="108"/>
          <ac:spMkLst>
            <pc:docMk/>
            <pc:sldMk cId="2198008881" sldId="2853"/>
            <ac:spMk id="52" creationId="{F9BD6124-2AB0-B987-25B0-CFF86281BA98}"/>
          </ac:spMkLst>
        </pc:spChg>
        <pc:spChg chg="add del mod">
          <ac:chgData name="李新毅" userId="8f90503c-af94-41d6-864d-d126aecb8bca" providerId="ADAL" clId="{7C2477A2-69C1-A24D-9E75-37309D79C25A}" dt="2022-09-20T08:00:55.370" v="108"/>
          <ac:spMkLst>
            <pc:docMk/>
            <pc:sldMk cId="2198008881" sldId="2853"/>
            <ac:spMk id="53" creationId="{5D93228D-CDF4-7E65-716A-26282F40C437}"/>
          </ac:spMkLst>
        </pc:spChg>
        <pc:spChg chg="add del mod">
          <ac:chgData name="李新毅" userId="8f90503c-af94-41d6-864d-d126aecb8bca" providerId="ADAL" clId="{7C2477A2-69C1-A24D-9E75-37309D79C25A}" dt="2022-09-20T08:00:55.370" v="108"/>
          <ac:spMkLst>
            <pc:docMk/>
            <pc:sldMk cId="2198008881" sldId="2853"/>
            <ac:spMk id="55" creationId="{5DCCCFA1-4CA3-FCDC-A49B-D9A066749C2B}"/>
          </ac:spMkLst>
        </pc:spChg>
        <pc:spChg chg="mod">
          <ac:chgData name="李新毅" userId="8f90503c-af94-41d6-864d-d126aecb8bca" providerId="ADAL" clId="{7C2477A2-69C1-A24D-9E75-37309D79C25A}" dt="2022-09-20T08:22:07.730" v="313" actId="21"/>
          <ac:spMkLst>
            <pc:docMk/>
            <pc:sldMk cId="2198008881" sldId="2853"/>
            <ac:spMk id="61" creationId="{DD9AF87A-509B-4113-9290-DE89B70EA838}"/>
          </ac:spMkLst>
        </pc:spChg>
        <pc:spChg chg="add del mod">
          <ac:chgData name="李新毅" userId="8f90503c-af94-41d6-864d-d126aecb8bca" providerId="ADAL" clId="{7C2477A2-69C1-A24D-9E75-37309D79C25A}" dt="2022-09-20T08:00:55.370" v="108"/>
          <ac:spMkLst>
            <pc:docMk/>
            <pc:sldMk cId="2198008881" sldId="2853"/>
            <ac:spMk id="64" creationId="{80124613-1F76-30EC-C384-E438AD2311D4}"/>
          </ac:spMkLst>
        </pc:spChg>
        <pc:spChg chg="add del mod">
          <ac:chgData name="李新毅" userId="8f90503c-af94-41d6-864d-d126aecb8bca" providerId="ADAL" clId="{7C2477A2-69C1-A24D-9E75-37309D79C25A}" dt="2022-09-20T08:00:55.370" v="108"/>
          <ac:spMkLst>
            <pc:docMk/>
            <pc:sldMk cId="2198008881" sldId="2853"/>
            <ac:spMk id="65" creationId="{B43AD649-4834-62E2-BDA5-D3FA0BF19ED2}"/>
          </ac:spMkLst>
        </pc:spChg>
        <pc:spChg chg="add del mod">
          <ac:chgData name="李新毅" userId="8f90503c-af94-41d6-864d-d126aecb8bca" providerId="ADAL" clId="{7C2477A2-69C1-A24D-9E75-37309D79C25A}" dt="2022-09-20T08:00:55.370" v="108"/>
          <ac:spMkLst>
            <pc:docMk/>
            <pc:sldMk cId="2198008881" sldId="2853"/>
            <ac:spMk id="68" creationId="{FECD153D-2BC0-F5EB-909B-C1746254FC43}"/>
          </ac:spMkLst>
        </pc:spChg>
        <pc:spChg chg="add del mod">
          <ac:chgData name="李新毅" userId="8f90503c-af94-41d6-864d-d126aecb8bca" providerId="ADAL" clId="{7C2477A2-69C1-A24D-9E75-37309D79C25A}" dt="2022-09-20T08:00:55.370" v="108"/>
          <ac:spMkLst>
            <pc:docMk/>
            <pc:sldMk cId="2198008881" sldId="2853"/>
            <ac:spMk id="69" creationId="{7060E2B1-B41B-046B-E0CA-14D4A9863445}"/>
          </ac:spMkLst>
        </pc:spChg>
        <pc:spChg chg="add del mod">
          <ac:chgData name="李新毅" userId="8f90503c-af94-41d6-864d-d126aecb8bca" providerId="ADAL" clId="{7C2477A2-69C1-A24D-9E75-37309D79C25A}" dt="2022-09-20T08:00:55.370" v="108"/>
          <ac:spMkLst>
            <pc:docMk/>
            <pc:sldMk cId="2198008881" sldId="2853"/>
            <ac:spMk id="70" creationId="{A3C0C5DE-CEC2-0A13-EE8A-984FB6BF2F95}"/>
          </ac:spMkLst>
        </pc:spChg>
        <pc:spChg chg="add del mod">
          <ac:chgData name="李新毅" userId="8f90503c-af94-41d6-864d-d126aecb8bca" providerId="ADAL" clId="{7C2477A2-69C1-A24D-9E75-37309D79C25A}" dt="2022-09-20T08:00:55.370" v="108"/>
          <ac:spMkLst>
            <pc:docMk/>
            <pc:sldMk cId="2198008881" sldId="2853"/>
            <ac:spMk id="71" creationId="{6E5C4367-5138-3DB6-8E09-665842F5186C}"/>
          </ac:spMkLst>
        </pc:spChg>
        <pc:spChg chg="add del mod">
          <ac:chgData name="李新毅" userId="8f90503c-af94-41d6-864d-d126aecb8bca" providerId="ADAL" clId="{7C2477A2-69C1-A24D-9E75-37309D79C25A}" dt="2022-09-20T08:00:55.370" v="108"/>
          <ac:spMkLst>
            <pc:docMk/>
            <pc:sldMk cId="2198008881" sldId="2853"/>
            <ac:spMk id="72" creationId="{86E8183C-7831-F411-2AA0-45FEEB9696EB}"/>
          </ac:spMkLst>
        </pc:spChg>
        <pc:spChg chg="add del mod">
          <ac:chgData name="李新毅" userId="8f90503c-af94-41d6-864d-d126aecb8bca" providerId="ADAL" clId="{7C2477A2-69C1-A24D-9E75-37309D79C25A}" dt="2022-09-20T08:00:55.370" v="108"/>
          <ac:spMkLst>
            <pc:docMk/>
            <pc:sldMk cId="2198008881" sldId="2853"/>
            <ac:spMk id="73" creationId="{DCA5FFDA-FD38-8098-A68D-67802276E0E3}"/>
          </ac:spMkLst>
        </pc:spChg>
        <pc:spChg chg="add del mod">
          <ac:chgData name="李新毅" userId="8f90503c-af94-41d6-864d-d126aecb8bca" providerId="ADAL" clId="{7C2477A2-69C1-A24D-9E75-37309D79C25A}" dt="2022-09-20T08:00:55.370" v="108"/>
          <ac:spMkLst>
            <pc:docMk/>
            <pc:sldMk cId="2198008881" sldId="2853"/>
            <ac:spMk id="74" creationId="{06A00980-63C9-73B7-9FBD-435FF9F227B6}"/>
          </ac:spMkLst>
        </pc:spChg>
        <pc:spChg chg="add del mod">
          <ac:chgData name="李新毅" userId="8f90503c-af94-41d6-864d-d126aecb8bca" providerId="ADAL" clId="{7C2477A2-69C1-A24D-9E75-37309D79C25A}" dt="2022-09-20T08:00:55.370" v="108"/>
          <ac:spMkLst>
            <pc:docMk/>
            <pc:sldMk cId="2198008881" sldId="2853"/>
            <ac:spMk id="75" creationId="{2B3A3F24-07AE-73B1-A84E-DD0D2EB8B2DA}"/>
          </ac:spMkLst>
        </pc:spChg>
        <pc:spChg chg="add del mod">
          <ac:chgData name="李新毅" userId="8f90503c-af94-41d6-864d-d126aecb8bca" providerId="ADAL" clId="{7C2477A2-69C1-A24D-9E75-37309D79C25A}" dt="2022-09-20T08:00:55.370" v="108"/>
          <ac:spMkLst>
            <pc:docMk/>
            <pc:sldMk cId="2198008881" sldId="2853"/>
            <ac:spMk id="76" creationId="{8F6DD1A9-5918-D2B5-03E4-CC005B1159CA}"/>
          </ac:spMkLst>
        </pc:spChg>
        <pc:spChg chg="add del mod">
          <ac:chgData name="李新毅" userId="8f90503c-af94-41d6-864d-d126aecb8bca" providerId="ADAL" clId="{7C2477A2-69C1-A24D-9E75-37309D79C25A}" dt="2022-09-20T08:00:55.370" v="108"/>
          <ac:spMkLst>
            <pc:docMk/>
            <pc:sldMk cId="2198008881" sldId="2853"/>
            <ac:spMk id="77" creationId="{54CB9E08-80F5-FF70-B81F-51F425C61362}"/>
          </ac:spMkLst>
        </pc:spChg>
        <pc:spChg chg="add del mod">
          <ac:chgData name="李新毅" userId="8f90503c-af94-41d6-864d-d126aecb8bca" providerId="ADAL" clId="{7C2477A2-69C1-A24D-9E75-37309D79C25A}" dt="2022-09-20T08:00:55.370" v="108"/>
          <ac:spMkLst>
            <pc:docMk/>
            <pc:sldMk cId="2198008881" sldId="2853"/>
            <ac:spMk id="78" creationId="{7DDC2F36-3677-513F-A7DE-8A6A12C7665C}"/>
          </ac:spMkLst>
        </pc:spChg>
        <pc:spChg chg="add del mod">
          <ac:chgData name="李新毅" userId="8f90503c-af94-41d6-864d-d126aecb8bca" providerId="ADAL" clId="{7C2477A2-69C1-A24D-9E75-37309D79C25A}" dt="2022-09-20T08:00:55.370" v="108"/>
          <ac:spMkLst>
            <pc:docMk/>
            <pc:sldMk cId="2198008881" sldId="2853"/>
            <ac:spMk id="79" creationId="{149D8C7F-3AA9-CAF0-9189-7AF49FBFFA4D}"/>
          </ac:spMkLst>
        </pc:spChg>
        <pc:spChg chg="add del mod">
          <ac:chgData name="李新毅" userId="8f90503c-af94-41d6-864d-d126aecb8bca" providerId="ADAL" clId="{7C2477A2-69C1-A24D-9E75-37309D79C25A}" dt="2022-09-20T08:00:55.370" v="108"/>
          <ac:spMkLst>
            <pc:docMk/>
            <pc:sldMk cId="2198008881" sldId="2853"/>
            <ac:spMk id="80" creationId="{9C62DFE1-2892-5144-7522-ED8F49717EC0}"/>
          </ac:spMkLst>
        </pc:spChg>
        <pc:spChg chg="add del mod">
          <ac:chgData name="李新毅" userId="8f90503c-af94-41d6-864d-d126aecb8bca" providerId="ADAL" clId="{7C2477A2-69C1-A24D-9E75-37309D79C25A}" dt="2022-09-20T08:00:55.370" v="108"/>
          <ac:spMkLst>
            <pc:docMk/>
            <pc:sldMk cId="2198008881" sldId="2853"/>
            <ac:spMk id="81" creationId="{EBA40C05-FE7E-574A-37F3-9CD2AACF4BB6}"/>
          </ac:spMkLst>
        </pc:spChg>
        <pc:spChg chg="add del mod">
          <ac:chgData name="李新毅" userId="8f90503c-af94-41d6-864d-d126aecb8bca" providerId="ADAL" clId="{7C2477A2-69C1-A24D-9E75-37309D79C25A}" dt="2022-09-20T08:00:55.370" v="108"/>
          <ac:spMkLst>
            <pc:docMk/>
            <pc:sldMk cId="2198008881" sldId="2853"/>
            <ac:spMk id="82" creationId="{0CF84D55-20D2-F1CF-44D8-9B10846312AA}"/>
          </ac:spMkLst>
        </pc:spChg>
        <pc:spChg chg="add del mod">
          <ac:chgData name="李新毅" userId="8f90503c-af94-41d6-864d-d126aecb8bca" providerId="ADAL" clId="{7C2477A2-69C1-A24D-9E75-37309D79C25A}" dt="2022-09-20T08:00:55.370" v="108"/>
          <ac:spMkLst>
            <pc:docMk/>
            <pc:sldMk cId="2198008881" sldId="2853"/>
            <ac:spMk id="83" creationId="{E6CE348F-9CC9-477E-CD7C-9396122728D0}"/>
          </ac:spMkLst>
        </pc:spChg>
        <pc:spChg chg="add del mod">
          <ac:chgData name="李新毅" userId="8f90503c-af94-41d6-864d-d126aecb8bca" providerId="ADAL" clId="{7C2477A2-69C1-A24D-9E75-37309D79C25A}" dt="2022-09-20T08:00:55.370" v="108"/>
          <ac:spMkLst>
            <pc:docMk/>
            <pc:sldMk cId="2198008881" sldId="2853"/>
            <ac:spMk id="84" creationId="{25368B3F-C8BD-8D43-15B4-19C52E0D6616}"/>
          </ac:spMkLst>
        </pc:spChg>
        <pc:spChg chg="add del mod">
          <ac:chgData name="李新毅" userId="8f90503c-af94-41d6-864d-d126aecb8bca" providerId="ADAL" clId="{7C2477A2-69C1-A24D-9E75-37309D79C25A}" dt="2022-09-20T08:00:55.370" v="108"/>
          <ac:spMkLst>
            <pc:docMk/>
            <pc:sldMk cId="2198008881" sldId="2853"/>
            <ac:spMk id="85" creationId="{FEB7B692-6C87-E152-D8D7-4E68CDD88AFA}"/>
          </ac:spMkLst>
        </pc:spChg>
        <pc:spChg chg="add del mod">
          <ac:chgData name="李新毅" userId="8f90503c-af94-41d6-864d-d126aecb8bca" providerId="ADAL" clId="{7C2477A2-69C1-A24D-9E75-37309D79C25A}" dt="2022-09-20T08:00:55.370" v="108"/>
          <ac:spMkLst>
            <pc:docMk/>
            <pc:sldMk cId="2198008881" sldId="2853"/>
            <ac:spMk id="86" creationId="{D38524AF-A405-7E59-72AC-37FA99C2A9BF}"/>
          </ac:spMkLst>
        </pc:spChg>
        <pc:spChg chg="add del mod">
          <ac:chgData name="李新毅" userId="8f90503c-af94-41d6-864d-d126aecb8bca" providerId="ADAL" clId="{7C2477A2-69C1-A24D-9E75-37309D79C25A}" dt="2022-09-20T08:00:55.370" v="108"/>
          <ac:spMkLst>
            <pc:docMk/>
            <pc:sldMk cId="2198008881" sldId="2853"/>
            <ac:spMk id="87" creationId="{30C566B0-AF3D-4C58-30DC-5F4D064B07E1}"/>
          </ac:spMkLst>
        </pc:spChg>
        <pc:spChg chg="add del mod">
          <ac:chgData name="李新毅" userId="8f90503c-af94-41d6-864d-d126aecb8bca" providerId="ADAL" clId="{7C2477A2-69C1-A24D-9E75-37309D79C25A}" dt="2022-09-20T08:00:55.370" v="108"/>
          <ac:spMkLst>
            <pc:docMk/>
            <pc:sldMk cId="2198008881" sldId="2853"/>
            <ac:spMk id="88" creationId="{93F4E255-EFF4-FA47-6BE6-5A5B0E434DF7}"/>
          </ac:spMkLst>
        </pc:spChg>
        <pc:spChg chg="add del mod">
          <ac:chgData name="李新毅" userId="8f90503c-af94-41d6-864d-d126aecb8bca" providerId="ADAL" clId="{7C2477A2-69C1-A24D-9E75-37309D79C25A}" dt="2022-09-20T08:00:55.370" v="108"/>
          <ac:spMkLst>
            <pc:docMk/>
            <pc:sldMk cId="2198008881" sldId="2853"/>
            <ac:spMk id="89" creationId="{2887638C-6979-7926-D28A-1D34EA7AB0ED}"/>
          </ac:spMkLst>
        </pc:spChg>
        <pc:spChg chg="add del mod">
          <ac:chgData name="李新毅" userId="8f90503c-af94-41d6-864d-d126aecb8bca" providerId="ADAL" clId="{7C2477A2-69C1-A24D-9E75-37309D79C25A}" dt="2022-09-20T08:00:55.370" v="108"/>
          <ac:spMkLst>
            <pc:docMk/>
            <pc:sldMk cId="2198008881" sldId="2853"/>
            <ac:spMk id="90" creationId="{F14040DF-4CF6-0F6F-C4ED-7B01A95BEC50}"/>
          </ac:spMkLst>
        </pc:spChg>
        <pc:spChg chg="add del mod">
          <ac:chgData name="李新毅" userId="8f90503c-af94-41d6-864d-d126aecb8bca" providerId="ADAL" clId="{7C2477A2-69C1-A24D-9E75-37309D79C25A}" dt="2022-09-20T08:00:55.370" v="108"/>
          <ac:spMkLst>
            <pc:docMk/>
            <pc:sldMk cId="2198008881" sldId="2853"/>
            <ac:spMk id="91" creationId="{80F4AE30-2DF9-08AF-3828-72529527F04D}"/>
          </ac:spMkLst>
        </pc:spChg>
        <pc:spChg chg="add del mod">
          <ac:chgData name="李新毅" userId="8f90503c-af94-41d6-864d-d126aecb8bca" providerId="ADAL" clId="{7C2477A2-69C1-A24D-9E75-37309D79C25A}" dt="2022-09-20T08:00:55.370" v="108"/>
          <ac:spMkLst>
            <pc:docMk/>
            <pc:sldMk cId="2198008881" sldId="2853"/>
            <ac:spMk id="92" creationId="{E695AE2D-9BD0-2688-B43B-18472DC9A5AF}"/>
          </ac:spMkLst>
        </pc:spChg>
        <pc:spChg chg="add del mod">
          <ac:chgData name="李新毅" userId="8f90503c-af94-41d6-864d-d126aecb8bca" providerId="ADAL" clId="{7C2477A2-69C1-A24D-9E75-37309D79C25A}" dt="2022-09-20T08:00:55.370" v="108"/>
          <ac:spMkLst>
            <pc:docMk/>
            <pc:sldMk cId="2198008881" sldId="2853"/>
            <ac:spMk id="97" creationId="{7D90542F-AB64-B5E9-F180-FF616484E456}"/>
          </ac:spMkLst>
        </pc:spChg>
        <pc:spChg chg="add del mod">
          <ac:chgData name="李新毅" userId="8f90503c-af94-41d6-864d-d126aecb8bca" providerId="ADAL" clId="{7C2477A2-69C1-A24D-9E75-37309D79C25A}" dt="2022-09-20T08:00:55.370" v="108"/>
          <ac:spMkLst>
            <pc:docMk/>
            <pc:sldMk cId="2198008881" sldId="2853"/>
            <ac:spMk id="102" creationId="{EC0E2727-8F01-980B-51D1-8F29879BF402}"/>
          </ac:spMkLst>
        </pc:spChg>
        <pc:spChg chg="add del mod">
          <ac:chgData name="李新毅" userId="8f90503c-af94-41d6-864d-d126aecb8bca" providerId="ADAL" clId="{7C2477A2-69C1-A24D-9E75-37309D79C25A}" dt="2022-09-20T08:00:55.370" v="108"/>
          <ac:spMkLst>
            <pc:docMk/>
            <pc:sldMk cId="2198008881" sldId="2853"/>
            <ac:spMk id="103" creationId="{B655A759-BAA4-A762-55A2-E9CE7B98C33E}"/>
          </ac:spMkLst>
        </pc:spChg>
        <pc:spChg chg="add del mod">
          <ac:chgData name="李新毅" userId="8f90503c-af94-41d6-864d-d126aecb8bca" providerId="ADAL" clId="{7C2477A2-69C1-A24D-9E75-37309D79C25A}" dt="2022-09-20T08:00:55.370" v="108"/>
          <ac:spMkLst>
            <pc:docMk/>
            <pc:sldMk cId="2198008881" sldId="2853"/>
            <ac:spMk id="104" creationId="{D81627BD-A753-92FA-C332-966017261272}"/>
          </ac:spMkLst>
        </pc:spChg>
        <pc:spChg chg="add del mod">
          <ac:chgData name="李新毅" userId="8f90503c-af94-41d6-864d-d126aecb8bca" providerId="ADAL" clId="{7C2477A2-69C1-A24D-9E75-37309D79C25A}" dt="2022-09-20T08:00:55.370" v="108"/>
          <ac:spMkLst>
            <pc:docMk/>
            <pc:sldMk cId="2198008881" sldId="2853"/>
            <ac:spMk id="105" creationId="{0C08D38E-5388-B883-A065-45EE1E672A67}"/>
          </ac:spMkLst>
        </pc:spChg>
        <pc:spChg chg="mod">
          <ac:chgData name="李新毅" userId="8f90503c-af94-41d6-864d-d126aecb8bca" providerId="ADAL" clId="{7C2477A2-69C1-A24D-9E75-37309D79C25A}" dt="2022-09-20T08:00:34.348" v="104" actId="1076"/>
          <ac:spMkLst>
            <pc:docMk/>
            <pc:sldMk cId="2198008881" sldId="2853"/>
            <ac:spMk id="111" creationId="{4C9D07E8-D7D4-E74A-BEC4-8CB92E6BDCF0}"/>
          </ac:spMkLst>
        </pc:spChg>
        <pc:spChg chg="del">
          <ac:chgData name="李新毅" userId="8f90503c-af94-41d6-864d-d126aecb8bca" providerId="ADAL" clId="{7C2477A2-69C1-A24D-9E75-37309D79C25A}" dt="2022-09-20T08:00:21.988" v="100" actId="478"/>
          <ac:spMkLst>
            <pc:docMk/>
            <pc:sldMk cId="2198008881" sldId="2853"/>
            <ac:spMk id="112" creationId="{6841DD81-1B6E-FF4F-8488-6827B0BC3E63}"/>
          </ac:spMkLst>
        </pc:spChg>
        <pc:spChg chg="mod">
          <ac:chgData name="李新毅" userId="8f90503c-af94-41d6-864d-d126aecb8bca" providerId="ADAL" clId="{7C2477A2-69C1-A24D-9E75-37309D79C25A}" dt="2022-09-20T08:00:27.295" v="102" actId="1076"/>
          <ac:spMkLst>
            <pc:docMk/>
            <pc:sldMk cId="2198008881" sldId="2853"/>
            <ac:spMk id="113" creationId="{7F572597-EA29-5B4C-B053-BE54BEF28380}"/>
          </ac:spMkLst>
        </pc:spChg>
        <pc:spChg chg="mod">
          <ac:chgData name="李新毅" userId="8f90503c-af94-41d6-864d-d126aecb8bca" providerId="ADAL" clId="{7C2477A2-69C1-A24D-9E75-37309D79C25A}" dt="2022-09-20T08:00:30.836" v="103" actId="1076"/>
          <ac:spMkLst>
            <pc:docMk/>
            <pc:sldMk cId="2198008881" sldId="2853"/>
            <ac:spMk id="114" creationId="{D37353A6-06AB-F447-B5E0-CEE4328B4A8B}"/>
          </ac:spMkLst>
        </pc:spChg>
        <pc:spChg chg="add del mod">
          <ac:chgData name="李新毅" userId="8f90503c-af94-41d6-864d-d126aecb8bca" providerId="ADAL" clId="{7C2477A2-69C1-A24D-9E75-37309D79C25A}" dt="2022-09-20T08:00:55.370" v="108"/>
          <ac:spMkLst>
            <pc:docMk/>
            <pc:sldMk cId="2198008881" sldId="2853"/>
            <ac:spMk id="116" creationId="{1090BFFA-4587-D2E2-0529-301549B2AC95}"/>
          </ac:spMkLst>
        </pc:spChg>
        <pc:spChg chg="del">
          <ac:chgData name="李新毅" userId="8f90503c-af94-41d6-864d-d126aecb8bca" providerId="ADAL" clId="{7C2477A2-69C1-A24D-9E75-37309D79C25A}" dt="2022-09-20T08:00:23.312" v="101" actId="478"/>
          <ac:spMkLst>
            <pc:docMk/>
            <pc:sldMk cId="2198008881" sldId="2853"/>
            <ac:spMk id="117" creationId="{EAC8798B-69B1-3E4A-9D99-BBD9A300A2A9}"/>
          </ac:spMkLst>
        </pc:spChg>
        <pc:spChg chg="add del mod">
          <ac:chgData name="李新毅" userId="8f90503c-af94-41d6-864d-d126aecb8bca" providerId="ADAL" clId="{7C2477A2-69C1-A24D-9E75-37309D79C25A}" dt="2022-09-20T08:00:55.370" v="108"/>
          <ac:spMkLst>
            <pc:docMk/>
            <pc:sldMk cId="2198008881" sldId="2853"/>
            <ac:spMk id="129" creationId="{DFB97E10-C39E-77E2-D59A-69DB3AC7B69B}"/>
          </ac:spMkLst>
        </pc:spChg>
        <pc:spChg chg="add del mod">
          <ac:chgData name="李新毅" userId="8f90503c-af94-41d6-864d-d126aecb8bca" providerId="ADAL" clId="{7C2477A2-69C1-A24D-9E75-37309D79C25A}" dt="2022-09-20T08:00:55.370" v="108"/>
          <ac:spMkLst>
            <pc:docMk/>
            <pc:sldMk cId="2198008881" sldId="2853"/>
            <ac:spMk id="130" creationId="{6B452A96-24BE-8D55-AC39-E916B6A2AF9C}"/>
          </ac:spMkLst>
        </pc:spChg>
        <pc:spChg chg="add del mod">
          <ac:chgData name="李新毅" userId="8f90503c-af94-41d6-864d-d126aecb8bca" providerId="ADAL" clId="{7C2477A2-69C1-A24D-9E75-37309D79C25A}" dt="2022-09-20T08:00:55.370" v="108"/>
          <ac:spMkLst>
            <pc:docMk/>
            <pc:sldMk cId="2198008881" sldId="2853"/>
            <ac:spMk id="131" creationId="{2E1CFA79-5C81-6005-9F75-744845257379}"/>
          </ac:spMkLst>
        </pc:spChg>
        <pc:spChg chg="add del mod">
          <ac:chgData name="李新毅" userId="8f90503c-af94-41d6-864d-d126aecb8bca" providerId="ADAL" clId="{7C2477A2-69C1-A24D-9E75-37309D79C25A}" dt="2022-09-20T08:00:55.370" v="108"/>
          <ac:spMkLst>
            <pc:docMk/>
            <pc:sldMk cId="2198008881" sldId="2853"/>
            <ac:spMk id="132" creationId="{BD8B53C8-64D3-9AA8-925A-BF48E7D70183}"/>
          </ac:spMkLst>
        </pc:spChg>
        <pc:spChg chg="add del mod">
          <ac:chgData name="李新毅" userId="8f90503c-af94-41d6-864d-d126aecb8bca" providerId="ADAL" clId="{7C2477A2-69C1-A24D-9E75-37309D79C25A}" dt="2022-09-20T08:00:55.370" v="108"/>
          <ac:spMkLst>
            <pc:docMk/>
            <pc:sldMk cId="2198008881" sldId="2853"/>
            <ac:spMk id="133" creationId="{B58F1254-5D3F-2C2E-1431-E9B3498CFEF1}"/>
          </ac:spMkLst>
        </pc:spChg>
        <pc:spChg chg="add del mod">
          <ac:chgData name="李新毅" userId="8f90503c-af94-41d6-864d-d126aecb8bca" providerId="ADAL" clId="{7C2477A2-69C1-A24D-9E75-37309D79C25A}" dt="2022-09-20T08:00:55.370" v="108"/>
          <ac:spMkLst>
            <pc:docMk/>
            <pc:sldMk cId="2198008881" sldId="2853"/>
            <ac:spMk id="139" creationId="{24447B75-E3C3-EB9A-F6DD-74BFFED152A2}"/>
          </ac:spMkLst>
        </pc:spChg>
        <pc:spChg chg="add del mod">
          <ac:chgData name="李新毅" userId="8f90503c-af94-41d6-864d-d126aecb8bca" providerId="ADAL" clId="{7C2477A2-69C1-A24D-9E75-37309D79C25A}" dt="2022-09-20T08:00:55.370" v="108"/>
          <ac:spMkLst>
            <pc:docMk/>
            <pc:sldMk cId="2198008881" sldId="2853"/>
            <ac:spMk id="140" creationId="{1C999B01-3AB0-43DD-D89C-F7C5BC83C9CD}"/>
          </ac:spMkLst>
        </pc:spChg>
        <pc:spChg chg="add del mod">
          <ac:chgData name="李新毅" userId="8f90503c-af94-41d6-864d-d126aecb8bca" providerId="ADAL" clId="{7C2477A2-69C1-A24D-9E75-37309D79C25A}" dt="2022-09-20T08:00:55.370" v="108"/>
          <ac:spMkLst>
            <pc:docMk/>
            <pc:sldMk cId="2198008881" sldId="2853"/>
            <ac:spMk id="141" creationId="{EE273DB4-3A67-CE34-853C-17D1C6CF4E44}"/>
          </ac:spMkLst>
        </pc:spChg>
        <pc:spChg chg="add del mod">
          <ac:chgData name="李新毅" userId="8f90503c-af94-41d6-864d-d126aecb8bca" providerId="ADAL" clId="{7C2477A2-69C1-A24D-9E75-37309D79C25A}" dt="2022-09-20T08:00:55.370" v="108"/>
          <ac:spMkLst>
            <pc:docMk/>
            <pc:sldMk cId="2198008881" sldId="2853"/>
            <ac:spMk id="142" creationId="{F32B0C0F-E0C6-EABE-C54E-69279A3C641F}"/>
          </ac:spMkLst>
        </pc:spChg>
        <pc:spChg chg="add del mod">
          <ac:chgData name="李新毅" userId="8f90503c-af94-41d6-864d-d126aecb8bca" providerId="ADAL" clId="{7C2477A2-69C1-A24D-9E75-37309D79C25A}" dt="2022-09-20T08:00:55.370" v="108"/>
          <ac:spMkLst>
            <pc:docMk/>
            <pc:sldMk cId="2198008881" sldId="2853"/>
            <ac:spMk id="143" creationId="{105824EB-A3D4-8F65-3BC5-1EEA14F4B099}"/>
          </ac:spMkLst>
        </pc:spChg>
        <pc:spChg chg="add del mod">
          <ac:chgData name="李新毅" userId="8f90503c-af94-41d6-864d-d126aecb8bca" providerId="ADAL" clId="{7C2477A2-69C1-A24D-9E75-37309D79C25A}" dt="2022-09-20T08:00:55.370" v="108"/>
          <ac:spMkLst>
            <pc:docMk/>
            <pc:sldMk cId="2198008881" sldId="2853"/>
            <ac:spMk id="144" creationId="{386C42B5-7E3B-2818-BBB3-EB7EE1DF03DC}"/>
          </ac:spMkLst>
        </pc:spChg>
        <pc:spChg chg="add del mod">
          <ac:chgData name="李新毅" userId="8f90503c-af94-41d6-864d-d126aecb8bca" providerId="ADAL" clId="{7C2477A2-69C1-A24D-9E75-37309D79C25A}" dt="2022-09-20T08:00:55.370" v="108"/>
          <ac:spMkLst>
            <pc:docMk/>
            <pc:sldMk cId="2198008881" sldId="2853"/>
            <ac:spMk id="145" creationId="{D236068F-C565-A284-01CB-52D8864C821D}"/>
          </ac:spMkLst>
        </pc:spChg>
        <pc:spChg chg="add del mod">
          <ac:chgData name="李新毅" userId="8f90503c-af94-41d6-864d-d126aecb8bca" providerId="ADAL" clId="{7C2477A2-69C1-A24D-9E75-37309D79C25A}" dt="2022-09-20T08:00:55.370" v="108"/>
          <ac:spMkLst>
            <pc:docMk/>
            <pc:sldMk cId="2198008881" sldId="2853"/>
            <ac:spMk id="149" creationId="{0E529BDD-B148-6B09-6B1C-BE424E665801}"/>
          </ac:spMkLst>
        </pc:spChg>
        <pc:spChg chg="add del mod">
          <ac:chgData name="李新毅" userId="8f90503c-af94-41d6-864d-d126aecb8bca" providerId="ADAL" clId="{7C2477A2-69C1-A24D-9E75-37309D79C25A}" dt="2022-09-20T08:00:55.370" v="108"/>
          <ac:spMkLst>
            <pc:docMk/>
            <pc:sldMk cId="2198008881" sldId="2853"/>
            <ac:spMk id="150" creationId="{D0580E0B-9AEA-C948-01EA-043453C29AA0}"/>
          </ac:spMkLst>
        </pc:spChg>
        <pc:spChg chg="add del mod">
          <ac:chgData name="李新毅" userId="8f90503c-af94-41d6-864d-d126aecb8bca" providerId="ADAL" clId="{7C2477A2-69C1-A24D-9E75-37309D79C25A}" dt="2022-09-20T08:00:55.370" v="108"/>
          <ac:spMkLst>
            <pc:docMk/>
            <pc:sldMk cId="2198008881" sldId="2853"/>
            <ac:spMk id="151" creationId="{E086CABF-AB53-B706-9EF9-080A0447879D}"/>
          </ac:spMkLst>
        </pc:spChg>
        <pc:spChg chg="add del mod">
          <ac:chgData name="李新毅" userId="8f90503c-af94-41d6-864d-d126aecb8bca" providerId="ADAL" clId="{7C2477A2-69C1-A24D-9E75-37309D79C25A}" dt="2022-09-20T08:00:55.370" v="108"/>
          <ac:spMkLst>
            <pc:docMk/>
            <pc:sldMk cId="2198008881" sldId="2853"/>
            <ac:spMk id="152" creationId="{3ED5F7A6-38BE-006D-3569-483BF158FCCA}"/>
          </ac:spMkLst>
        </pc:spChg>
        <pc:spChg chg="add del mod">
          <ac:chgData name="李新毅" userId="8f90503c-af94-41d6-864d-d126aecb8bca" providerId="ADAL" clId="{7C2477A2-69C1-A24D-9E75-37309D79C25A}" dt="2022-09-20T08:00:55.370" v="108"/>
          <ac:spMkLst>
            <pc:docMk/>
            <pc:sldMk cId="2198008881" sldId="2853"/>
            <ac:spMk id="153" creationId="{BD05D08A-DD6E-8FC1-4565-EA30EF9338C4}"/>
          </ac:spMkLst>
        </pc:spChg>
        <pc:spChg chg="add del mod">
          <ac:chgData name="李新毅" userId="8f90503c-af94-41d6-864d-d126aecb8bca" providerId="ADAL" clId="{7C2477A2-69C1-A24D-9E75-37309D79C25A}" dt="2022-09-20T08:00:55.370" v="108"/>
          <ac:spMkLst>
            <pc:docMk/>
            <pc:sldMk cId="2198008881" sldId="2853"/>
            <ac:spMk id="154" creationId="{1E1E9C3F-3881-B403-EF8C-E1A5C2D54605}"/>
          </ac:spMkLst>
        </pc:spChg>
        <pc:spChg chg="add del mod">
          <ac:chgData name="李新毅" userId="8f90503c-af94-41d6-864d-d126aecb8bca" providerId="ADAL" clId="{7C2477A2-69C1-A24D-9E75-37309D79C25A}" dt="2022-09-20T08:00:55.370" v="108"/>
          <ac:spMkLst>
            <pc:docMk/>
            <pc:sldMk cId="2198008881" sldId="2853"/>
            <ac:spMk id="155" creationId="{299111DB-B112-77DA-AE87-63E3F411785D}"/>
          </ac:spMkLst>
        </pc:spChg>
        <pc:spChg chg="add del mod">
          <ac:chgData name="李新毅" userId="8f90503c-af94-41d6-864d-d126aecb8bca" providerId="ADAL" clId="{7C2477A2-69C1-A24D-9E75-37309D79C25A}" dt="2022-09-20T08:00:55.370" v="108"/>
          <ac:spMkLst>
            <pc:docMk/>
            <pc:sldMk cId="2198008881" sldId="2853"/>
            <ac:spMk id="156" creationId="{0C25B615-85C9-0DF3-3563-0C6553C5B3BE}"/>
          </ac:spMkLst>
        </pc:spChg>
        <pc:spChg chg="add del mod">
          <ac:chgData name="李新毅" userId="8f90503c-af94-41d6-864d-d126aecb8bca" providerId="ADAL" clId="{7C2477A2-69C1-A24D-9E75-37309D79C25A}" dt="2022-09-20T08:00:55.370" v="108"/>
          <ac:spMkLst>
            <pc:docMk/>
            <pc:sldMk cId="2198008881" sldId="2853"/>
            <ac:spMk id="157" creationId="{6D444DE1-2D02-F539-4A04-D9DEB00AC31F}"/>
          </ac:spMkLst>
        </pc:spChg>
        <pc:spChg chg="add del mod">
          <ac:chgData name="李新毅" userId="8f90503c-af94-41d6-864d-d126aecb8bca" providerId="ADAL" clId="{7C2477A2-69C1-A24D-9E75-37309D79C25A}" dt="2022-09-20T08:00:55.370" v="108"/>
          <ac:spMkLst>
            <pc:docMk/>
            <pc:sldMk cId="2198008881" sldId="2853"/>
            <ac:spMk id="158" creationId="{5CC30088-FA62-5C85-5A6E-27F5107EDDEB}"/>
          </ac:spMkLst>
        </pc:spChg>
        <pc:spChg chg="add del mod">
          <ac:chgData name="李新毅" userId="8f90503c-af94-41d6-864d-d126aecb8bca" providerId="ADAL" clId="{7C2477A2-69C1-A24D-9E75-37309D79C25A}" dt="2022-09-20T08:00:55.370" v="108"/>
          <ac:spMkLst>
            <pc:docMk/>
            <pc:sldMk cId="2198008881" sldId="2853"/>
            <ac:spMk id="159" creationId="{81BB49A7-DB04-67E1-F3AA-9BCE7CB04A07}"/>
          </ac:spMkLst>
        </pc:spChg>
        <pc:spChg chg="add del mod">
          <ac:chgData name="李新毅" userId="8f90503c-af94-41d6-864d-d126aecb8bca" providerId="ADAL" clId="{7C2477A2-69C1-A24D-9E75-37309D79C25A}" dt="2022-09-20T08:00:55.370" v="108"/>
          <ac:spMkLst>
            <pc:docMk/>
            <pc:sldMk cId="2198008881" sldId="2853"/>
            <ac:spMk id="160" creationId="{95B60EB2-FF8A-2975-F2F3-FB1F455B127F}"/>
          </ac:spMkLst>
        </pc:spChg>
        <pc:spChg chg="add del mod">
          <ac:chgData name="李新毅" userId="8f90503c-af94-41d6-864d-d126aecb8bca" providerId="ADAL" clId="{7C2477A2-69C1-A24D-9E75-37309D79C25A}" dt="2022-09-20T08:00:55.370" v="108"/>
          <ac:spMkLst>
            <pc:docMk/>
            <pc:sldMk cId="2198008881" sldId="2853"/>
            <ac:spMk id="161" creationId="{D484EC99-FF07-9B55-3A4D-B2F81EE4155A}"/>
          </ac:spMkLst>
        </pc:spChg>
        <pc:spChg chg="add del mod">
          <ac:chgData name="李新毅" userId="8f90503c-af94-41d6-864d-d126aecb8bca" providerId="ADAL" clId="{7C2477A2-69C1-A24D-9E75-37309D79C25A}" dt="2022-09-20T08:00:55.370" v="108"/>
          <ac:spMkLst>
            <pc:docMk/>
            <pc:sldMk cId="2198008881" sldId="2853"/>
            <ac:spMk id="162" creationId="{7FE03C59-EF57-A3BB-9E45-0DEEA9069BD8}"/>
          </ac:spMkLst>
        </pc:spChg>
        <pc:spChg chg="add del mod">
          <ac:chgData name="李新毅" userId="8f90503c-af94-41d6-864d-d126aecb8bca" providerId="ADAL" clId="{7C2477A2-69C1-A24D-9E75-37309D79C25A}" dt="2022-09-20T08:00:55.370" v="108"/>
          <ac:spMkLst>
            <pc:docMk/>
            <pc:sldMk cId="2198008881" sldId="2853"/>
            <ac:spMk id="163" creationId="{022A2AD0-E230-7691-3E3A-1961E90C7E89}"/>
          </ac:spMkLst>
        </pc:spChg>
        <pc:spChg chg="add del mod">
          <ac:chgData name="李新毅" userId="8f90503c-af94-41d6-864d-d126aecb8bca" providerId="ADAL" clId="{7C2477A2-69C1-A24D-9E75-37309D79C25A}" dt="2022-09-20T08:00:55.370" v="108"/>
          <ac:spMkLst>
            <pc:docMk/>
            <pc:sldMk cId="2198008881" sldId="2853"/>
            <ac:spMk id="164" creationId="{835C5977-A860-C48C-74EE-B73BFC29BA8B}"/>
          </ac:spMkLst>
        </pc:spChg>
        <pc:spChg chg="add del mod">
          <ac:chgData name="李新毅" userId="8f90503c-af94-41d6-864d-d126aecb8bca" providerId="ADAL" clId="{7C2477A2-69C1-A24D-9E75-37309D79C25A}" dt="2022-09-20T08:00:55.370" v="108"/>
          <ac:spMkLst>
            <pc:docMk/>
            <pc:sldMk cId="2198008881" sldId="2853"/>
            <ac:spMk id="165" creationId="{D6A70B4E-8048-0EE6-FEA5-95667C2F5069}"/>
          </ac:spMkLst>
        </pc:spChg>
        <pc:spChg chg="add del mod">
          <ac:chgData name="李新毅" userId="8f90503c-af94-41d6-864d-d126aecb8bca" providerId="ADAL" clId="{7C2477A2-69C1-A24D-9E75-37309D79C25A}" dt="2022-09-20T08:00:55.370" v="108"/>
          <ac:spMkLst>
            <pc:docMk/>
            <pc:sldMk cId="2198008881" sldId="2853"/>
            <ac:spMk id="166" creationId="{0CB12F11-893B-F5FE-A3A0-F15AA20E7EDE}"/>
          </ac:spMkLst>
        </pc:spChg>
        <pc:spChg chg="add del mod">
          <ac:chgData name="李新毅" userId="8f90503c-af94-41d6-864d-d126aecb8bca" providerId="ADAL" clId="{7C2477A2-69C1-A24D-9E75-37309D79C25A}" dt="2022-09-20T08:00:55.370" v="108"/>
          <ac:spMkLst>
            <pc:docMk/>
            <pc:sldMk cId="2198008881" sldId="2853"/>
            <ac:spMk id="167" creationId="{1A7E9E9C-6112-AF27-2FCC-5953A0235C60}"/>
          </ac:spMkLst>
        </pc:spChg>
        <pc:spChg chg="add del mod">
          <ac:chgData name="李新毅" userId="8f90503c-af94-41d6-864d-d126aecb8bca" providerId="ADAL" clId="{7C2477A2-69C1-A24D-9E75-37309D79C25A}" dt="2022-09-20T08:00:55.370" v="108"/>
          <ac:spMkLst>
            <pc:docMk/>
            <pc:sldMk cId="2198008881" sldId="2853"/>
            <ac:spMk id="168" creationId="{59E042CF-9D8F-AF4D-37D4-EF87393C6469}"/>
          </ac:spMkLst>
        </pc:spChg>
        <pc:spChg chg="add del mod">
          <ac:chgData name="李新毅" userId="8f90503c-af94-41d6-864d-d126aecb8bca" providerId="ADAL" clId="{7C2477A2-69C1-A24D-9E75-37309D79C25A}" dt="2022-09-20T08:00:55.370" v="108"/>
          <ac:spMkLst>
            <pc:docMk/>
            <pc:sldMk cId="2198008881" sldId="2853"/>
            <ac:spMk id="169" creationId="{52622ED5-1332-B2B8-DEE0-E734CD3BAA45}"/>
          </ac:spMkLst>
        </pc:spChg>
        <pc:spChg chg="add del mod">
          <ac:chgData name="李新毅" userId="8f90503c-af94-41d6-864d-d126aecb8bca" providerId="ADAL" clId="{7C2477A2-69C1-A24D-9E75-37309D79C25A}" dt="2022-09-20T08:00:55.370" v="108"/>
          <ac:spMkLst>
            <pc:docMk/>
            <pc:sldMk cId="2198008881" sldId="2853"/>
            <ac:spMk id="170" creationId="{6EB6AC7D-1B84-D557-DB4C-7A2AD6F5ECF5}"/>
          </ac:spMkLst>
        </pc:spChg>
        <pc:spChg chg="add del mod">
          <ac:chgData name="李新毅" userId="8f90503c-af94-41d6-864d-d126aecb8bca" providerId="ADAL" clId="{7C2477A2-69C1-A24D-9E75-37309D79C25A}" dt="2022-09-20T08:00:55.370" v="108"/>
          <ac:spMkLst>
            <pc:docMk/>
            <pc:sldMk cId="2198008881" sldId="2853"/>
            <ac:spMk id="171" creationId="{2B2C3E89-8CC3-8611-EAFA-F11DD840E980}"/>
          </ac:spMkLst>
        </pc:spChg>
        <pc:spChg chg="add del mod">
          <ac:chgData name="李新毅" userId="8f90503c-af94-41d6-864d-d126aecb8bca" providerId="ADAL" clId="{7C2477A2-69C1-A24D-9E75-37309D79C25A}" dt="2022-09-20T08:00:55.370" v="108"/>
          <ac:spMkLst>
            <pc:docMk/>
            <pc:sldMk cId="2198008881" sldId="2853"/>
            <ac:spMk id="172" creationId="{BFE3E857-A3CE-A175-7AFD-0A375165D42F}"/>
          </ac:spMkLst>
        </pc:spChg>
        <pc:spChg chg="add del mod">
          <ac:chgData name="李新毅" userId="8f90503c-af94-41d6-864d-d126aecb8bca" providerId="ADAL" clId="{7C2477A2-69C1-A24D-9E75-37309D79C25A}" dt="2022-09-20T08:00:55.370" v="108"/>
          <ac:spMkLst>
            <pc:docMk/>
            <pc:sldMk cId="2198008881" sldId="2853"/>
            <ac:spMk id="173" creationId="{92E3395F-F838-78CB-52DA-A897A237BB71}"/>
          </ac:spMkLst>
        </pc:spChg>
        <pc:spChg chg="add del mod">
          <ac:chgData name="李新毅" userId="8f90503c-af94-41d6-864d-d126aecb8bca" providerId="ADAL" clId="{7C2477A2-69C1-A24D-9E75-37309D79C25A}" dt="2022-09-20T08:01:04.501" v="110" actId="478"/>
          <ac:spMkLst>
            <pc:docMk/>
            <pc:sldMk cId="2198008881" sldId="2853"/>
            <ac:spMk id="174" creationId="{F653AD33-0114-DC63-373D-373454038969}"/>
          </ac:spMkLst>
        </pc:spChg>
        <pc:spChg chg="add mod ord">
          <ac:chgData name="李新毅" userId="8f90503c-af94-41d6-864d-d126aecb8bca" providerId="ADAL" clId="{7C2477A2-69C1-A24D-9E75-37309D79C25A}" dt="2022-09-20T08:22:23.357" v="322" actId="113"/>
          <ac:spMkLst>
            <pc:docMk/>
            <pc:sldMk cId="2198008881" sldId="2853"/>
            <ac:spMk id="175" creationId="{0E5FEB48-C28F-210E-F4C3-BEB2768F9BE5}"/>
          </ac:spMkLst>
        </pc:spChg>
        <pc:picChg chg="add del mod">
          <ac:chgData name="李新毅" userId="8f90503c-af94-41d6-864d-d126aecb8bca" providerId="ADAL" clId="{7C2477A2-69C1-A24D-9E75-37309D79C25A}" dt="2022-09-20T08:00:55.370" v="108"/>
          <ac:picMkLst>
            <pc:docMk/>
            <pc:sldMk cId="2198008881" sldId="2853"/>
            <ac:picMk id="7" creationId="{4F88F0BE-5DB0-70F6-B4FD-28A5B5FC3779}"/>
          </ac:picMkLst>
        </pc:picChg>
        <pc:picChg chg="add del mod">
          <ac:chgData name="李新毅" userId="8f90503c-af94-41d6-864d-d126aecb8bca" providerId="ADAL" clId="{7C2477A2-69C1-A24D-9E75-37309D79C25A}" dt="2022-09-20T08:00:55.370" v="108"/>
          <ac:picMkLst>
            <pc:docMk/>
            <pc:sldMk cId="2198008881" sldId="2853"/>
            <ac:picMk id="25" creationId="{01418D89-F47A-4BD3-FFF1-E98EBB94F968}"/>
          </ac:picMkLst>
        </pc:picChg>
        <pc:picChg chg="add del mod">
          <ac:chgData name="李新毅" userId="8f90503c-af94-41d6-864d-d126aecb8bca" providerId="ADAL" clId="{7C2477A2-69C1-A24D-9E75-37309D79C25A}" dt="2022-09-20T08:00:55.370" v="108"/>
          <ac:picMkLst>
            <pc:docMk/>
            <pc:sldMk cId="2198008881" sldId="2853"/>
            <ac:picMk id="26" creationId="{49350B78-A517-E0BB-D1FD-340397474111}"/>
          </ac:picMkLst>
        </pc:picChg>
        <pc:picChg chg="add del mod">
          <ac:chgData name="李新毅" userId="8f90503c-af94-41d6-864d-d126aecb8bca" providerId="ADAL" clId="{7C2477A2-69C1-A24D-9E75-37309D79C25A}" dt="2022-09-20T08:00:55.370" v="108"/>
          <ac:picMkLst>
            <pc:docMk/>
            <pc:sldMk cId="2198008881" sldId="2853"/>
            <ac:picMk id="28" creationId="{39789C95-081F-F77F-ECA6-B4F4DCA09AFD}"/>
          </ac:picMkLst>
        </pc:picChg>
        <pc:picChg chg="add del mod">
          <ac:chgData name="李新毅" userId="8f90503c-af94-41d6-864d-d126aecb8bca" providerId="ADAL" clId="{7C2477A2-69C1-A24D-9E75-37309D79C25A}" dt="2022-09-20T08:00:55.370" v="108"/>
          <ac:picMkLst>
            <pc:docMk/>
            <pc:sldMk cId="2198008881" sldId="2853"/>
            <ac:picMk id="30" creationId="{DA086B97-5691-A8BB-F0AA-57742635B86A}"/>
          </ac:picMkLst>
        </pc:picChg>
        <pc:picChg chg="add del mod">
          <ac:chgData name="李新毅" userId="8f90503c-af94-41d6-864d-d126aecb8bca" providerId="ADAL" clId="{7C2477A2-69C1-A24D-9E75-37309D79C25A}" dt="2022-09-20T08:00:55.370" v="108"/>
          <ac:picMkLst>
            <pc:docMk/>
            <pc:sldMk cId="2198008881" sldId="2853"/>
            <ac:picMk id="106" creationId="{C57D5523-6CE4-D276-7862-C0288F1F5C61}"/>
          </ac:picMkLst>
        </pc:picChg>
        <pc:picChg chg="add del mod">
          <ac:chgData name="李新毅" userId="8f90503c-af94-41d6-864d-d126aecb8bca" providerId="ADAL" clId="{7C2477A2-69C1-A24D-9E75-37309D79C25A}" dt="2022-09-20T08:00:55.370" v="108"/>
          <ac:picMkLst>
            <pc:docMk/>
            <pc:sldMk cId="2198008881" sldId="2853"/>
            <ac:picMk id="146" creationId="{5574BD6A-E460-0963-9147-F56F4B3EEC7D}"/>
          </ac:picMkLst>
        </pc:picChg>
        <pc:picChg chg="add del mod">
          <ac:chgData name="李新毅" userId="8f90503c-af94-41d6-864d-d126aecb8bca" providerId="ADAL" clId="{7C2477A2-69C1-A24D-9E75-37309D79C25A}" dt="2022-09-20T08:00:55.370" v="108"/>
          <ac:picMkLst>
            <pc:docMk/>
            <pc:sldMk cId="2198008881" sldId="2853"/>
            <ac:picMk id="147" creationId="{00B7AD64-FC5F-C545-00BC-B97D27150DCA}"/>
          </ac:picMkLst>
        </pc:picChg>
        <pc:picChg chg="add del mod">
          <ac:chgData name="李新毅" userId="8f90503c-af94-41d6-864d-d126aecb8bca" providerId="ADAL" clId="{7C2477A2-69C1-A24D-9E75-37309D79C25A}" dt="2022-09-20T08:00:55.370" v="108"/>
          <ac:picMkLst>
            <pc:docMk/>
            <pc:sldMk cId="2198008881" sldId="2853"/>
            <ac:picMk id="148" creationId="{FA6CD763-73B4-F480-3D3F-97EEB32010EB}"/>
          </ac:picMkLst>
        </pc:picChg>
        <pc:cxnChg chg="add del mod">
          <ac:chgData name="李新毅" userId="8f90503c-af94-41d6-864d-d126aecb8bca" providerId="ADAL" clId="{7C2477A2-69C1-A24D-9E75-37309D79C25A}" dt="2022-09-20T08:00:55.370" v="108"/>
          <ac:cxnSpMkLst>
            <pc:docMk/>
            <pc:sldMk cId="2198008881" sldId="2853"/>
            <ac:cxnSpMk id="110" creationId="{4748A3CE-71F1-5A16-FB96-E6DC70BAE294}"/>
          </ac:cxnSpMkLst>
        </pc:cxnChg>
        <pc:cxnChg chg="add del mod">
          <ac:chgData name="李新毅" userId="8f90503c-af94-41d6-864d-d126aecb8bca" providerId="ADAL" clId="{7C2477A2-69C1-A24D-9E75-37309D79C25A}" dt="2022-09-20T08:00:55.370" v="108"/>
          <ac:cxnSpMkLst>
            <pc:docMk/>
            <pc:sldMk cId="2198008881" sldId="2853"/>
            <ac:cxnSpMk id="115" creationId="{9A3F5AB1-5688-56E5-CCDF-6AEE1553DEA2}"/>
          </ac:cxnSpMkLst>
        </pc:cxnChg>
      </pc:sldChg>
      <pc:sldChg chg="addSp delSp modSp add del mod ord chgLayout">
        <pc:chgData name="李新毅" userId="8f90503c-af94-41d6-864d-d126aecb8bca" providerId="ADAL" clId="{7C2477A2-69C1-A24D-9E75-37309D79C25A}" dt="2022-09-20T09:40:01.494" v="722"/>
        <pc:sldMkLst>
          <pc:docMk/>
          <pc:sldMk cId="3916060923" sldId="2854"/>
        </pc:sldMkLst>
        <pc:spChg chg="mod ord">
          <ac:chgData name="李新毅" userId="8f90503c-af94-41d6-864d-d126aecb8bca" providerId="ADAL" clId="{7C2477A2-69C1-A24D-9E75-37309D79C25A}" dt="2022-09-20T09:39:24.979" v="720" actId="20577"/>
          <ac:spMkLst>
            <pc:docMk/>
            <pc:sldMk cId="3916060923" sldId="2854"/>
            <ac:spMk id="6" creationId="{454FE14A-132A-5A42-AB78-93C52FE4C876}"/>
          </ac:spMkLst>
        </pc:spChg>
        <pc:spChg chg="add del mod">
          <ac:chgData name="李新毅" userId="8f90503c-af94-41d6-864d-d126aecb8bca" providerId="ADAL" clId="{7C2477A2-69C1-A24D-9E75-37309D79C25A}" dt="2022-09-20T09:40:01.494" v="722"/>
          <ac:spMkLst>
            <pc:docMk/>
            <pc:sldMk cId="3916060923" sldId="2854"/>
            <ac:spMk id="25" creationId="{69F735DE-9C1A-4D5B-982E-6C6AE0BF7CD9}"/>
          </ac:spMkLst>
        </pc:spChg>
        <pc:spChg chg="add del mod">
          <ac:chgData name="李新毅" userId="8f90503c-af94-41d6-864d-d126aecb8bca" providerId="ADAL" clId="{7C2477A2-69C1-A24D-9E75-37309D79C25A}" dt="2022-09-20T09:40:01.494" v="722"/>
          <ac:spMkLst>
            <pc:docMk/>
            <pc:sldMk cId="3916060923" sldId="2854"/>
            <ac:spMk id="26" creationId="{4DF49A36-2F73-23F6-05EC-EF31577E1ABA}"/>
          </ac:spMkLst>
        </pc:spChg>
        <pc:spChg chg="add del mod">
          <ac:chgData name="李新毅" userId="8f90503c-af94-41d6-864d-d126aecb8bca" providerId="ADAL" clId="{7C2477A2-69C1-A24D-9E75-37309D79C25A}" dt="2022-09-20T09:40:01.494" v="722"/>
          <ac:spMkLst>
            <pc:docMk/>
            <pc:sldMk cId="3916060923" sldId="2854"/>
            <ac:spMk id="27" creationId="{85D8C0B1-A43A-B356-9BFA-FE96119147E0}"/>
          </ac:spMkLst>
        </pc:spChg>
        <pc:spChg chg="add del mod">
          <ac:chgData name="李新毅" userId="8f90503c-af94-41d6-864d-d126aecb8bca" providerId="ADAL" clId="{7C2477A2-69C1-A24D-9E75-37309D79C25A}" dt="2022-09-20T09:40:01.494" v="722"/>
          <ac:spMkLst>
            <pc:docMk/>
            <pc:sldMk cId="3916060923" sldId="2854"/>
            <ac:spMk id="28" creationId="{0700928F-7BC1-7A9D-6B4B-5DA3E94F2815}"/>
          </ac:spMkLst>
        </pc:spChg>
        <pc:spChg chg="add del mod">
          <ac:chgData name="李新毅" userId="8f90503c-af94-41d6-864d-d126aecb8bca" providerId="ADAL" clId="{7C2477A2-69C1-A24D-9E75-37309D79C25A}" dt="2022-09-20T09:40:01.494" v="722"/>
          <ac:spMkLst>
            <pc:docMk/>
            <pc:sldMk cId="3916060923" sldId="2854"/>
            <ac:spMk id="29" creationId="{86190F37-C99C-D22F-EB47-F6659F6BFFB6}"/>
          </ac:spMkLst>
        </pc:spChg>
        <pc:spChg chg="add del mod">
          <ac:chgData name="李新毅" userId="8f90503c-af94-41d6-864d-d126aecb8bca" providerId="ADAL" clId="{7C2477A2-69C1-A24D-9E75-37309D79C25A}" dt="2022-09-20T09:40:01.494" v="722"/>
          <ac:spMkLst>
            <pc:docMk/>
            <pc:sldMk cId="3916060923" sldId="2854"/>
            <ac:spMk id="30" creationId="{55FACD9E-9A75-2EEF-4A27-3F6D9C450819}"/>
          </ac:spMkLst>
        </pc:spChg>
        <pc:spChg chg="add del mod">
          <ac:chgData name="李新毅" userId="8f90503c-af94-41d6-864d-d126aecb8bca" providerId="ADAL" clId="{7C2477A2-69C1-A24D-9E75-37309D79C25A}" dt="2022-09-20T09:40:01.494" v="722"/>
          <ac:spMkLst>
            <pc:docMk/>
            <pc:sldMk cId="3916060923" sldId="2854"/>
            <ac:spMk id="31" creationId="{0FBF6A3D-342B-8B2F-56FD-ABFFCEDDBB1A}"/>
          </ac:spMkLst>
        </pc:spChg>
        <pc:spChg chg="add del mod">
          <ac:chgData name="李新毅" userId="8f90503c-af94-41d6-864d-d126aecb8bca" providerId="ADAL" clId="{7C2477A2-69C1-A24D-9E75-37309D79C25A}" dt="2022-09-20T09:40:01.494" v="722"/>
          <ac:spMkLst>
            <pc:docMk/>
            <pc:sldMk cId="3916060923" sldId="2854"/>
            <ac:spMk id="32" creationId="{655BC4A2-F722-F655-2782-3ADA1A17E242}"/>
          </ac:spMkLst>
        </pc:spChg>
        <pc:graphicFrameChg chg="mod">
          <ac:chgData name="李新毅" userId="8f90503c-af94-41d6-864d-d126aecb8bca" providerId="ADAL" clId="{7C2477A2-69C1-A24D-9E75-37309D79C25A}" dt="2022-09-20T08:10:20.910" v="159"/>
          <ac:graphicFrameMkLst>
            <pc:docMk/>
            <pc:sldMk cId="3916060923" sldId="2854"/>
            <ac:graphicFrameMk id="2" creationId="{62E44FB2-E1D6-C040-BBCA-A6EB58C6D805}"/>
          </ac:graphicFrameMkLst>
        </pc:graphicFrameChg>
        <pc:picChg chg="add del mod">
          <ac:chgData name="李新毅" userId="8f90503c-af94-41d6-864d-d126aecb8bca" providerId="ADAL" clId="{7C2477A2-69C1-A24D-9E75-37309D79C25A}" dt="2022-09-20T09:40:01.494" v="722"/>
          <ac:picMkLst>
            <pc:docMk/>
            <pc:sldMk cId="3916060923" sldId="2854"/>
            <ac:picMk id="21" creationId="{DC0145B3-7E3B-0713-7D20-68F774381F7E}"/>
          </ac:picMkLst>
        </pc:picChg>
      </pc:sldChg>
      <pc:sldChg chg="del">
        <pc:chgData name="李新毅" userId="8f90503c-af94-41d6-864d-d126aecb8bca" providerId="ADAL" clId="{7C2477A2-69C1-A24D-9E75-37309D79C25A}" dt="2022-09-20T08:01:31.722" v="111" actId="2696"/>
        <pc:sldMkLst>
          <pc:docMk/>
          <pc:sldMk cId="3809698274" sldId="2856"/>
        </pc:sldMkLst>
      </pc:sldChg>
      <pc:sldChg chg="addSp delSp modSp add mod ord modTransition modClrScheme chgLayout">
        <pc:chgData name="李新毅" userId="8f90503c-af94-41d6-864d-d126aecb8bca" providerId="ADAL" clId="{7C2477A2-69C1-A24D-9E75-37309D79C25A}" dt="2022-09-22T03:04:14.674" v="2891" actId="1076"/>
        <pc:sldMkLst>
          <pc:docMk/>
          <pc:sldMk cId="577676541" sldId="2858"/>
        </pc:sldMkLst>
        <pc:spChg chg="mod ord">
          <ac:chgData name="李新毅" userId="8f90503c-af94-41d6-864d-d126aecb8bca" providerId="ADAL" clId="{7C2477A2-69C1-A24D-9E75-37309D79C25A}" dt="2022-09-20T08:36:17.215" v="364" actId="1076"/>
          <ac:spMkLst>
            <pc:docMk/>
            <pc:sldMk cId="577676541" sldId="2858"/>
            <ac:spMk id="2" creationId="{07477031-55E6-D679-7B74-8858F7DACC50}"/>
          </ac:spMkLst>
        </pc:spChg>
        <pc:spChg chg="mod">
          <ac:chgData name="李新毅" userId="8f90503c-af94-41d6-864d-d126aecb8bca" providerId="ADAL" clId="{7C2477A2-69C1-A24D-9E75-37309D79C25A}" dt="2022-09-22T03:04:07.873" v="2890" actId="20577"/>
          <ac:spMkLst>
            <pc:docMk/>
            <pc:sldMk cId="577676541" sldId="2858"/>
            <ac:spMk id="6" creationId="{71BAAF95-F22A-3C82-ECC4-9DFB0137A423}"/>
          </ac:spMkLst>
        </pc:spChg>
        <pc:picChg chg="add mod">
          <ac:chgData name="李新毅" userId="8f90503c-af94-41d6-864d-d126aecb8bca" providerId="ADAL" clId="{7C2477A2-69C1-A24D-9E75-37309D79C25A}" dt="2022-09-22T03:04:14.674" v="2891" actId="1076"/>
          <ac:picMkLst>
            <pc:docMk/>
            <pc:sldMk cId="577676541" sldId="2858"/>
            <ac:picMk id="3" creationId="{57D8EAB0-1980-CD84-E43E-4709169D5B77}"/>
          </ac:picMkLst>
        </pc:picChg>
        <pc:picChg chg="del">
          <ac:chgData name="李新毅" userId="8f90503c-af94-41d6-864d-d126aecb8bca" providerId="ADAL" clId="{7C2477A2-69C1-A24D-9E75-37309D79C25A}" dt="2022-09-22T03:03:44.683" v="2876" actId="478"/>
          <ac:picMkLst>
            <pc:docMk/>
            <pc:sldMk cId="577676541" sldId="2858"/>
            <ac:picMk id="5" creationId="{300FDD2A-7E2A-7673-3017-3296E830CF31}"/>
          </ac:picMkLst>
        </pc:picChg>
        <pc:picChg chg="mod">
          <ac:chgData name="李新毅" userId="8f90503c-af94-41d6-864d-d126aecb8bca" providerId="ADAL" clId="{7C2477A2-69C1-A24D-9E75-37309D79C25A}" dt="2022-09-20T08:28:09.921" v="354" actId="1076"/>
          <ac:picMkLst>
            <pc:docMk/>
            <pc:sldMk cId="577676541" sldId="2858"/>
            <ac:picMk id="7" creationId="{1FD9F6C9-465F-7B09-9939-75E2A063A522}"/>
          </ac:picMkLst>
        </pc:picChg>
      </pc:sldChg>
      <pc:sldChg chg="delSp modSp add mod modTransition modClrScheme chgLayout">
        <pc:chgData name="李新毅" userId="8f90503c-af94-41d6-864d-d126aecb8bca" providerId="ADAL" clId="{7C2477A2-69C1-A24D-9E75-37309D79C25A}" dt="2022-09-22T03:39:03.405" v="3033" actId="20577"/>
        <pc:sldMkLst>
          <pc:docMk/>
          <pc:sldMk cId="1039596352" sldId="2859"/>
        </pc:sldMkLst>
        <pc:spChg chg="mod ord">
          <ac:chgData name="李新毅" userId="8f90503c-af94-41d6-864d-d126aecb8bca" providerId="ADAL" clId="{7C2477A2-69C1-A24D-9E75-37309D79C25A}" dt="2022-09-20T08:28:34.573" v="362" actId="113"/>
          <ac:spMkLst>
            <pc:docMk/>
            <pc:sldMk cId="1039596352" sldId="2859"/>
            <ac:spMk id="2" creationId="{07477031-55E6-D679-7B74-8858F7DACC50}"/>
          </ac:spMkLst>
        </pc:spChg>
        <pc:spChg chg="mod">
          <ac:chgData name="李新毅" userId="8f90503c-af94-41d6-864d-d126aecb8bca" providerId="ADAL" clId="{7C2477A2-69C1-A24D-9E75-37309D79C25A}" dt="2022-09-22T03:39:03.405" v="3033" actId="20577"/>
          <ac:spMkLst>
            <pc:docMk/>
            <pc:sldMk cId="1039596352" sldId="2859"/>
            <ac:spMk id="4" creationId="{4A64FAFB-3988-75E6-5BCD-3AA9E3FA4C4B}"/>
          </ac:spMkLst>
        </pc:spChg>
        <pc:picChg chg="del mod">
          <ac:chgData name="李新毅" userId="8f90503c-af94-41d6-864d-d126aecb8bca" providerId="ADAL" clId="{7C2477A2-69C1-A24D-9E75-37309D79C25A}" dt="2022-09-22T02:23:19.562" v="2260" actId="478"/>
          <ac:picMkLst>
            <pc:docMk/>
            <pc:sldMk cId="1039596352" sldId="2859"/>
            <ac:picMk id="9" creationId="{3390D4DB-247C-0A9E-1A80-4D990524DBF6}"/>
          </ac:picMkLst>
        </pc:picChg>
      </pc:sldChg>
      <pc:sldChg chg="add ord">
        <pc:chgData name="李新毅" userId="8f90503c-af94-41d6-864d-d126aecb8bca" providerId="ADAL" clId="{7C2477A2-69C1-A24D-9E75-37309D79C25A}" dt="2022-09-20T10:52:24.776" v="1661" actId="20578"/>
        <pc:sldMkLst>
          <pc:docMk/>
          <pc:sldMk cId="2480939303" sldId="2864"/>
        </pc:sldMkLst>
      </pc:sldChg>
      <pc:sldChg chg="delSp add del ord delDesignElem">
        <pc:chgData name="李新毅" userId="8f90503c-af94-41d6-864d-d126aecb8bca" providerId="ADAL" clId="{7C2477A2-69C1-A24D-9E75-37309D79C25A}" dt="2022-09-20T10:52:01.331" v="1659" actId="2696"/>
        <pc:sldMkLst>
          <pc:docMk/>
          <pc:sldMk cId="2954587840" sldId="2864"/>
        </pc:sldMkLst>
        <pc:grpChg chg="del">
          <ac:chgData name="李新毅" userId="8f90503c-af94-41d6-864d-d126aecb8bca" providerId="ADAL" clId="{7C2477A2-69C1-A24D-9E75-37309D79C25A}" dt="2022-09-20T08:13:06.670" v="163"/>
          <ac:grpSpMkLst>
            <pc:docMk/>
            <pc:sldMk cId="2954587840" sldId="2864"/>
            <ac:grpSpMk id="94" creationId="{11EB0DE5-5F89-7E48-C350-14272A687C6E}"/>
          </ac:grpSpMkLst>
        </pc:grpChg>
      </pc:sldChg>
      <pc:sldChg chg="delSp modSp add mod ord modClrScheme delDesignElem chgLayout">
        <pc:chgData name="李新毅" userId="8f90503c-af94-41d6-864d-d126aecb8bca" providerId="ADAL" clId="{7C2477A2-69C1-A24D-9E75-37309D79C25A}" dt="2022-09-20T10:52:49.526" v="1667" actId="27636"/>
        <pc:sldMkLst>
          <pc:docMk/>
          <pc:sldMk cId="2305706114" sldId="2865"/>
        </pc:sldMkLst>
        <pc:spChg chg="mod ord">
          <ac:chgData name="李新毅" userId="8f90503c-af94-41d6-864d-d126aecb8bca" providerId="ADAL" clId="{7C2477A2-69C1-A24D-9E75-37309D79C25A}" dt="2022-09-20T10:52:49.526" v="1667" actId="27636"/>
          <ac:spMkLst>
            <pc:docMk/>
            <pc:sldMk cId="2305706114" sldId="2865"/>
            <ac:spMk id="2" creationId="{14588734-49EF-4F7F-833B-7DACF8CC444C}"/>
          </ac:spMkLst>
        </pc:spChg>
        <pc:grpChg chg="del">
          <ac:chgData name="李新毅" userId="8f90503c-af94-41d6-864d-d126aecb8bca" providerId="ADAL" clId="{7C2477A2-69C1-A24D-9E75-37309D79C25A}" dt="2022-09-20T08:13:06.670" v="163"/>
          <ac:grpSpMkLst>
            <pc:docMk/>
            <pc:sldMk cId="2305706114" sldId="2865"/>
            <ac:grpSpMk id="117" creationId="{36A5A881-3E49-8DFA-1393-33916CF5A262}"/>
          </ac:grpSpMkLst>
        </pc:grpChg>
        <pc:picChg chg="del">
          <ac:chgData name="李新毅" userId="8f90503c-af94-41d6-864d-d126aecb8bca" providerId="ADAL" clId="{7C2477A2-69C1-A24D-9E75-37309D79C25A}" dt="2022-09-20T10:52:43.108" v="1664" actId="478"/>
          <ac:picMkLst>
            <pc:docMk/>
            <pc:sldMk cId="2305706114" sldId="2865"/>
            <ac:picMk id="124" creationId="{19B807BF-E2E0-810D-481D-2CC1F0899C52}"/>
          </ac:picMkLst>
        </pc:picChg>
      </pc:sldChg>
      <pc:sldChg chg="del">
        <pc:chgData name="李新毅" userId="8f90503c-af94-41d6-864d-d126aecb8bca" providerId="ADAL" clId="{7C2477A2-69C1-A24D-9E75-37309D79C25A}" dt="2022-09-20T10:57:24.348" v="1700" actId="2696"/>
        <pc:sldMkLst>
          <pc:docMk/>
          <pc:sldMk cId="2577296813" sldId="2877"/>
        </pc:sldMkLst>
      </pc:sldChg>
      <pc:sldChg chg="del">
        <pc:chgData name="李新毅" userId="8f90503c-af94-41d6-864d-d126aecb8bca" providerId="ADAL" clId="{7C2477A2-69C1-A24D-9E75-37309D79C25A}" dt="2022-09-20T10:58:00.650" v="1704" actId="2696"/>
        <pc:sldMkLst>
          <pc:docMk/>
          <pc:sldMk cId="688724231" sldId="2878"/>
        </pc:sldMkLst>
      </pc:sldChg>
      <pc:sldChg chg="del">
        <pc:chgData name="李新毅" userId="8f90503c-af94-41d6-864d-d126aecb8bca" providerId="ADAL" clId="{7C2477A2-69C1-A24D-9E75-37309D79C25A}" dt="2022-09-20T10:57:52.913" v="1701" actId="2696"/>
        <pc:sldMkLst>
          <pc:docMk/>
          <pc:sldMk cId="947867837" sldId="2879"/>
        </pc:sldMkLst>
      </pc:sldChg>
      <pc:sldChg chg="del">
        <pc:chgData name="李新毅" userId="8f90503c-af94-41d6-864d-d126aecb8bca" providerId="ADAL" clId="{7C2477A2-69C1-A24D-9E75-37309D79C25A}" dt="2022-09-20T10:57:55.395" v="1702" actId="2696"/>
        <pc:sldMkLst>
          <pc:docMk/>
          <pc:sldMk cId="2868656234" sldId="2880"/>
        </pc:sldMkLst>
      </pc:sldChg>
      <pc:sldChg chg="del">
        <pc:chgData name="李新毅" userId="8f90503c-af94-41d6-864d-d126aecb8bca" providerId="ADAL" clId="{7C2477A2-69C1-A24D-9E75-37309D79C25A}" dt="2022-09-20T10:57:56.813" v="1703" actId="2696"/>
        <pc:sldMkLst>
          <pc:docMk/>
          <pc:sldMk cId="3804736286" sldId="2881"/>
        </pc:sldMkLst>
      </pc:sldChg>
      <pc:sldChg chg="modSp mod modClrScheme chgLayout">
        <pc:chgData name="李新毅" userId="8f90503c-af94-41d6-864d-d126aecb8bca" providerId="ADAL" clId="{7C2477A2-69C1-A24D-9E75-37309D79C25A}" dt="2022-09-20T10:59:16.046" v="1714" actId="20577"/>
        <pc:sldMkLst>
          <pc:docMk/>
          <pc:sldMk cId="4167598987" sldId="2882"/>
        </pc:sldMkLst>
        <pc:spChg chg="mod ord">
          <ac:chgData name="李新毅" userId="8f90503c-af94-41d6-864d-d126aecb8bca" providerId="ADAL" clId="{7C2477A2-69C1-A24D-9E75-37309D79C25A}" dt="2022-09-20T10:59:16.046" v="1714" actId="20577"/>
          <ac:spMkLst>
            <pc:docMk/>
            <pc:sldMk cId="4167598987" sldId="2882"/>
            <ac:spMk id="2" creationId="{3039D934-1957-384B-9B04-B6A86B063A45}"/>
          </ac:spMkLst>
        </pc:spChg>
      </pc:sldChg>
      <pc:sldChg chg="modSp mod modClrScheme chgLayout">
        <pc:chgData name="李新毅" userId="8f90503c-af94-41d6-864d-d126aecb8bca" providerId="ADAL" clId="{7C2477A2-69C1-A24D-9E75-37309D79C25A}" dt="2022-09-20T10:59:24.441" v="1717" actId="120"/>
        <pc:sldMkLst>
          <pc:docMk/>
          <pc:sldMk cId="3939057399" sldId="2883"/>
        </pc:sldMkLst>
        <pc:spChg chg="mod ord">
          <ac:chgData name="李新毅" userId="8f90503c-af94-41d6-864d-d126aecb8bca" providerId="ADAL" clId="{7C2477A2-69C1-A24D-9E75-37309D79C25A}" dt="2022-09-20T10:59:24.441" v="1717" actId="120"/>
          <ac:spMkLst>
            <pc:docMk/>
            <pc:sldMk cId="3939057399" sldId="2883"/>
            <ac:spMk id="2" creationId="{013F7D76-A413-4445-B1EE-B8B6EB630FD8}"/>
          </ac:spMkLst>
        </pc:spChg>
      </pc:sldChg>
      <pc:sldChg chg="modSp mod modClrScheme chgLayout">
        <pc:chgData name="李新毅" userId="8f90503c-af94-41d6-864d-d126aecb8bca" providerId="ADAL" clId="{7C2477A2-69C1-A24D-9E75-37309D79C25A}" dt="2022-09-20T10:59:38.411" v="1720" actId="120"/>
        <pc:sldMkLst>
          <pc:docMk/>
          <pc:sldMk cId="1129232285" sldId="2884"/>
        </pc:sldMkLst>
        <pc:spChg chg="mod ord">
          <ac:chgData name="李新毅" userId="8f90503c-af94-41d6-864d-d126aecb8bca" providerId="ADAL" clId="{7C2477A2-69C1-A24D-9E75-37309D79C25A}" dt="2022-09-20T10:59:38.411" v="1720" actId="120"/>
          <ac:spMkLst>
            <pc:docMk/>
            <pc:sldMk cId="1129232285" sldId="2884"/>
            <ac:spMk id="2" creationId="{B486DA65-C82C-4C46-B384-74A273E5ECD6}"/>
          </ac:spMkLst>
        </pc:spChg>
      </pc:sldChg>
      <pc:sldChg chg="modSp mod modClrScheme chgLayout">
        <pc:chgData name="李新毅" userId="8f90503c-af94-41d6-864d-d126aecb8bca" providerId="ADAL" clId="{7C2477A2-69C1-A24D-9E75-37309D79C25A}" dt="2022-09-20T08:25:30.026" v="336" actId="113"/>
        <pc:sldMkLst>
          <pc:docMk/>
          <pc:sldMk cId="3309987435" sldId="2885"/>
        </pc:sldMkLst>
        <pc:spChg chg="mod ord">
          <ac:chgData name="李新毅" userId="8f90503c-af94-41d6-864d-d126aecb8bca" providerId="ADAL" clId="{7C2477A2-69C1-A24D-9E75-37309D79C25A}" dt="2022-09-20T08:25:30.026" v="336" actId="113"/>
          <ac:spMkLst>
            <pc:docMk/>
            <pc:sldMk cId="3309987435" sldId="2885"/>
            <ac:spMk id="2" creationId="{9F1CF043-5E49-D14B-BBC0-4D2839F4A9C5}"/>
          </ac:spMkLst>
        </pc:spChg>
      </pc:sldChg>
      <pc:sldChg chg="modSp mod modClrScheme chgLayout">
        <pc:chgData name="李新毅" userId="8f90503c-af94-41d6-864d-d126aecb8bca" providerId="ADAL" clId="{7C2477A2-69C1-A24D-9E75-37309D79C25A}" dt="2022-09-20T10:53:02.738" v="1670" actId="120"/>
        <pc:sldMkLst>
          <pc:docMk/>
          <pc:sldMk cId="4192203745" sldId="2888"/>
        </pc:sldMkLst>
        <pc:spChg chg="mod ord">
          <ac:chgData name="李新毅" userId="8f90503c-af94-41d6-864d-d126aecb8bca" providerId="ADAL" clId="{7C2477A2-69C1-A24D-9E75-37309D79C25A}" dt="2022-09-20T10:53:02.738" v="1670" actId="120"/>
          <ac:spMkLst>
            <pc:docMk/>
            <pc:sldMk cId="4192203745" sldId="2888"/>
            <ac:spMk id="2" creationId="{090CA8A6-CDD4-8547-BFFE-0A5229F3E295}"/>
          </ac:spMkLst>
        </pc:spChg>
      </pc:sldChg>
      <pc:sldChg chg="modSp mod modClrScheme chgLayout">
        <pc:chgData name="李新毅" userId="8f90503c-af94-41d6-864d-d126aecb8bca" providerId="ADAL" clId="{7C2477A2-69C1-A24D-9E75-37309D79C25A}" dt="2022-09-20T10:53:11.004" v="1672" actId="120"/>
        <pc:sldMkLst>
          <pc:docMk/>
          <pc:sldMk cId="2493914424" sldId="2889"/>
        </pc:sldMkLst>
        <pc:spChg chg="mod ord">
          <ac:chgData name="李新毅" userId="8f90503c-af94-41d6-864d-d126aecb8bca" providerId="ADAL" clId="{7C2477A2-69C1-A24D-9E75-37309D79C25A}" dt="2022-09-20T10:53:11.004" v="1672" actId="120"/>
          <ac:spMkLst>
            <pc:docMk/>
            <pc:sldMk cId="2493914424" sldId="2889"/>
            <ac:spMk id="2" creationId="{578E8409-CA4E-B440-BCE3-CC7B0C9D1570}"/>
          </ac:spMkLst>
        </pc:spChg>
      </pc:sldChg>
      <pc:sldChg chg="modSp mod modClrScheme chgLayout">
        <pc:chgData name="李新毅" userId="8f90503c-af94-41d6-864d-d126aecb8bca" providerId="ADAL" clId="{7C2477A2-69C1-A24D-9E75-37309D79C25A}" dt="2022-09-20T10:53:30.475" v="1677" actId="120"/>
        <pc:sldMkLst>
          <pc:docMk/>
          <pc:sldMk cId="944155880" sldId="2890"/>
        </pc:sldMkLst>
        <pc:spChg chg="mod ord">
          <ac:chgData name="李新毅" userId="8f90503c-af94-41d6-864d-d126aecb8bca" providerId="ADAL" clId="{7C2477A2-69C1-A24D-9E75-37309D79C25A}" dt="2022-09-20T10:53:30.475" v="1677" actId="120"/>
          <ac:spMkLst>
            <pc:docMk/>
            <pc:sldMk cId="944155880" sldId="2890"/>
            <ac:spMk id="2" creationId="{15A4C0FD-04BC-2944-9D5B-3C4D42695889}"/>
          </ac:spMkLst>
        </pc:spChg>
      </pc:sldChg>
      <pc:sldChg chg="add">
        <pc:chgData name="李新毅" userId="8f90503c-af94-41d6-864d-d126aecb8bca" providerId="ADAL" clId="{7C2477A2-69C1-A24D-9E75-37309D79C25A}" dt="2022-09-20T11:01:37.441" v="1730"/>
        <pc:sldMkLst>
          <pc:docMk/>
          <pc:sldMk cId="1519220646" sldId="2891"/>
        </pc:sldMkLst>
      </pc:sldChg>
      <pc:sldChg chg="del">
        <pc:chgData name="李新毅" userId="8f90503c-af94-41d6-864d-d126aecb8bca" providerId="ADAL" clId="{7C2477A2-69C1-A24D-9E75-37309D79C25A}" dt="2022-09-20T11:01:26.334" v="1729" actId="2696"/>
        <pc:sldMkLst>
          <pc:docMk/>
          <pc:sldMk cId="3134183339" sldId="2891"/>
        </pc:sldMkLst>
      </pc:sldChg>
      <pc:sldChg chg="del">
        <pc:chgData name="李新毅" userId="8f90503c-af94-41d6-864d-d126aecb8bca" providerId="ADAL" clId="{7C2477A2-69C1-A24D-9E75-37309D79C25A}" dt="2022-09-20T11:01:26.334" v="1729" actId="2696"/>
        <pc:sldMkLst>
          <pc:docMk/>
          <pc:sldMk cId="1753935358" sldId="2892"/>
        </pc:sldMkLst>
      </pc:sldChg>
      <pc:sldChg chg="modSp add mod modClrScheme chgLayout">
        <pc:chgData name="李新毅" userId="8f90503c-af94-41d6-864d-d126aecb8bca" providerId="ADAL" clId="{7C2477A2-69C1-A24D-9E75-37309D79C25A}" dt="2022-09-20T11:02:41.115" v="1768" actId="20577"/>
        <pc:sldMkLst>
          <pc:docMk/>
          <pc:sldMk cId="1870293050" sldId="2892"/>
        </pc:sldMkLst>
        <pc:spChg chg="mod ord">
          <ac:chgData name="李新毅" userId="8f90503c-af94-41d6-864d-d126aecb8bca" providerId="ADAL" clId="{7C2477A2-69C1-A24D-9E75-37309D79C25A}" dt="2022-09-20T11:02:41.115" v="1768" actId="20577"/>
          <ac:spMkLst>
            <pc:docMk/>
            <pc:sldMk cId="1870293050" sldId="2892"/>
            <ac:spMk id="2" creationId="{44B56489-8E81-B344-92F4-8F57365ECDE1}"/>
          </ac:spMkLst>
        </pc:spChg>
      </pc:sldChg>
      <pc:sldChg chg="del">
        <pc:chgData name="李新毅" userId="8f90503c-af94-41d6-864d-d126aecb8bca" providerId="ADAL" clId="{7C2477A2-69C1-A24D-9E75-37309D79C25A}" dt="2022-09-20T11:01:26.334" v="1729" actId="2696"/>
        <pc:sldMkLst>
          <pc:docMk/>
          <pc:sldMk cId="1714273269" sldId="2893"/>
        </pc:sldMkLst>
      </pc:sldChg>
      <pc:sldChg chg="modSp add mod modClrScheme chgLayout">
        <pc:chgData name="李新毅" userId="8f90503c-af94-41d6-864d-d126aecb8bca" providerId="ADAL" clId="{7C2477A2-69C1-A24D-9E75-37309D79C25A}" dt="2022-09-20T11:03:24.771" v="1801" actId="120"/>
        <pc:sldMkLst>
          <pc:docMk/>
          <pc:sldMk cId="3420210926" sldId="2893"/>
        </pc:sldMkLst>
        <pc:spChg chg="mod ord">
          <ac:chgData name="李新毅" userId="8f90503c-af94-41d6-864d-d126aecb8bca" providerId="ADAL" clId="{7C2477A2-69C1-A24D-9E75-37309D79C25A}" dt="2022-09-20T11:03:24.771" v="1801" actId="120"/>
          <ac:spMkLst>
            <pc:docMk/>
            <pc:sldMk cId="3420210926" sldId="2893"/>
            <ac:spMk id="2" creationId="{802F17C8-157A-7749-BDAC-1B7000ED3D2F}"/>
          </ac:spMkLst>
        </pc:spChg>
      </pc:sldChg>
      <pc:sldChg chg="modSp add mod modClrScheme chgLayout">
        <pc:chgData name="李新毅" userId="8f90503c-af94-41d6-864d-d126aecb8bca" providerId="ADAL" clId="{7C2477A2-69C1-A24D-9E75-37309D79C25A}" dt="2022-09-20T11:02:22.600" v="1740" actId="20577"/>
        <pc:sldMkLst>
          <pc:docMk/>
          <pc:sldMk cId="3289185325" sldId="2899"/>
        </pc:sldMkLst>
        <pc:spChg chg="mod ord">
          <ac:chgData name="李新毅" userId="8f90503c-af94-41d6-864d-d126aecb8bca" providerId="ADAL" clId="{7C2477A2-69C1-A24D-9E75-37309D79C25A}" dt="2022-09-20T11:02:22.600" v="1740" actId="20577"/>
          <ac:spMkLst>
            <pc:docMk/>
            <pc:sldMk cId="3289185325" sldId="2899"/>
            <ac:spMk id="2" creationId="{091D1A29-1235-4442-B3AC-855814C6E956}"/>
          </ac:spMkLst>
        </pc:spChg>
      </pc:sldChg>
      <pc:sldChg chg="del">
        <pc:chgData name="李新毅" userId="8f90503c-af94-41d6-864d-d126aecb8bca" providerId="ADAL" clId="{7C2477A2-69C1-A24D-9E75-37309D79C25A}" dt="2022-09-20T11:01:26.334" v="1729" actId="2696"/>
        <pc:sldMkLst>
          <pc:docMk/>
          <pc:sldMk cId="3365201530" sldId="2899"/>
        </pc:sldMkLst>
      </pc:sldChg>
      <pc:sldChg chg="del">
        <pc:chgData name="李新毅" userId="8f90503c-af94-41d6-864d-d126aecb8bca" providerId="ADAL" clId="{7C2477A2-69C1-A24D-9E75-37309D79C25A}" dt="2022-09-20T11:01:26.334" v="1729" actId="2696"/>
        <pc:sldMkLst>
          <pc:docMk/>
          <pc:sldMk cId="832148843" sldId="2900"/>
        </pc:sldMkLst>
      </pc:sldChg>
      <pc:sldChg chg="modSp add mod modClrScheme chgLayout">
        <pc:chgData name="李新毅" userId="8f90503c-af94-41d6-864d-d126aecb8bca" providerId="ADAL" clId="{7C2477A2-69C1-A24D-9E75-37309D79C25A}" dt="2022-09-20T11:03:36.542" v="1803" actId="120"/>
        <pc:sldMkLst>
          <pc:docMk/>
          <pc:sldMk cId="2501689067" sldId="2900"/>
        </pc:sldMkLst>
        <pc:spChg chg="mod ord">
          <ac:chgData name="李新毅" userId="8f90503c-af94-41d6-864d-d126aecb8bca" providerId="ADAL" clId="{7C2477A2-69C1-A24D-9E75-37309D79C25A}" dt="2022-09-20T11:03:36.542" v="1803" actId="120"/>
          <ac:spMkLst>
            <pc:docMk/>
            <pc:sldMk cId="2501689067" sldId="2900"/>
            <ac:spMk id="2" creationId="{E81E9FBB-69B2-E94E-8015-218551C84593}"/>
          </ac:spMkLst>
        </pc:spChg>
      </pc:sldChg>
      <pc:sldChg chg="del">
        <pc:chgData name="李新毅" userId="8f90503c-af94-41d6-864d-d126aecb8bca" providerId="ADAL" clId="{7C2477A2-69C1-A24D-9E75-37309D79C25A}" dt="2022-09-20T11:01:26.334" v="1729" actId="2696"/>
        <pc:sldMkLst>
          <pc:docMk/>
          <pc:sldMk cId="1982956308" sldId="2902"/>
        </pc:sldMkLst>
      </pc:sldChg>
      <pc:sldChg chg="modSp add mod modClrScheme chgLayout">
        <pc:chgData name="李新毅" userId="8f90503c-af94-41d6-864d-d126aecb8bca" providerId="ADAL" clId="{7C2477A2-69C1-A24D-9E75-37309D79C25A}" dt="2022-09-20T11:03:45.978" v="1805" actId="120"/>
        <pc:sldMkLst>
          <pc:docMk/>
          <pc:sldMk cId="4192781358" sldId="2902"/>
        </pc:sldMkLst>
        <pc:spChg chg="mod ord">
          <ac:chgData name="李新毅" userId="8f90503c-af94-41d6-864d-d126aecb8bca" providerId="ADAL" clId="{7C2477A2-69C1-A24D-9E75-37309D79C25A}" dt="2022-09-20T11:03:45.978" v="1805" actId="120"/>
          <ac:spMkLst>
            <pc:docMk/>
            <pc:sldMk cId="4192781358" sldId="2902"/>
            <ac:spMk id="2" creationId="{D72CD392-3130-0845-B545-9CA388C151A8}"/>
          </ac:spMkLst>
        </pc:spChg>
      </pc:sldChg>
      <pc:sldChg chg="modSp add mod modClrScheme chgLayout">
        <pc:chgData name="李新毅" userId="8f90503c-af94-41d6-864d-d126aecb8bca" providerId="ADAL" clId="{7C2477A2-69C1-A24D-9E75-37309D79C25A}" dt="2022-09-20T11:03:58.476" v="1807" actId="120"/>
        <pc:sldMkLst>
          <pc:docMk/>
          <pc:sldMk cId="1825893396" sldId="2903"/>
        </pc:sldMkLst>
        <pc:spChg chg="mod ord">
          <ac:chgData name="李新毅" userId="8f90503c-af94-41d6-864d-d126aecb8bca" providerId="ADAL" clId="{7C2477A2-69C1-A24D-9E75-37309D79C25A}" dt="2022-09-20T11:03:58.476" v="1807" actId="120"/>
          <ac:spMkLst>
            <pc:docMk/>
            <pc:sldMk cId="1825893396" sldId="2903"/>
            <ac:spMk id="2" creationId="{8F9B9515-E9A1-2D40-901A-BA816953E1EB}"/>
          </ac:spMkLst>
        </pc:spChg>
      </pc:sldChg>
      <pc:sldChg chg="del">
        <pc:chgData name="李新毅" userId="8f90503c-af94-41d6-864d-d126aecb8bca" providerId="ADAL" clId="{7C2477A2-69C1-A24D-9E75-37309D79C25A}" dt="2022-09-20T11:01:26.334" v="1729" actId="2696"/>
        <pc:sldMkLst>
          <pc:docMk/>
          <pc:sldMk cId="3918372678" sldId="2903"/>
        </pc:sldMkLst>
      </pc:sldChg>
      <pc:sldChg chg="del">
        <pc:chgData name="李新毅" userId="8f90503c-af94-41d6-864d-d126aecb8bca" providerId="ADAL" clId="{7C2477A2-69C1-A24D-9E75-37309D79C25A}" dt="2022-09-20T11:01:26.334" v="1729" actId="2696"/>
        <pc:sldMkLst>
          <pc:docMk/>
          <pc:sldMk cId="254385686" sldId="2904"/>
        </pc:sldMkLst>
      </pc:sldChg>
      <pc:sldChg chg="modSp add mod modClrScheme chgLayout">
        <pc:chgData name="李新毅" userId="8f90503c-af94-41d6-864d-d126aecb8bca" providerId="ADAL" clId="{7C2477A2-69C1-A24D-9E75-37309D79C25A}" dt="2022-09-20T11:04:07.736" v="1809" actId="120"/>
        <pc:sldMkLst>
          <pc:docMk/>
          <pc:sldMk cId="1147912266" sldId="2904"/>
        </pc:sldMkLst>
        <pc:spChg chg="mod ord">
          <ac:chgData name="李新毅" userId="8f90503c-af94-41d6-864d-d126aecb8bca" providerId="ADAL" clId="{7C2477A2-69C1-A24D-9E75-37309D79C25A}" dt="2022-09-20T11:04:07.736" v="1809" actId="120"/>
          <ac:spMkLst>
            <pc:docMk/>
            <pc:sldMk cId="1147912266" sldId="2904"/>
            <ac:spMk id="2" creationId="{59E74EB7-4680-E845-B3F4-69809BA15148}"/>
          </ac:spMkLst>
        </pc:spChg>
      </pc:sldChg>
      <pc:sldChg chg="modSp add mod modClrScheme chgLayout">
        <pc:chgData name="李新毅" userId="8f90503c-af94-41d6-864d-d126aecb8bca" providerId="ADAL" clId="{7C2477A2-69C1-A24D-9E75-37309D79C25A}" dt="2022-09-20T11:04:15.609" v="1811" actId="120"/>
        <pc:sldMkLst>
          <pc:docMk/>
          <pc:sldMk cId="2597056376" sldId="2905"/>
        </pc:sldMkLst>
        <pc:spChg chg="mod ord">
          <ac:chgData name="李新毅" userId="8f90503c-af94-41d6-864d-d126aecb8bca" providerId="ADAL" clId="{7C2477A2-69C1-A24D-9E75-37309D79C25A}" dt="2022-09-20T11:04:15.609" v="1811" actId="120"/>
          <ac:spMkLst>
            <pc:docMk/>
            <pc:sldMk cId="2597056376" sldId="2905"/>
            <ac:spMk id="2" creationId="{22B15EA4-DC0A-3549-9450-D6D2EBD6F76D}"/>
          </ac:spMkLst>
        </pc:spChg>
      </pc:sldChg>
      <pc:sldChg chg="del">
        <pc:chgData name="李新毅" userId="8f90503c-af94-41d6-864d-d126aecb8bca" providerId="ADAL" clId="{7C2477A2-69C1-A24D-9E75-37309D79C25A}" dt="2022-09-20T11:01:26.334" v="1729" actId="2696"/>
        <pc:sldMkLst>
          <pc:docMk/>
          <pc:sldMk cId="3204061331" sldId="2905"/>
        </pc:sldMkLst>
      </pc:sldChg>
      <pc:sldChg chg="modSp add mod modClrScheme chgLayout">
        <pc:chgData name="李新毅" userId="8f90503c-af94-41d6-864d-d126aecb8bca" providerId="ADAL" clId="{7C2477A2-69C1-A24D-9E75-37309D79C25A}" dt="2022-09-20T11:04:25.147" v="1813" actId="120"/>
        <pc:sldMkLst>
          <pc:docMk/>
          <pc:sldMk cId="296606617" sldId="2907"/>
        </pc:sldMkLst>
        <pc:spChg chg="mod ord">
          <ac:chgData name="李新毅" userId="8f90503c-af94-41d6-864d-d126aecb8bca" providerId="ADAL" clId="{7C2477A2-69C1-A24D-9E75-37309D79C25A}" dt="2022-09-20T11:04:25.147" v="1813" actId="120"/>
          <ac:spMkLst>
            <pc:docMk/>
            <pc:sldMk cId="296606617" sldId="2907"/>
            <ac:spMk id="2" creationId="{8847396F-B7BA-D244-9482-13574E34AC8A}"/>
          </ac:spMkLst>
        </pc:spChg>
      </pc:sldChg>
      <pc:sldChg chg="del">
        <pc:chgData name="李新毅" userId="8f90503c-af94-41d6-864d-d126aecb8bca" providerId="ADAL" clId="{7C2477A2-69C1-A24D-9E75-37309D79C25A}" dt="2022-09-20T11:01:26.334" v="1729" actId="2696"/>
        <pc:sldMkLst>
          <pc:docMk/>
          <pc:sldMk cId="3008460844" sldId="2907"/>
        </pc:sldMkLst>
      </pc:sldChg>
      <pc:sldChg chg="modSp mod modClrScheme chgLayout">
        <pc:chgData name="李新毅" userId="8f90503c-af94-41d6-864d-d126aecb8bca" providerId="ADAL" clId="{7C2477A2-69C1-A24D-9E75-37309D79C25A}" dt="2022-09-20T10:53:46.700" v="1681" actId="120"/>
        <pc:sldMkLst>
          <pc:docMk/>
          <pc:sldMk cId="2674680165" sldId="2908"/>
        </pc:sldMkLst>
        <pc:spChg chg="mod ord">
          <ac:chgData name="李新毅" userId="8f90503c-af94-41d6-864d-d126aecb8bca" providerId="ADAL" clId="{7C2477A2-69C1-A24D-9E75-37309D79C25A}" dt="2022-09-20T10:53:46.700" v="1681" actId="120"/>
          <ac:spMkLst>
            <pc:docMk/>
            <pc:sldMk cId="2674680165" sldId="2908"/>
            <ac:spMk id="2" creationId="{721E27AB-7A83-1446-83AD-9FBF6B790677}"/>
          </ac:spMkLst>
        </pc:spChg>
      </pc:sldChg>
      <pc:sldChg chg="modSp mod modClrScheme chgLayout">
        <pc:chgData name="李新毅" userId="8f90503c-af94-41d6-864d-d126aecb8bca" providerId="ADAL" clId="{7C2477A2-69C1-A24D-9E75-37309D79C25A}" dt="2022-09-20T10:53:20.456" v="1674" actId="120"/>
        <pc:sldMkLst>
          <pc:docMk/>
          <pc:sldMk cId="1447942017" sldId="2909"/>
        </pc:sldMkLst>
        <pc:spChg chg="mod ord">
          <ac:chgData name="李新毅" userId="8f90503c-af94-41d6-864d-d126aecb8bca" providerId="ADAL" clId="{7C2477A2-69C1-A24D-9E75-37309D79C25A}" dt="2022-09-20T10:53:20.456" v="1674" actId="120"/>
          <ac:spMkLst>
            <pc:docMk/>
            <pc:sldMk cId="1447942017" sldId="2909"/>
            <ac:spMk id="2" creationId="{E48D9D2A-04D4-2B43-99AF-F50E578DAD95}"/>
          </ac:spMkLst>
        </pc:spChg>
      </pc:sldChg>
      <pc:sldChg chg="modSp mod modClrScheme chgLayout">
        <pc:chgData name="李新毅" userId="8f90503c-af94-41d6-864d-d126aecb8bca" providerId="ADAL" clId="{7C2477A2-69C1-A24D-9E75-37309D79C25A}" dt="2022-09-20T10:53:38.803" v="1679" actId="120"/>
        <pc:sldMkLst>
          <pc:docMk/>
          <pc:sldMk cId="1804975296" sldId="2910"/>
        </pc:sldMkLst>
        <pc:spChg chg="mod ord">
          <ac:chgData name="李新毅" userId="8f90503c-af94-41d6-864d-d126aecb8bca" providerId="ADAL" clId="{7C2477A2-69C1-A24D-9E75-37309D79C25A}" dt="2022-09-20T10:53:38.803" v="1679" actId="120"/>
          <ac:spMkLst>
            <pc:docMk/>
            <pc:sldMk cId="1804975296" sldId="2910"/>
            <ac:spMk id="2" creationId="{721E27AB-7A83-1446-83AD-9FBF6B790677}"/>
          </ac:spMkLst>
        </pc:spChg>
      </pc:sldChg>
      <pc:sldChg chg="modSp add mod modClrScheme chgLayout">
        <pc:chgData name="李新毅" userId="8f90503c-af94-41d6-864d-d126aecb8bca" providerId="ADAL" clId="{7C2477A2-69C1-A24D-9E75-37309D79C25A}" dt="2022-09-20T11:02:50.306" v="1785" actId="20577"/>
        <pc:sldMkLst>
          <pc:docMk/>
          <pc:sldMk cId="862696640" sldId="2919"/>
        </pc:sldMkLst>
        <pc:spChg chg="mod ord">
          <ac:chgData name="李新毅" userId="8f90503c-af94-41d6-864d-d126aecb8bca" providerId="ADAL" clId="{7C2477A2-69C1-A24D-9E75-37309D79C25A}" dt="2022-09-20T11:02:50.306" v="1785" actId="20577"/>
          <ac:spMkLst>
            <pc:docMk/>
            <pc:sldMk cId="862696640" sldId="2919"/>
            <ac:spMk id="2" creationId="{99C8CC11-C5DA-3242-908B-C4E42AAFC7E3}"/>
          </ac:spMkLst>
        </pc:spChg>
      </pc:sldChg>
      <pc:sldChg chg="del">
        <pc:chgData name="李新毅" userId="8f90503c-af94-41d6-864d-d126aecb8bca" providerId="ADAL" clId="{7C2477A2-69C1-A24D-9E75-37309D79C25A}" dt="2022-09-20T11:01:26.334" v="1729" actId="2696"/>
        <pc:sldMkLst>
          <pc:docMk/>
          <pc:sldMk cId="2103940881" sldId="2919"/>
        </pc:sldMkLst>
      </pc:sldChg>
      <pc:sldChg chg="del">
        <pc:chgData name="李新毅" userId="8f90503c-af94-41d6-864d-d126aecb8bca" providerId="ADAL" clId="{7C2477A2-69C1-A24D-9E75-37309D79C25A}" dt="2022-09-20T11:01:26.334" v="1729" actId="2696"/>
        <pc:sldMkLst>
          <pc:docMk/>
          <pc:sldMk cId="514804543" sldId="2920"/>
        </pc:sldMkLst>
      </pc:sldChg>
      <pc:sldChg chg="modSp add mod modClrScheme chgLayout">
        <pc:chgData name="李新毅" userId="8f90503c-af94-41d6-864d-d126aecb8bca" providerId="ADAL" clId="{7C2477A2-69C1-A24D-9E75-37309D79C25A}" dt="2022-09-20T11:03:13.151" v="1799" actId="20577"/>
        <pc:sldMkLst>
          <pc:docMk/>
          <pc:sldMk cId="3096344367" sldId="2920"/>
        </pc:sldMkLst>
        <pc:spChg chg="mod ord">
          <ac:chgData name="李新毅" userId="8f90503c-af94-41d6-864d-d126aecb8bca" providerId="ADAL" clId="{7C2477A2-69C1-A24D-9E75-37309D79C25A}" dt="2022-09-20T11:03:13.151" v="1799" actId="20577"/>
          <ac:spMkLst>
            <pc:docMk/>
            <pc:sldMk cId="3096344367" sldId="2920"/>
            <ac:spMk id="2" creationId="{8F7C4AF4-ED17-3B4D-99A6-7DC569EA463D}"/>
          </ac:spMkLst>
        </pc:spChg>
      </pc:sldChg>
      <pc:sldChg chg="modSp add del mod">
        <pc:chgData name="李新毅" userId="8f90503c-af94-41d6-864d-d126aecb8bca" providerId="ADAL" clId="{7C2477A2-69C1-A24D-9E75-37309D79C25A}" dt="2022-09-20T09:29:11.819" v="681" actId="113"/>
        <pc:sldMkLst>
          <pc:docMk/>
          <pc:sldMk cId="3306191185" sldId="2930"/>
        </pc:sldMkLst>
        <pc:spChg chg="mod">
          <ac:chgData name="李新毅" userId="8f90503c-af94-41d6-864d-d126aecb8bca" providerId="ADAL" clId="{7C2477A2-69C1-A24D-9E75-37309D79C25A}" dt="2022-09-20T09:29:11.819" v="681" actId="113"/>
          <ac:spMkLst>
            <pc:docMk/>
            <pc:sldMk cId="3306191185" sldId="2930"/>
            <ac:spMk id="15" creationId="{0704BF79-BD54-764D-880F-E45B79FAB229}"/>
          </ac:spMkLst>
        </pc:spChg>
      </pc:sldChg>
      <pc:sldChg chg="modSp add del mod">
        <pc:chgData name="李新毅" userId="8f90503c-af94-41d6-864d-d126aecb8bca" providerId="ADAL" clId="{7C2477A2-69C1-A24D-9E75-37309D79C25A}" dt="2022-09-20T09:29:06.098" v="679" actId="113"/>
        <pc:sldMkLst>
          <pc:docMk/>
          <pc:sldMk cId="2026789106" sldId="2931"/>
        </pc:sldMkLst>
        <pc:spChg chg="mod">
          <ac:chgData name="李新毅" userId="8f90503c-af94-41d6-864d-d126aecb8bca" providerId="ADAL" clId="{7C2477A2-69C1-A24D-9E75-37309D79C25A}" dt="2022-09-20T09:29:06.098" v="679" actId="113"/>
          <ac:spMkLst>
            <pc:docMk/>
            <pc:sldMk cId="2026789106" sldId="2931"/>
            <ac:spMk id="15" creationId="{0704BF79-BD54-764D-880F-E45B79FAB229}"/>
          </ac:spMkLst>
        </pc:spChg>
      </pc:sldChg>
      <pc:sldChg chg="del">
        <pc:chgData name="李新毅" userId="8f90503c-af94-41d6-864d-d126aecb8bca" providerId="ADAL" clId="{7C2477A2-69C1-A24D-9E75-37309D79C25A}" dt="2022-09-20T08:09:43.950" v="156" actId="2696"/>
        <pc:sldMkLst>
          <pc:docMk/>
          <pc:sldMk cId="2858961909" sldId="2932"/>
        </pc:sldMkLst>
      </pc:sldChg>
      <pc:sldChg chg="del">
        <pc:chgData name="李新毅" userId="8f90503c-af94-41d6-864d-d126aecb8bca" providerId="ADAL" clId="{7C2477A2-69C1-A24D-9E75-37309D79C25A}" dt="2022-09-20T10:54:35.081" v="1685" actId="2696"/>
        <pc:sldMkLst>
          <pc:docMk/>
          <pc:sldMk cId="2597796962" sldId="2933"/>
        </pc:sldMkLst>
      </pc:sldChg>
      <pc:sldChg chg="modSp add mod modClrScheme chgLayout">
        <pc:chgData name="李新毅" userId="8f90503c-af94-41d6-864d-d126aecb8bca" providerId="ADAL" clId="{7C2477A2-69C1-A24D-9E75-37309D79C25A}" dt="2022-09-20T09:46:24.984" v="839" actId="20577"/>
        <pc:sldMkLst>
          <pc:docMk/>
          <pc:sldMk cId="717582111" sldId="2934"/>
        </pc:sldMkLst>
        <pc:spChg chg="mod ord">
          <ac:chgData name="李新毅" userId="8f90503c-af94-41d6-864d-d126aecb8bca" providerId="ADAL" clId="{7C2477A2-69C1-A24D-9E75-37309D79C25A}" dt="2022-09-20T09:46:24.984" v="839" actId="20577"/>
          <ac:spMkLst>
            <pc:docMk/>
            <pc:sldMk cId="717582111" sldId="2934"/>
            <ac:spMk id="2" creationId="{34373BC0-FEB4-EB4F-8792-5F0E0E3D3352}"/>
          </ac:spMkLst>
        </pc:spChg>
      </pc:sldChg>
      <pc:sldChg chg="del">
        <pc:chgData name="李新毅" userId="8f90503c-af94-41d6-864d-d126aecb8bca" providerId="ADAL" clId="{7C2477A2-69C1-A24D-9E75-37309D79C25A}" dt="2022-09-20T09:43:31.583" v="797" actId="2696"/>
        <pc:sldMkLst>
          <pc:docMk/>
          <pc:sldMk cId="2915474902" sldId="2934"/>
        </pc:sldMkLst>
      </pc:sldChg>
      <pc:sldChg chg="modSp del mod modClrScheme chgLayout">
        <pc:chgData name="李新毅" userId="8f90503c-af94-41d6-864d-d126aecb8bca" providerId="ADAL" clId="{7C2477A2-69C1-A24D-9E75-37309D79C25A}" dt="2022-09-22T03:01:55.377" v="2808" actId="2696"/>
        <pc:sldMkLst>
          <pc:docMk/>
          <pc:sldMk cId="409199975" sldId="2935"/>
        </pc:sldMkLst>
        <pc:spChg chg="mod ord">
          <ac:chgData name="李新毅" userId="8f90503c-af94-41d6-864d-d126aecb8bca" providerId="ADAL" clId="{7C2477A2-69C1-A24D-9E75-37309D79C25A}" dt="2022-09-20T11:09:02.385" v="1896" actId="120"/>
          <ac:spMkLst>
            <pc:docMk/>
            <pc:sldMk cId="409199975" sldId="2935"/>
            <ac:spMk id="2" creationId="{37AD0D0B-20DE-8D4E-BEE7-328EC3FD5D1B}"/>
          </ac:spMkLst>
        </pc:spChg>
      </pc:sldChg>
      <pc:sldChg chg="add">
        <pc:chgData name="李新毅" userId="8f90503c-af94-41d6-864d-d126aecb8bca" providerId="ADAL" clId="{7C2477A2-69C1-A24D-9E75-37309D79C25A}" dt="2022-09-22T03:02:01.968" v="2809"/>
        <pc:sldMkLst>
          <pc:docMk/>
          <pc:sldMk cId="3774418667" sldId="2935"/>
        </pc:sldMkLst>
      </pc:sldChg>
      <pc:sldChg chg="modSp add mod modClrScheme chgLayout">
        <pc:chgData name="李新毅" userId="8f90503c-af94-41d6-864d-d126aecb8bca" providerId="ADAL" clId="{7C2477A2-69C1-A24D-9E75-37309D79C25A}" dt="2022-09-20T09:45:07.491" v="816" actId="113"/>
        <pc:sldMkLst>
          <pc:docMk/>
          <pc:sldMk cId="500815929" sldId="2936"/>
        </pc:sldMkLst>
        <pc:spChg chg="mod ord">
          <ac:chgData name="李新毅" userId="8f90503c-af94-41d6-864d-d126aecb8bca" providerId="ADAL" clId="{7C2477A2-69C1-A24D-9E75-37309D79C25A}" dt="2022-09-20T09:45:07.491" v="816" actId="113"/>
          <ac:spMkLst>
            <pc:docMk/>
            <pc:sldMk cId="500815929" sldId="2936"/>
            <ac:spMk id="2" creationId="{2F3BF838-E25C-E24E-99D9-39C357656FCA}"/>
          </ac:spMkLst>
        </pc:spChg>
      </pc:sldChg>
      <pc:sldChg chg="del">
        <pc:chgData name="李新毅" userId="8f90503c-af94-41d6-864d-d126aecb8bca" providerId="ADAL" clId="{7C2477A2-69C1-A24D-9E75-37309D79C25A}" dt="2022-09-20T09:43:31.583" v="797" actId="2696"/>
        <pc:sldMkLst>
          <pc:docMk/>
          <pc:sldMk cId="2579152237" sldId="2936"/>
        </pc:sldMkLst>
      </pc:sldChg>
      <pc:sldChg chg="del">
        <pc:chgData name="李新毅" userId="8f90503c-af94-41d6-864d-d126aecb8bca" providerId="ADAL" clId="{7C2477A2-69C1-A24D-9E75-37309D79C25A}" dt="2022-09-20T09:43:31.583" v="797" actId="2696"/>
        <pc:sldMkLst>
          <pc:docMk/>
          <pc:sldMk cId="370769858" sldId="2937"/>
        </pc:sldMkLst>
      </pc:sldChg>
      <pc:sldChg chg="modSp add mod modClrScheme chgLayout">
        <pc:chgData name="李新毅" userId="8f90503c-af94-41d6-864d-d126aecb8bca" providerId="ADAL" clId="{7C2477A2-69C1-A24D-9E75-37309D79C25A}" dt="2022-09-20T09:45:22.637" v="822" actId="113"/>
        <pc:sldMkLst>
          <pc:docMk/>
          <pc:sldMk cId="1850085702" sldId="2937"/>
        </pc:sldMkLst>
        <pc:spChg chg="mod ord">
          <ac:chgData name="李新毅" userId="8f90503c-af94-41d6-864d-d126aecb8bca" providerId="ADAL" clId="{7C2477A2-69C1-A24D-9E75-37309D79C25A}" dt="2022-09-20T09:45:22.637" v="822" actId="113"/>
          <ac:spMkLst>
            <pc:docMk/>
            <pc:sldMk cId="1850085702" sldId="2937"/>
            <ac:spMk id="2" creationId="{2F3BF838-E25C-E24E-99D9-39C357656FCA}"/>
          </ac:spMkLst>
        </pc:spChg>
      </pc:sldChg>
      <pc:sldChg chg="del">
        <pc:chgData name="李新毅" userId="8f90503c-af94-41d6-864d-d126aecb8bca" providerId="ADAL" clId="{7C2477A2-69C1-A24D-9E75-37309D79C25A}" dt="2022-09-20T09:43:31.583" v="797" actId="2696"/>
        <pc:sldMkLst>
          <pc:docMk/>
          <pc:sldMk cId="872504818" sldId="2938"/>
        </pc:sldMkLst>
      </pc:sldChg>
      <pc:sldChg chg="modSp add mod modClrScheme chgLayout">
        <pc:chgData name="李新毅" userId="8f90503c-af94-41d6-864d-d126aecb8bca" providerId="ADAL" clId="{7C2477A2-69C1-A24D-9E75-37309D79C25A}" dt="2022-09-20T09:45:34.121" v="828" actId="120"/>
        <pc:sldMkLst>
          <pc:docMk/>
          <pc:sldMk cId="3796147913" sldId="2938"/>
        </pc:sldMkLst>
        <pc:spChg chg="mod ord">
          <ac:chgData name="李新毅" userId="8f90503c-af94-41d6-864d-d126aecb8bca" providerId="ADAL" clId="{7C2477A2-69C1-A24D-9E75-37309D79C25A}" dt="2022-09-20T09:45:34.121" v="828" actId="120"/>
          <ac:spMkLst>
            <pc:docMk/>
            <pc:sldMk cId="3796147913" sldId="2938"/>
            <ac:spMk id="2" creationId="{2F3BF838-E25C-E24E-99D9-39C357656FCA}"/>
          </ac:spMkLst>
        </pc:spChg>
      </pc:sldChg>
      <pc:sldChg chg="del">
        <pc:chgData name="李新毅" userId="8f90503c-af94-41d6-864d-d126aecb8bca" providerId="ADAL" clId="{7C2477A2-69C1-A24D-9E75-37309D79C25A}" dt="2022-09-20T09:43:31.583" v="797" actId="2696"/>
        <pc:sldMkLst>
          <pc:docMk/>
          <pc:sldMk cId="110300980" sldId="2939"/>
        </pc:sldMkLst>
      </pc:sldChg>
      <pc:sldChg chg="modSp add mod modClrScheme chgLayout">
        <pc:chgData name="李新毅" userId="8f90503c-af94-41d6-864d-d126aecb8bca" providerId="ADAL" clId="{7C2477A2-69C1-A24D-9E75-37309D79C25A}" dt="2022-09-20T09:46:06.855" v="835" actId="113"/>
        <pc:sldMkLst>
          <pc:docMk/>
          <pc:sldMk cId="311794079" sldId="2939"/>
        </pc:sldMkLst>
        <pc:spChg chg="mod ord">
          <ac:chgData name="李新毅" userId="8f90503c-af94-41d6-864d-d126aecb8bca" providerId="ADAL" clId="{7C2477A2-69C1-A24D-9E75-37309D79C25A}" dt="2022-09-20T09:46:06.855" v="835" actId="113"/>
          <ac:spMkLst>
            <pc:docMk/>
            <pc:sldMk cId="311794079" sldId="2939"/>
            <ac:spMk id="2" creationId="{8051674F-EE1E-0243-BAD7-B53C258EFDEA}"/>
          </ac:spMkLst>
        </pc:spChg>
      </pc:sldChg>
      <pc:sldChg chg="modSp mod modClrScheme chgLayout">
        <pc:chgData name="李新毅" userId="8f90503c-af94-41d6-864d-d126aecb8bca" providerId="ADAL" clId="{7C2477A2-69C1-A24D-9E75-37309D79C25A}" dt="2022-09-20T09:36:52.562" v="704" actId="113"/>
        <pc:sldMkLst>
          <pc:docMk/>
          <pc:sldMk cId="3659550771" sldId="2940"/>
        </pc:sldMkLst>
        <pc:spChg chg="mod ord">
          <ac:chgData name="李新毅" userId="8f90503c-af94-41d6-864d-d126aecb8bca" providerId="ADAL" clId="{7C2477A2-69C1-A24D-9E75-37309D79C25A}" dt="2022-09-20T09:36:52.562" v="704" actId="113"/>
          <ac:spMkLst>
            <pc:docMk/>
            <pc:sldMk cId="3659550771" sldId="2940"/>
            <ac:spMk id="2" creationId="{3A4FBFE5-4610-F54F-83AE-D24D9BD85952}"/>
          </ac:spMkLst>
        </pc:spChg>
      </pc:sldChg>
      <pc:sldChg chg="modSp del mod modClrScheme chgLayout">
        <pc:chgData name="李新毅" userId="8f90503c-af94-41d6-864d-d126aecb8bca" providerId="ADAL" clId="{7C2477A2-69C1-A24D-9E75-37309D79C25A}" dt="2022-09-22T03:01:55.377" v="2808" actId="2696"/>
        <pc:sldMkLst>
          <pc:docMk/>
          <pc:sldMk cId="938353626" sldId="2941"/>
        </pc:sldMkLst>
        <pc:spChg chg="mod ord">
          <ac:chgData name="李新毅" userId="8f90503c-af94-41d6-864d-d126aecb8bca" providerId="ADAL" clId="{7C2477A2-69C1-A24D-9E75-37309D79C25A}" dt="2022-09-20T11:09:23.462" v="1901" actId="120"/>
          <ac:spMkLst>
            <pc:docMk/>
            <pc:sldMk cId="938353626" sldId="2941"/>
            <ac:spMk id="2" creationId="{1F19DF35-A22B-BE48-9850-569E6FB6BB38}"/>
          </ac:spMkLst>
        </pc:spChg>
      </pc:sldChg>
      <pc:sldChg chg="add">
        <pc:chgData name="李新毅" userId="8f90503c-af94-41d6-864d-d126aecb8bca" providerId="ADAL" clId="{7C2477A2-69C1-A24D-9E75-37309D79C25A}" dt="2022-09-22T03:02:01.968" v="2809"/>
        <pc:sldMkLst>
          <pc:docMk/>
          <pc:sldMk cId="1201820661" sldId="2941"/>
        </pc:sldMkLst>
      </pc:sldChg>
      <pc:sldChg chg="modSp del mod modClrScheme chgLayout">
        <pc:chgData name="李新毅" userId="8f90503c-af94-41d6-864d-d126aecb8bca" providerId="ADAL" clId="{7C2477A2-69C1-A24D-9E75-37309D79C25A}" dt="2022-09-22T03:01:55.377" v="2808" actId="2696"/>
        <pc:sldMkLst>
          <pc:docMk/>
          <pc:sldMk cId="1705966609" sldId="2942"/>
        </pc:sldMkLst>
        <pc:spChg chg="mod ord">
          <ac:chgData name="李新毅" userId="8f90503c-af94-41d6-864d-d126aecb8bca" providerId="ADAL" clId="{7C2477A2-69C1-A24D-9E75-37309D79C25A}" dt="2022-09-20T11:09:31.302" v="1903" actId="120"/>
          <ac:spMkLst>
            <pc:docMk/>
            <pc:sldMk cId="1705966609" sldId="2942"/>
            <ac:spMk id="2" creationId="{1A6F69DC-A578-7140-8D5A-3F79118E84F0}"/>
          </ac:spMkLst>
        </pc:spChg>
      </pc:sldChg>
      <pc:sldChg chg="add">
        <pc:chgData name="李新毅" userId="8f90503c-af94-41d6-864d-d126aecb8bca" providerId="ADAL" clId="{7C2477A2-69C1-A24D-9E75-37309D79C25A}" dt="2022-09-22T03:02:01.968" v="2809"/>
        <pc:sldMkLst>
          <pc:docMk/>
          <pc:sldMk cId="2165101601" sldId="2942"/>
        </pc:sldMkLst>
      </pc:sldChg>
      <pc:sldChg chg="add">
        <pc:chgData name="李新毅" userId="8f90503c-af94-41d6-864d-d126aecb8bca" providerId="ADAL" clId="{7C2477A2-69C1-A24D-9E75-37309D79C25A}" dt="2022-09-22T03:02:01.968" v="2809"/>
        <pc:sldMkLst>
          <pc:docMk/>
          <pc:sldMk cId="908715381" sldId="2943"/>
        </pc:sldMkLst>
      </pc:sldChg>
      <pc:sldChg chg="modSp del mod modClrScheme chgLayout">
        <pc:chgData name="李新毅" userId="8f90503c-af94-41d6-864d-d126aecb8bca" providerId="ADAL" clId="{7C2477A2-69C1-A24D-9E75-37309D79C25A}" dt="2022-09-22T03:01:55.377" v="2808" actId="2696"/>
        <pc:sldMkLst>
          <pc:docMk/>
          <pc:sldMk cId="2369326159" sldId="2943"/>
        </pc:sldMkLst>
        <pc:spChg chg="mod ord">
          <ac:chgData name="李新毅" userId="8f90503c-af94-41d6-864d-d126aecb8bca" providerId="ADAL" clId="{7C2477A2-69C1-A24D-9E75-37309D79C25A}" dt="2022-09-20T11:09:43.374" v="1905" actId="120"/>
          <ac:spMkLst>
            <pc:docMk/>
            <pc:sldMk cId="2369326159" sldId="2943"/>
            <ac:spMk id="2" creationId="{5AC37C63-A62C-7645-8699-0F8027609AAD}"/>
          </ac:spMkLst>
        </pc:spChg>
      </pc:sldChg>
      <pc:sldChg chg="modSp del mod modClrScheme chgLayout">
        <pc:chgData name="李新毅" userId="8f90503c-af94-41d6-864d-d126aecb8bca" providerId="ADAL" clId="{7C2477A2-69C1-A24D-9E75-37309D79C25A}" dt="2022-09-22T03:01:55.377" v="2808" actId="2696"/>
        <pc:sldMkLst>
          <pc:docMk/>
          <pc:sldMk cId="2688394020" sldId="2944"/>
        </pc:sldMkLst>
        <pc:spChg chg="mod ord">
          <ac:chgData name="李新毅" userId="8f90503c-af94-41d6-864d-d126aecb8bca" providerId="ADAL" clId="{7C2477A2-69C1-A24D-9E75-37309D79C25A}" dt="2022-09-20T11:09:52.405" v="1907" actId="120"/>
          <ac:spMkLst>
            <pc:docMk/>
            <pc:sldMk cId="2688394020" sldId="2944"/>
            <ac:spMk id="2" creationId="{707A75C4-E01C-1E4B-AE72-6BEF2EA9AEA8}"/>
          </ac:spMkLst>
        </pc:spChg>
      </pc:sldChg>
      <pc:sldChg chg="add">
        <pc:chgData name="李新毅" userId="8f90503c-af94-41d6-864d-d126aecb8bca" providerId="ADAL" clId="{7C2477A2-69C1-A24D-9E75-37309D79C25A}" dt="2022-09-22T03:02:01.968" v="2809"/>
        <pc:sldMkLst>
          <pc:docMk/>
          <pc:sldMk cId="3744561870" sldId="2944"/>
        </pc:sldMkLst>
      </pc:sldChg>
      <pc:sldChg chg="del">
        <pc:chgData name="李新毅" userId="8f90503c-af94-41d6-864d-d126aecb8bca" providerId="ADAL" clId="{7C2477A2-69C1-A24D-9E75-37309D79C25A}" dt="2022-09-20T10:53:59.921" v="1682" actId="2696"/>
        <pc:sldMkLst>
          <pc:docMk/>
          <pc:sldMk cId="835573239" sldId="2945"/>
        </pc:sldMkLst>
      </pc:sldChg>
      <pc:sldChg chg="addSp modSp mod modClrScheme chgLayout">
        <pc:chgData name="李新毅" userId="8f90503c-af94-41d6-864d-d126aecb8bca" providerId="ADAL" clId="{7C2477A2-69C1-A24D-9E75-37309D79C25A}" dt="2022-09-20T08:25:59.564" v="348" actId="14100"/>
        <pc:sldMkLst>
          <pc:docMk/>
          <pc:sldMk cId="632768466" sldId="2946"/>
        </pc:sldMkLst>
        <pc:spChg chg="mod">
          <ac:chgData name="李新毅" userId="8f90503c-af94-41d6-864d-d126aecb8bca" providerId="ADAL" clId="{7C2477A2-69C1-A24D-9E75-37309D79C25A}" dt="2022-09-20T08:25:45.466" v="339" actId="21"/>
          <ac:spMkLst>
            <pc:docMk/>
            <pc:sldMk cId="632768466" sldId="2946"/>
            <ac:spMk id="2" creationId="{D1034EF6-2900-FC5C-A00B-BA35D06BE5C4}"/>
          </ac:spMkLst>
        </pc:spChg>
        <pc:spChg chg="add mod ord">
          <ac:chgData name="李新毅" userId="8f90503c-af94-41d6-864d-d126aecb8bca" providerId="ADAL" clId="{7C2477A2-69C1-A24D-9E75-37309D79C25A}" dt="2022-09-20T08:25:59.564" v="348" actId="14100"/>
          <ac:spMkLst>
            <pc:docMk/>
            <pc:sldMk cId="632768466" sldId="2946"/>
            <ac:spMk id="4" creationId="{F7D78642-78A4-9820-DD97-AC78344D0938}"/>
          </ac:spMkLst>
        </pc:spChg>
      </pc:sldChg>
      <pc:sldChg chg="new del">
        <pc:chgData name="李新毅" userId="8f90503c-af94-41d6-864d-d126aecb8bca" providerId="ADAL" clId="{7C2477A2-69C1-A24D-9E75-37309D79C25A}" dt="2022-09-20T06:31:22.019" v="3" actId="2696"/>
        <pc:sldMkLst>
          <pc:docMk/>
          <pc:sldMk cId="730077963" sldId="2947"/>
        </pc:sldMkLst>
      </pc:sldChg>
      <pc:sldChg chg="modSp add mod chgLayout">
        <pc:chgData name="李新毅" userId="8f90503c-af94-41d6-864d-d126aecb8bca" providerId="ADAL" clId="{7C2477A2-69C1-A24D-9E75-37309D79C25A}" dt="2022-09-20T08:16:53.113" v="215" actId="113"/>
        <pc:sldMkLst>
          <pc:docMk/>
          <pc:sldMk cId="867141165" sldId="2076136626"/>
        </pc:sldMkLst>
        <pc:spChg chg="mod ord">
          <ac:chgData name="李新毅" userId="8f90503c-af94-41d6-864d-d126aecb8bca" providerId="ADAL" clId="{7C2477A2-69C1-A24D-9E75-37309D79C25A}" dt="2022-09-20T08:16:53.113" v="215" actId="113"/>
          <ac:spMkLst>
            <pc:docMk/>
            <pc:sldMk cId="867141165" sldId="2076136626"/>
            <ac:spMk id="2" creationId="{AE81DF7B-7513-E178-C2A4-671F7FDE4243}"/>
          </ac:spMkLst>
        </pc:spChg>
      </pc:sldChg>
      <pc:sldChg chg="modSp add mod chgLayout">
        <pc:chgData name="李新毅" userId="8f90503c-af94-41d6-864d-d126aecb8bca" providerId="ADAL" clId="{7C2477A2-69C1-A24D-9E75-37309D79C25A}" dt="2022-09-20T08:17:02.520" v="217" actId="113"/>
        <pc:sldMkLst>
          <pc:docMk/>
          <pc:sldMk cId="1248241939" sldId="2076136627"/>
        </pc:sldMkLst>
        <pc:spChg chg="mod ord">
          <ac:chgData name="李新毅" userId="8f90503c-af94-41d6-864d-d126aecb8bca" providerId="ADAL" clId="{7C2477A2-69C1-A24D-9E75-37309D79C25A}" dt="2022-09-20T08:17:02.520" v="217" actId="113"/>
          <ac:spMkLst>
            <pc:docMk/>
            <pc:sldMk cId="1248241939" sldId="2076136627"/>
            <ac:spMk id="2" creationId="{07DB0E53-3D4B-2149-C8DD-380D22477E0F}"/>
          </ac:spMkLst>
        </pc:spChg>
      </pc:sldChg>
      <pc:sldChg chg="modSp add del mod">
        <pc:chgData name="李新毅" userId="8f90503c-af94-41d6-864d-d126aecb8bca" providerId="ADAL" clId="{7C2477A2-69C1-A24D-9E75-37309D79C25A}" dt="2022-09-22T02:58:32.796" v="2678"/>
        <pc:sldMkLst>
          <pc:docMk/>
          <pc:sldMk cId="634703926" sldId="2076136648"/>
        </pc:sldMkLst>
        <pc:spChg chg="mod">
          <ac:chgData name="李新毅" userId="8f90503c-af94-41d6-864d-d126aecb8bca" providerId="ADAL" clId="{7C2477A2-69C1-A24D-9E75-37309D79C25A}" dt="2022-09-20T10:50:35.160" v="1643" actId="120"/>
          <ac:spMkLst>
            <pc:docMk/>
            <pc:sldMk cId="634703926" sldId="2076136648"/>
            <ac:spMk id="2" creationId="{F29B77E3-8A6C-D232-1A0A-A6EA4E8FEB7B}"/>
          </ac:spMkLst>
        </pc:spChg>
      </pc:sldChg>
      <pc:sldChg chg="modSp add del mod">
        <pc:chgData name="李新毅" userId="8f90503c-af94-41d6-864d-d126aecb8bca" providerId="ADAL" clId="{7C2477A2-69C1-A24D-9E75-37309D79C25A}" dt="2022-09-28T04:35:43.910" v="3335" actId="2696"/>
        <pc:sldMkLst>
          <pc:docMk/>
          <pc:sldMk cId="3596540775" sldId="2076136652"/>
        </pc:sldMkLst>
        <pc:spChg chg="mod">
          <ac:chgData name="李新毅" userId="8f90503c-af94-41d6-864d-d126aecb8bca" providerId="ADAL" clId="{7C2477A2-69C1-A24D-9E75-37309D79C25A}" dt="2022-09-20T09:38:29.860" v="710" actId="113"/>
          <ac:spMkLst>
            <pc:docMk/>
            <pc:sldMk cId="3596540775" sldId="2076136652"/>
            <ac:spMk id="2" creationId="{A692C03E-F90E-EDA2-6963-91AD81B89EE0}"/>
          </ac:spMkLst>
        </pc:spChg>
      </pc:sldChg>
      <pc:sldChg chg="modSp add del mod">
        <pc:chgData name="李新毅" userId="8f90503c-af94-41d6-864d-d126aecb8bca" providerId="ADAL" clId="{7C2477A2-69C1-A24D-9E75-37309D79C25A}" dt="2022-09-28T04:35:43.910" v="3335" actId="2696"/>
        <pc:sldMkLst>
          <pc:docMk/>
          <pc:sldMk cId="1490820330" sldId="2076136653"/>
        </pc:sldMkLst>
        <pc:spChg chg="mod">
          <ac:chgData name="李新毅" userId="8f90503c-af94-41d6-864d-d126aecb8bca" providerId="ADAL" clId="{7C2477A2-69C1-A24D-9E75-37309D79C25A}" dt="2022-09-20T09:38:26.388" v="709" actId="113"/>
          <ac:spMkLst>
            <pc:docMk/>
            <pc:sldMk cId="1490820330" sldId="2076136653"/>
            <ac:spMk id="2" creationId="{21C18AEC-45EA-D87C-A370-40ADC89BFA99}"/>
          </ac:spMkLst>
        </pc:spChg>
      </pc:sldChg>
      <pc:sldChg chg="addSp delSp modSp add mod chgLayout">
        <pc:chgData name="李新毅" userId="8f90503c-af94-41d6-864d-d126aecb8bca" providerId="ADAL" clId="{7C2477A2-69C1-A24D-9E75-37309D79C25A}" dt="2022-09-20T08:07:41.123" v="153" actId="478"/>
        <pc:sldMkLst>
          <pc:docMk/>
          <pc:sldMk cId="1261986379" sldId="2076136674"/>
        </pc:sldMkLst>
        <pc:spChg chg="add del mod ord">
          <ac:chgData name="李新毅" userId="8f90503c-af94-41d6-864d-d126aecb8bca" providerId="ADAL" clId="{7C2477A2-69C1-A24D-9E75-37309D79C25A}" dt="2022-09-20T08:07:41.123" v="153" actId="478"/>
          <ac:spMkLst>
            <pc:docMk/>
            <pc:sldMk cId="1261986379" sldId="2076136674"/>
            <ac:spMk id="2" creationId="{CE144FF8-51AD-F61B-C3F2-B646DAD8A9DD}"/>
          </ac:spMkLst>
        </pc:spChg>
        <pc:spChg chg="add del mod ord">
          <ac:chgData name="李新毅" userId="8f90503c-af94-41d6-864d-d126aecb8bca" providerId="ADAL" clId="{7C2477A2-69C1-A24D-9E75-37309D79C25A}" dt="2022-09-20T08:07:35.494" v="151" actId="700"/>
          <ac:spMkLst>
            <pc:docMk/>
            <pc:sldMk cId="1261986379" sldId="2076136674"/>
            <ac:spMk id="44" creationId="{1BB4DDEF-DE36-8CDF-2AD3-DAFE5D3D8850}"/>
          </ac:spMkLst>
        </pc:spChg>
      </pc:sldChg>
      <pc:sldChg chg="modSp new del mod">
        <pc:chgData name="李新毅" userId="8f90503c-af94-41d6-864d-d126aecb8bca" providerId="ADAL" clId="{7C2477A2-69C1-A24D-9E75-37309D79C25A}" dt="2022-09-20T09:09:46.746" v="429" actId="2696"/>
        <pc:sldMkLst>
          <pc:docMk/>
          <pc:sldMk cId="1899802719" sldId="2076136675"/>
        </pc:sldMkLst>
        <pc:spChg chg="mod">
          <ac:chgData name="李新毅" userId="8f90503c-af94-41d6-864d-d126aecb8bca" providerId="ADAL" clId="{7C2477A2-69C1-A24D-9E75-37309D79C25A}" dt="2022-09-20T09:09:41.409" v="428" actId="20577"/>
          <ac:spMkLst>
            <pc:docMk/>
            <pc:sldMk cId="1899802719" sldId="2076136675"/>
            <ac:spMk id="2" creationId="{89741E06-CA34-606D-4CBC-381682B41713}"/>
          </ac:spMkLst>
        </pc:spChg>
      </pc:sldChg>
      <pc:sldChg chg="addSp delSp modSp new mod">
        <pc:chgData name="李新毅" userId="8f90503c-af94-41d6-864d-d126aecb8bca" providerId="ADAL" clId="{7C2477A2-69C1-A24D-9E75-37309D79C25A}" dt="2022-09-22T02:51:56.852" v="2406" actId="20577"/>
        <pc:sldMkLst>
          <pc:docMk/>
          <pc:sldMk cId="3678628704" sldId="2076136675"/>
        </pc:sldMkLst>
        <pc:spChg chg="del">
          <ac:chgData name="李新毅" userId="8f90503c-af94-41d6-864d-d126aecb8bca" providerId="ADAL" clId="{7C2477A2-69C1-A24D-9E75-37309D79C25A}" dt="2022-09-20T09:10:39.962" v="434" actId="478"/>
          <ac:spMkLst>
            <pc:docMk/>
            <pc:sldMk cId="3678628704" sldId="2076136675"/>
            <ac:spMk id="2" creationId="{9DA568BF-56B0-7110-D231-71C4FFB2BEC5}"/>
          </ac:spMkLst>
        </pc:spChg>
        <pc:spChg chg="add mod">
          <ac:chgData name="李新毅" userId="8f90503c-af94-41d6-864d-d126aecb8bca" providerId="ADAL" clId="{7C2477A2-69C1-A24D-9E75-37309D79C25A}" dt="2022-09-20T09:10:35.080" v="433"/>
          <ac:spMkLst>
            <pc:docMk/>
            <pc:sldMk cId="3678628704" sldId="2076136675"/>
            <ac:spMk id="4" creationId="{2FB0C8D1-BD30-D1EA-71BC-57D5431250E0}"/>
          </ac:spMkLst>
        </pc:spChg>
        <pc:spChg chg="add mod">
          <ac:chgData name="李新毅" userId="8f90503c-af94-41d6-864d-d126aecb8bca" providerId="ADAL" clId="{7C2477A2-69C1-A24D-9E75-37309D79C25A}" dt="2022-09-20T09:10:51.356" v="455" actId="20577"/>
          <ac:spMkLst>
            <pc:docMk/>
            <pc:sldMk cId="3678628704" sldId="2076136675"/>
            <ac:spMk id="5" creationId="{EB84E232-80FC-FC5F-DCC4-4C8D04A1712C}"/>
          </ac:spMkLst>
        </pc:spChg>
        <pc:spChg chg="add mod">
          <ac:chgData name="李新毅" userId="8f90503c-af94-41d6-864d-d126aecb8bca" providerId="ADAL" clId="{7C2477A2-69C1-A24D-9E75-37309D79C25A}" dt="2022-09-20T09:10:35.080" v="433"/>
          <ac:spMkLst>
            <pc:docMk/>
            <pc:sldMk cId="3678628704" sldId="2076136675"/>
            <ac:spMk id="6" creationId="{E26B12AB-7E33-46DE-B10C-62961C5A4B6D}"/>
          </ac:spMkLst>
        </pc:spChg>
        <pc:spChg chg="mod">
          <ac:chgData name="李新毅" userId="8f90503c-af94-41d6-864d-d126aecb8bca" providerId="ADAL" clId="{7C2477A2-69C1-A24D-9E75-37309D79C25A}" dt="2022-09-20T09:11:29.056" v="512" actId="20577"/>
          <ac:spMkLst>
            <pc:docMk/>
            <pc:sldMk cId="3678628704" sldId="2076136675"/>
            <ac:spMk id="8" creationId="{3899FA84-D9CE-7595-8CB9-861541E0C84D}"/>
          </ac:spMkLst>
        </pc:spChg>
        <pc:spChg chg="mod">
          <ac:chgData name="李新毅" userId="8f90503c-af94-41d6-864d-d126aecb8bca" providerId="ADAL" clId="{7C2477A2-69C1-A24D-9E75-37309D79C25A}" dt="2022-09-20T09:10:35.080" v="433"/>
          <ac:spMkLst>
            <pc:docMk/>
            <pc:sldMk cId="3678628704" sldId="2076136675"/>
            <ac:spMk id="9" creationId="{9E0057E8-D6B6-328B-2C72-E6F4498D20BF}"/>
          </ac:spMkLst>
        </pc:spChg>
        <pc:spChg chg="mod">
          <ac:chgData name="李新毅" userId="8f90503c-af94-41d6-864d-d126aecb8bca" providerId="ADAL" clId="{7C2477A2-69C1-A24D-9E75-37309D79C25A}" dt="2022-09-20T09:11:51.761" v="528" actId="20577"/>
          <ac:spMkLst>
            <pc:docMk/>
            <pc:sldMk cId="3678628704" sldId="2076136675"/>
            <ac:spMk id="11" creationId="{06BD53C1-A0F8-D519-B529-5197F917C216}"/>
          </ac:spMkLst>
        </pc:spChg>
        <pc:spChg chg="mod">
          <ac:chgData name="李新毅" userId="8f90503c-af94-41d6-864d-d126aecb8bca" providerId="ADAL" clId="{7C2477A2-69C1-A24D-9E75-37309D79C25A}" dt="2022-09-20T09:10:35.080" v="433"/>
          <ac:spMkLst>
            <pc:docMk/>
            <pc:sldMk cId="3678628704" sldId="2076136675"/>
            <ac:spMk id="12" creationId="{854184BC-5BEE-BFB1-D4C7-D531286BC42F}"/>
          </ac:spMkLst>
        </pc:spChg>
        <pc:spChg chg="mod">
          <ac:chgData name="李新毅" userId="8f90503c-af94-41d6-864d-d126aecb8bca" providerId="ADAL" clId="{7C2477A2-69C1-A24D-9E75-37309D79C25A}" dt="2022-09-20T09:11:19.525" v="494" actId="20577"/>
          <ac:spMkLst>
            <pc:docMk/>
            <pc:sldMk cId="3678628704" sldId="2076136675"/>
            <ac:spMk id="14" creationId="{071A7C32-E863-6993-DAB5-6BF6A397661B}"/>
          </ac:spMkLst>
        </pc:spChg>
        <pc:spChg chg="mod">
          <ac:chgData name="李新毅" userId="8f90503c-af94-41d6-864d-d126aecb8bca" providerId="ADAL" clId="{7C2477A2-69C1-A24D-9E75-37309D79C25A}" dt="2022-09-20T09:10:35.080" v="433"/>
          <ac:spMkLst>
            <pc:docMk/>
            <pc:sldMk cId="3678628704" sldId="2076136675"/>
            <ac:spMk id="15" creationId="{637DABA9-FD01-5FEA-D66C-011A477546E5}"/>
          </ac:spMkLst>
        </pc:spChg>
        <pc:spChg chg="add mod">
          <ac:chgData name="李新毅" userId="8f90503c-af94-41d6-864d-d126aecb8bca" providerId="ADAL" clId="{7C2477A2-69C1-A24D-9E75-37309D79C25A}" dt="2022-09-20T09:11:10.923" v="474" actId="242"/>
          <ac:spMkLst>
            <pc:docMk/>
            <pc:sldMk cId="3678628704" sldId="2076136675"/>
            <ac:spMk id="16" creationId="{D678EB26-934E-5CD4-1A51-7125BAF9ADD5}"/>
          </ac:spMkLst>
        </pc:spChg>
        <pc:spChg chg="mod">
          <ac:chgData name="李新毅" userId="8f90503c-af94-41d6-864d-d126aecb8bca" providerId="ADAL" clId="{7C2477A2-69C1-A24D-9E75-37309D79C25A}" dt="2022-09-22T02:51:26.846" v="2374" actId="20577"/>
          <ac:spMkLst>
            <pc:docMk/>
            <pc:sldMk cId="3678628704" sldId="2076136675"/>
            <ac:spMk id="18" creationId="{CCD7939E-FB43-78B1-3380-486FE2E53039}"/>
          </ac:spMkLst>
        </pc:spChg>
        <pc:spChg chg="mod">
          <ac:chgData name="李新毅" userId="8f90503c-af94-41d6-864d-d126aecb8bca" providerId="ADAL" clId="{7C2477A2-69C1-A24D-9E75-37309D79C25A}" dt="2022-09-20T09:10:35.080" v="433"/>
          <ac:spMkLst>
            <pc:docMk/>
            <pc:sldMk cId="3678628704" sldId="2076136675"/>
            <ac:spMk id="19" creationId="{F96A3B5B-A7C4-32CD-0845-76FEA06E2729}"/>
          </ac:spMkLst>
        </pc:spChg>
        <pc:spChg chg="mod">
          <ac:chgData name="李新毅" userId="8f90503c-af94-41d6-864d-d126aecb8bca" providerId="ADAL" clId="{7C2477A2-69C1-A24D-9E75-37309D79C25A}" dt="2022-09-20T09:15:09.204" v="620" actId="20577"/>
          <ac:spMkLst>
            <pc:docMk/>
            <pc:sldMk cId="3678628704" sldId="2076136675"/>
            <ac:spMk id="21" creationId="{BDBD382A-90F2-ECE0-D39A-983FE8EDBA69}"/>
          </ac:spMkLst>
        </pc:spChg>
        <pc:spChg chg="mod">
          <ac:chgData name="李新毅" userId="8f90503c-af94-41d6-864d-d126aecb8bca" providerId="ADAL" clId="{7C2477A2-69C1-A24D-9E75-37309D79C25A}" dt="2022-09-20T09:10:35.080" v="433"/>
          <ac:spMkLst>
            <pc:docMk/>
            <pc:sldMk cId="3678628704" sldId="2076136675"/>
            <ac:spMk id="22" creationId="{5B2F6E10-E21C-260C-B25B-26F72805AA3E}"/>
          </ac:spMkLst>
        </pc:spChg>
        <pc:spChg chg="add del mod topLvl">
          <ac:chgData name="李新毅" userId="8f90503c-af94-41d6-864d-d126aecb8bca" providerId="ADAL" clId="{7C2477A2-69C1-A24D-9E75-37309D79C25A}" dt="2022-09-22T02:51:56.852" v="2406" actId="20577"/>
          <ac:spMkLst>
            <pc:docMk/>
            <pc:sldMk cId="3678628704" sldId="2076136675"/>
            <ac:spMk id="24" creationId="{AB667E84-A1F0-EE65-D599-07C9B7D5EC4F}"/>
          </ac:spMkLst>
        </pc:spChg>
        <pc:spChg chg="mod topLvl">
          <ac:chgData name="李新毅" userId="8f90503c-af94-41d6-864d-d126aecb8bca" providerId="ADAL" clId="{7C2477A2-69C1-A24D-9E75-37309D79C25A}" dt="2022-09-22T02:24:13.764" v="2279" actId="478"/>
          <ac:spMkLst>
            <pc:docMk/>
            <pc:sldMk cId="3678628704" sldId="2076136675"/>
            <ac:spMk id="25" creationId="{B9800F29-A81A-6F07-DD0A-C8ED7F25DA98}"/>
          </ac:spMkLst>
        </pc:spChg>
        <pc:spChg chg="add del mod topLvl">
          <ac:chgData name="李新毅" userId="8f90503c-af94-41d6-864d-d126aecb8bca" providerId="ADAL" clId="{7C2477A2-69C1-A24D-9E75-37309D79C25A}" dt="2022-09-22T02:51:51.369" v="2391" actId="20577"/>
          <ac:spMkLst>
            <pc:docMk/>
            <pc:sldMk cId="3678628704" sldId="2076136675"/>
            <ac:spMk id="27" creationId="{94EA1A5D-BE3C-B3B8-DE55-E116A0AB08A1}"/>
          </ac:spMkLst>
        </pc:spChg>
        <pc:spChg chg="mod topLvl">
          <ac:chgData name="李新毅" userId="8f90503c-af94-41d6-864d-d126aecb8bca" providerId="ADAL" clId="{7C2477A2-69C1-A24D-9E75-37309D79C25A}" dt="2022-09-20T09:13:51.943" v="596" actId="20577"/>
          <ac:spMkLst>
            <pc:docMk/>
            <pc:sldMk cId="3678628704" sldId="2076136675"/>
            <ac:spMk id="28" creationId="{3FB9FB5C-4DFC-B9B4-C1D9-3083A3C4CAE1}"/>
          </ac:spMkLst>
        </pc:spChg>
        <pc:grpChg chg="add mod">
          <ac:chgData name="李新毅" userId="8f90503c-af94-41d6-864d-d126aecb8bca" providerId="ADAL" clId="{7C2477A2-69C1-A24D-9E75-37309D79C25A}" dt="2022-09-20T09:13:11.686" v="579" actId="1076"/>
          <ac:grpSpMkLst>
            <pc:docMk/>
            <pc:sldMk cId="3678628704" sldId="2076136675"/>
            <ac:grpSpMk id="7" creationId="{BFE7F1A9-E710-FAB7-B901-7E126F283FE1}"/>
          </ac:grpSpMkLst>
        </pc:grpChg>
        <pc:grpChg chg="add mod">
          <ac:chgData name="李新毅" userId="8f90503c-af94-41d6-864d-d126aecb8bca" providerId="ADAL" clId="{7C2477A2-69C1-A24D-9E75-37309D79C25A}" dt="2022-09-20T09:13:16.885" v="580" actId="1076"/>
          <ac:grpSpMkLst>
            <pc:docMk/>
            <pc:sldMk cId="3678628704" sldId="2076136675"/>
            <ac:grpSpMk id="10" creationId="{F1FBBD5F-D150-BF10-ECD6-3E81FE8DCA67}"/>
          </ac:grpSpMkLst>
        </pc:grpChg>
        <pc:grpChg chg="add mod">
          <ac:chgData name="李新毅" userId="8f90503c-af94-41d6-864d-d126aecb8bca" providerId="ADAL" clId="{7C2477A2-69C1-A24D-9E75-37309D79C25A}" dt="2022-09-20T09:12:38.559" v="573" actId="1076"/>
          <ac:grpSpMkLst>
            <pc:docMk/>
            <pc:sldMk cId="3678628704" sldId="2076136675"/>
            <ac:grpSpMk id="13" creationId="{2840F475-4980-59E2-EFF1-FA364061F32A}"/>
          </ac:grpSpMkLst>
        </pc:grpChg>
        <pc:grpChg chg="add mod">
          <ac:chgData name="李新毅" userId="8f90503c-af94-41d6-864d-d126aecb8bca" providerId="ADAL" clId="{7C2477A2-69C1-A24D-9E75-37309D79C25A}" dt="2022-09-20T09:13:23.152" v="581" actId="1076"/>
          <ac:grpSpMkLst>
            <pc:docMk/>
            <pc:sldMk cId="3678628704" sldId="2076136675"/>
            <ac:grpSpMk id="17" creationId="{A06FC479-5718-FDB6-2B46-33592054BC03}"/>
          </ac:grpSpMkLst>
        </pc:grpChg>
        <pc:grpChg chg="add mod">
          <ac:chgData name="李新毅" userId="8f90503c-af94-41d6-864d-d126aecb8bca" providerId="ADAL" clId="{7C2477A2-69C1-A24D-9E75-37309D79C25A}" dt="2022-09-20T09:13:28.472" v="582" actId="1076"/>
          <ac:grpSpMkLst>
            <pc:docMk/>
            <pc:sldMk cId="3678628704" sldId="2076136675"/>
            <ac:grpSpMk id="20" creationId="{34521760-2752-0843-3F29-87F8D71E92FB}"/>
          </ac:grpSpMkLst>
        </pc:grpChg>
        <pc:grpChg chg="add del mod">
          <ac:chgData name="李新毅" userId="8f90503c-af94-41d6-864d-d126aecb8bca" providerId="ADAL" clId="{7C2477A2-69C1-A24D-9E75-37309D79C25A}" dt="2022-09-22T02:24:13.764" v="2279" actId="478"/>
          <ac:grpSpMkLst>
            <pc:docMk/>
            <pc:sldMk cId="3678628704" sldId="2076136675"/>
            <ac:grpSpMk id="23" creationId="{9566AB0D-D1FC-E527-CDDE-E47BDDA7EED7}"/>
          </ac:grpSpMkLst>
        </pc:grpChg>
        <pc:grpChg chg="add del mod">
          <ac:chgData name="李新毅" userId="8f90503c-af94-41d6-864d-d126aecb8bca" providerId="ADAL" clId="{7C2477A2-69C1-A24D-9E75-37309D79C25A}" dt="2022-09-20T09:13:47.883" v="591" actId="478"/>
          <ac:grpSpMkLst>
            <pc:docMk/>
            <pc:sldMk cId="3678628704" sldId="2076136675"/>
            <ac:grpSpMk id="26" creationId="{337F59D3-1052-6707-BE07-E3BD1A6525F2}"/>
          </ac:grpSpMkLst>
        </pc:grpChg>
        <pc:picChg chg="add mod">
          <ac:chgData name="李新毅" userId="8f90503c-af94-41d6-864d-d126aecb8bca" providerId="ADAL" clId="{7C2477A2-69C1-A24D-9E75-37309D79C25A}" dt="2022-09-20T09:10:35.080" v="433"/>
          <ac:picMkLst>
            <pc:docMk/>
            <pc:sldMk cId="3678628704" sldId="2076136675"/>
            <ac:picMk id="3" creationId="{A776D9B4-F45D-7295-3700-7EC763B49E37}"/>
          </ac:picMkLst>
        </pc:picChg>
      </pc:sldChg>
      <pc:sldChg chg="addSp modSp new mod">
        <pc:chgData name="李新毅" userId="8f90503c-af94-41d6-864d-d126aecb8bca" providerId="ADAL" clId="{7C2477A2-69C1-A24D-9E75-37309D79C25A}" dt="2022-09-20T09:41:02.708" v="785" actId="20577"/>
        <pc:sldMkLst>
          <pc:docMk/>
          <pc:sldMk cId="2969065262" sldId="2076136676"/>
        </pc:sldMkLst>
        <pc:spChg chg="mod">
          <ac:chgData name="李新毅" userId="8f90503c-af94-41d6-864d-d126aecb8bca" providerId="ADAL" clId="{7C2477A2-69C1-A24D-9E75-37309D79C25A}" dt="2022-09-20T09:40:28.967" v="758" actId="113"/>
          <ac:spMkLst>
            <pc:docMk/>
            <pc:sldMk cId="2969065262" sldId="2076136676"/>
            <ac:spMk id="2" creationId="{156B6E10-E796-02FC-430E-24BB425AB62B}"/>
          </ac:spMkLst>
        </pc:spChg>
        <pc:spChg chg="add mod">
          <ac:chgData name="李新毅" userId="8f90503c-af94-41d6-864d-d126aecb8bca" providerId="ADAL" clId="{7C2477A2-69C1-A24D-9E75-37309D79C25A}" dt="2022-09-20T09:40:08.851" v="724"/>
          <ac:spMkLst>
            <pc:docMk/>
            <pc:sldMk cId="2969065262" sldId="2076136676"/>
            <ac:spMk id="4" creationId="{8C565D8B-6E0E-2D75-4B19-E0235B40EE0C}"/>
          </ac:spMkLst>
        </pc:spChg>
        <pc:spChg chg="add mod">
          <ac:chgData name="李新毅" userId="8f90503c-af94-41d6-864d-d126aecb8bca" providerId="ADAL" clId="{7C2477A2-69C1-A24D-9E75-37309D79C25A}" dt="2022-09-20T09:40:46.129" v="767" actId="20577"/>
          <ac:spMkLst>
            <pc:docMk/>
            <pc:sldMk cId="2969065262" sldId="2076136676"/>
            <ac:spMk id="5" creationId="{5C4A7F9B-5EF8-1EAC-EEDE-68977A2BDF9B}"/>
          </ac:spMkLst>
        </pc:spChg>
        <pc:spChg chg="add mod">
          <ac:chgData name="李新毅" userId="8f90503c-af94-41d6-864d-d126aecb8bca" providerId="ADAL" clId="{7C2477A2-69C1-A24D-9E75-37309D79C25A}" dt="2022-09-20T09:40:08.851" v="724"/>
          <ac:spMkLst>
            <pc:docMk/>
            <pc:sldMk cId="2969065262" sldId="2076136676"/>
            <ac:spMk id="6" creationId="{4CF47D11-A44B-4489-8B7C-FD24E988D39A}"/>
          </ac:spMkLst>
        </pc:spChg>
        <pc:spChg chg="add mod">
          <ac:chgData name="李新毅" userId="8f90503c-af94-41d6-864d-d126aecb8bca" providerId="ADAL" clId="{7C2477A2-69C1-A24D-9E75-37309D79C25A}" dt="2022-09-20T09:40:50.320" v="768" actId="20577"/>
          <ac:spMkLst>
            <pc:docMk/>
            <pc:sldMk cId="2969065262" sldId="2076136676"/>
            <ac:spMk id="7" creationId="{E32F8691-7637-17C7-CF69-0AED4DD4C5E6}"/>
          </ac:spMkLst>
        </pc:spChg>
        <pc:spChg chg="add mod">
          <ac:chgData name="李新毅" userId="8f90503c-af94-41d6-864d-d126aecb8bca" providerId="ADAL" clId="{7C2477A2-69C1-A24D-9E75-37309D79C25A}" dt="2022-09-20T09:41:02.708" v="785" actId="20577"/>
          <ac:spMkLst>
            <pc:docMk/>
            <pc:sldMk cId="2969065262" sldId="2076136676"/>
            <ac:spMk id="8" creationId="{97119AD1-7EC4-4D49-6124-7C1DC9A228A6}"/>
          </ac:spMkLst>
        </pc:spChg>
        <pc:spChg chg="add mod">
          <ac:chgData name="李新毅" userId="8f90503c-af94-41d6-864d-d126aecb8bca" providerId="ADAL" clId="{7C2477A2-69C1-A24D-9E75-37309D79C25A}" dt="2022-09-20T09:40:08.851" v="724"/>
          <ac:spMkLst>
            <pc:docMk/>
            <pc:sldMk cId="2969065262" sldId="2076136676"/>
            <ac:spMk id="9" creationId="{7FEDC19B-78DF-521E-BF64-696B507D1C2E}"/>
          </ac:spMkLst>
        </pc:spChg>
        <pc:spChg chg="add mod">
          <ac:chgData name="李新毅" userId="8f90503c-af94-41d6-864d-d126aecb8bca" providerId="ADAL" clId="{7C2477A2-69C1-A24D-9E75-37309D79C25A}" dt="2022-09-20T09:40:08.851" v="724"/>
          <ac:spMkLst>
            <pc:docMk/>
            <pc:sldMk cId="2969065262" sldId="2076136676"/>
            <ac:spMk id="10" creationId="{125AAFEC-7253-3DFD-C5EE-089879A0C0BB}"/>
          </ac:spMkLst>
        </pc:spChg>
        <pc:spChg chg="add mod">
          <ac:chgData name="李新毅" userId="8f90503c-af94-41d6-864d-d126aecb8bca" providerId="ADAL" clId="{7C2477A2-69C1-A24D-9E75-37309D79C25A}" dt="2022-09-20T09:40:08.851" v="724"/>
          <ac:spMkLst>
            <pc:docMk/>
            <pc:sldMk cId="2969065262" sldId="2076136676"/>
            <ac:spMk id="11" creationId="{0F08866C-05AF-7353-DE35-AA7F5D891E3E}"/>
          </ac:spMkLst>
        </pc:spChg>
        <pc:picChg chg="add mod">
          <ac:chgData name="李新毅" userId="8f90503c-af94-41d6-864d-d126aecb8bca" providerId="ADAL" clId="{7C2477A2-69C1-A24D-9E75-37309D79C25A}" dt="2022-09-20T09:40:08.851" v="724"/>
          <ac:picMkLst>
            <pc:docMk/>
            <pc:sldMk cId="2969065262" sldId="2076136676"/>
            <ac:picMk id="3" creationId="{1D9AEBBE-DDA8-B018-01CF-F487390981DF}"/>
          </ac:picMkLst>
        </pc:picChg>
      </pc:sldChg>
      <pc:sldChg chg="modSp add mod setBg">
        <pc:chgData name="李新毅" userId="8f90503c-af94-41d6-864d-d126aecb8bca" providerId="ADAL" clId="{7C2477A2-69C1-A24D-9E75-37309D79C25A}" dt="2022-09-22T02:53:55.647" v="2530" actId="20577"/>
        <pc:sldMkLst>
          <pc:docMk/>
          <pc:sldMk cId="3185463633" sldId="2076136677"/>
        </pc:sldMkLst>
        <pc:spChg chg="mod">
          <ac:chgData name="李新毅" userId="8f90503c-af94-41d6-864d-d126aecb8bca" providerId="ADAL" clId="{7C2477A2-69C1-A24D-9E75-37309D79C25A}" dt="2022-09-20T09:43:06.590" v="796" actId="207"/>
          <ac:spMkLst>
            <pc:docMk/>
            <pc:sldMk cId="3185463633" sldId="2076136677"/>
            <ac:spMk id="8" creationId="{3899FA84-D9CE-7595-8CB9-861541E0C84D}"/>
          </ac:spMkLst>
        </pc:spChg>
        <pc:spChg chg="mod">
          <ac:chgData name="李新毅" userId="8f90503c-af94-41d6-864d-d126aecb8bca" providerId="ADAL" clId="{7C2477A2-69C1-A24D-9E75-37309D79C25A}" dt="2022-09-20T09:43:06.590" v="796" actId="207"/>
          <ac:spMkLst>
            <pc:docMk/>
            <pc:sldMk cId="3185463633" sldId="2076136677"/>
            <ac:spMk id="9" creationId="{9E0057E8-D6B6-328B-2C72-E6F4498D20BF}"/>
          </ac:spMkLst>
        </pc:spChg>
        <pc:spChg chg="mod">
          <ac:chgData name="李新毅" userId="8f90503c-af94-41d6-864d-d126aecb8bca" providerId="ADAL" clId="{7C2477A2-69C1-A24D-9E75-37309D79C25A}" dt="2022-09-20T09:42:42.297" v="791" actId="207"/>
          <ac:spMkLst>
            <pc:docMk/>
            <pc:sldMk cId="3185463633" sldId="2076136677"/>
            <ac:spMk id="14" creationId="{071A7C32-E863-6993-DAB5-6BF6A397661B}"/>
          </ac:spMkLst>
        </pc:spChg>
        <pc:spChg chg="mod">
          <ac:chgData name="李新毅" userId="8f90503c-af94-41d6-864d-d126aecb8bca" providerId="ADAL" clId="{7C2477A2-69C1-A24D-9E75-37309D79C25A}" dt="2022-09-20T09:42:42.297" v="791" actId="207"/>
          <ac:spMkLst>
            <pc:docMk/>
            <pc:sldMk cId="3185463633" sldId="2076136677"/>
            <ac:spMk id="15" creationId="{637DABA9-FD01-5FEA-D66C-011A477546E5}"/>
          </ac:spMkLst>
        </pc:spChg>
        <pc:spChg chg="mod">
          <ac:chgData name="李新毅" userId="8f90503c-af94-41d6-864d-d126aecb8bca" providerId="ADAL" clId="{7C2477A2-69C1-A24D-9E75-37309D79C25A}" dt="2022-09-22T02:53:55.647" v="2530" actId="20577"/>
          <ac:spMkLst>
            <pc:docMk/>
            <pc:sldMk cId="3185463633" sldId="2076136677"/>
            <ac:spMk id="18" creationId="{CCD7939E-FB43-78B1-3380-486FE2E53039}"/>
          </ac:spMkLst>
        </pc:spChg>
        <pc:spChg chg="mod">
          <ac:chgData name="李新毅" userId="8f90503c-af94-41d6-864d-d126aecb8bca" providerId="ADAL" clId="{7C2477A2-69C1-A24D-9E75-37309D79C25A}" dt="2022-09-22T02:52:50.633" v="2439" actId="20577"/>
          <ac:spMkLst>
            <pc:docMk/>
            <pc:sldMk cId="3185463633" sldId="2076136677"/>
            <ac:spMk id="24" creationId="{AB667E84-A1F0-EE65-D599-07C9B7D5EC4F}"/>
          </ac:spMkLst>
        </pc:spChg>
        <pc:spChg chg="mod">
          <ac:chgData name="李新毅" userId="8f90503c-af94-41d6-864d-d126aecb8bca" providerId="ADAL" clId="{7C2477A2-69C1-A24D-9E75-37309D79C25A}" dt="2022-09-22T02:52:46.279" v="2423" actId="20577"/>
          <ac:spMkLst>
            <pc:docMk/>
            <pc:sldMk cId="3185463633" sldId="2076136677"/>
            <ac:spMk id="27" creationId="{94EA1A5D-BE3C-B3B8-DE55-E116A0AB08A1}"/>
          </ac:spMkLst>
        </pc:spChg>
        <pc:grpChg chg="mod">
          <ac:chgData name="李新毅" userId="8f90503c-af94-41d6-864d-d126aecb8bca" providerId="ADAL" clId="{7C2477A2-69C1-A24D-9E75-37309D79C25A}" dt="2022-09-20T09:43:06.590" v="796" actId="207"/>
          <ac:grpSpMkLst>
            <pc:docMk/>
            <pc:sldMk cId="3185463633" sldId="2076136677"/>
            <ac:grpSpMk id="7" creationId="{BFE7F1A9-E710-FAB7-B901-7E126F283FE1}"/>
          </ac:grpSpMkLst>
        </pc:grpChg>
        <pc:grpChg chg="mod">
          <ac:chgData name="李新毅" userId="8f90503c-af94-41d6-864d-d126aecb8bca" providerId="ADAL" clId="{7C2477A2-69C1-A24D-9E75-37309D79C25A}" dt="2022-09-20T09:42:42.297" v="791" actId="207"/>
          <ac:grpSpMkLst>
            <pc:docMk/>
            <pc:sldMk cId="3185463633" sldId="2076136677"/>
            <ac:grpSpMk id="13" creationId="{2840F475-4980-59E2-EFF1-FA364061F32A}"/>
          </ac:grpSpMkLst>
        </pc:grpChg>
      </pc:sldChg>
      <pc:sldChg chg="delSp modSp add mod modTransition modClrScheme chgLayout">
        <pc:chgData name="李新毅" userId="8f90503c-af94-41d6-864d-d126aecb8bca" providerId="ADAL" clId="{7C2477A2-69C1-A24D-9E75-37309D79C25A}" dt="2022-09-20T09:46:21.301" v="837" actId="20577"/>
        <pc:sldMkLst>
          <pc:docMk/>
          <pc:sldMk cId="3240745599" sldId="2076136678"/>
        </pc:sldMkLst>
        <pc:spChg chg="mod ord">
          <ac:chgData name="李新毅" userId="8f90503c-af94-41d6-864d-d126aecb8bca" providerId="ADAL" clId="{7C2477A2-69C1-A24D-9E75-37309D79C25A}" dt="2022-09-20T09:46:21.301" v="837" actId="20577"/>
          <ac:spMkLst>
            <pc:docMk/>
            <pc:sldMk cId="3240745599" sldId="2076136678"/>
            <ac:spMk id="2" creationId="{C59F2A7D-7F68-4C72-B800-268F52947AFE}"/>
          </ac:spMkLst>
        </pc:spChg>
        <pc:picChg chg="del">
          <ac:chgData name="李新毅" userId="8f90503c-af94-41d6-864d-d126aecb8bca" providerId="ADAL" clId="{7C2477A2-69C1-A24D-9E75-37309D79C25A}" dt="2022-09-20T09:44:26.860" v="802" actId="478"/>
          <ac:picMkLst>
            <pc:docMk/>
            <pc:sldMk cId="3240745599" sldId="2076136678"/>
            <ac:picMk id="74" creationId="{85872076-BB8A-DB0A-DEC9-07C16351476B}"/>
          </ac:picMkLst>
        </pc:picChg>
      </pc:sldChg>
      <pc:sldChg chg="modSp add mod">
        <pc:chgData name="李新毅" userId="8f90503c-af94-41d6-864d-d126aecb8bca" providerId="ADAL" clId="{7C2477A2-69C1-A24D-9E75-37309D79C25A}" dt="2022-09-22T02:54:06.821" v="2549" actId="20577"/>
        <pc:sldMkLst>
          <pc:docMk/>
          <pc:sldMk cId="2701738536" sldId="2076136679"/>
        </pc:sldMkLst>
        <pc:spChg chg="mod">
          <ac:chgData name="李新毅" userId="8f90503c-af94-41d6-864d-d126aecb8bca" providerId="ADAL" clId="{7C2477A2-69C1-A24D-9E75-37309D79C25A}" dt="2022-09-20T09:46:59.966" v="842" actId="207"/>
          <ac:spMkLst>
            <pc:docMk/>
            <pc:sldMk cId="2701738536" sldId="2076136679"/>
            <ac:spMk id="8" creationId="{3899FA84-D9CE-7595-8CB9-861541E0C84D}"/>
          </ac:spMkLst>
        </pc:spChg>
        <pc:spChg chg="mod">
          <ac:chgData name="李新毅" userId="8f90503c-af94-41d6-864d-d126aecb8bca" providerId="ADAL" clId="{7C2477A2-69C1-A24D-9E75-37309D79C25A}" dt="2022-09-20T09:46:59.966" v="842" actId="207"/>
          <ac:spMkLst>
            <pc:docMk/>
            <pc:sldMk cId="2701738536" sldId="2076136679"/>
            <ac:spMk id="9" creationId="{9E0057E8-D6B6-328B-2C72-E6F4498D20BF}"/>
          </ac:spMkLst>
        </pc:spChg>
        <pc:spChg chg="mod">
          <ac:chgData name="李新毅" userId="8f90503c-af94-41d6-864d-d126aecb8bca" providerId="ADAL" clId="{7C2477A2-69C1-A24D-9E75-37309D79C25A}" dt="2022-09-20T09:46:54.156" v="841" actId="207"/>
          <ac:spMkLst>
            <pc:docMk/>
            <pc:sldMk cId="2701738536" sldId="2076136679"/>
            <ac:spMk id="11" creationId="{06BD53C1-A0F8-D519-B529-5197F917C216}"/>
          </ac:spMkLst>
        </pc:spChg>
        <pc:spChg chg="mod">
          <ac:chgData name="李新毅" userId="8f90503c-af94-41d6-864d-d126aecb8bca" providerId="ADAL" clId="{7C2477A2-69C1-A24D-9E75-37309D79C25A}" dt="2022-09-20T09:46:54.156" v="841" actId="207"/>
          <ac:spMkLst>
            <pc:docMk/>
            <pc:sldMk cId="2701738536" sldId="2076136679"/>
            <ac:spMk id="12" creationId="{854184BC-5BEE-BFB1-D4C7-D531286BC42F}"/>
          </ac:spMkLst>
        </pc:spChg>
        <pc:spChg chg="mod">
          <ac:chgData name="李新毅" userId="8f90503c-af94-41d6-864d-d126aecb8bca" providerId="ADAL" clId="{7C2477A2-69C1-A24D-9E75-37309D79C25A}" dt="2022-09-22T02:54:06.821" v="2549" actId="20577"/>
          <ac:spMkLst>
            <pc:docMk/>
            <pc:sldMk cId="2701738536" sldId="2076136679"/>
            <ac:spMk id="18" creationId="{CCD7939E-FB43-78B1-3380-486FE2E53039}"/>
          </ac:spMkLst>
        </pc:spChg>
        <pc:spChg chg="mod">
          <ac:chgData name="李新毅" userId="8f90503c-af94-41d6-864d-d126aecb8bca" providerId="ADAL" clId="{7C2477A2-69C1-A24D-9E75-37309D79C25A}" dt="2022-09-22T02:53:12.164" v="2479" actId="20577"/>
          <ac:spMkLst>
            <pc:docMk/>
            <pc:sldMk cId="2701738536" sldId="2076136679"/>
            <ac:spMk id="24" creationId="{AB667E84-A1F0-EE65-D599-07C9B7D5EC4F}"/>
          </ac:spMkLst>
        </pc:spChg>
        <pc:spChg chg="mod">
          <ac:chgData name="李新毅" userId="8f90503c-af94-41d6-864d-d126aecb8bca" providerId="ADAL" clId="{7C2477A2-69C1-A24D-9E75-37309D79C25A}" dt="2022-09-22T02:53:03.295" v="2463" actId="20577"/>
          <ac:spMkLst>
            <pc:docMk/>
            <pc:sldMk cId="2701738536" sldId="2076136679"/>
            <ac:spMk id="27" creationId="{94EA1A5D-BE3C-B3B8-DE55-E116A0AB08A1}"/>
          </ac:spMkLst>
        </pc:spChg>
        <pc:grpChg chg="mod">
          <ac:chgData name="李新毅" userId="8f90503c-af94-41d6-864d-d126aecb8bca" providerId="ADAL" clId="{7C2477A2-69C1-A24D-9E75-37309D79C25A}" dt="2022-09-20T09:46:59.966" v="842" actId="207"/>
          <ac:grpSpMkLst>
            <pc:docMk/>
            <pc:sldMk cId="2701738536" sldId="2076136679"/>
            <ac:grpSpMk id="7" creationId="{BFE7F1A9-E710-FAB7-B901-7E126F283FE1}"/>
          </ac:grpSpMkLst>
        </pc:grpChg>
        <pc:grpChg chg="mod">
          <ac:chgData name="李新毅" userId="8f90503c-af94-41d6-864d-d126aecb8bca" providerId="ADAL" clId="{7C2477A2-69C1-A24D-9E75-37309D79C25A}" dt="2022-09-20T09:46:54.156" v="841" actId="207"/>
          <ac:grpSpMkLst>
            <pc:docMk/>
            <pc:sldMk cId="2701738536" sldId="2076136679"/>
            <ac:grpSpMk id="10" creationId="{F1FBBD5F-D150-BF10-ECD6-3E81FE8DCA67}"/>
          </ac:grpSpMkLst>
        </pc:grpChg>
      </pc:sldChg>
      <pc:sldChg chg="addSp delSp modSp add mod modClrScheme chgLayout">
        <pc:chgData name="李新毅" userId="8f90503c-af94-41d6-864d-d126aecb8bca" providerId="ADAL" clId="{7C2477A2-69C1-A24D-9E75-37309D79C25A}" dt="2022-09-20T09:47:33.473" v="851" actId="120"/>
        <pc:sldMkLst>
          <pc:docMk/>
          <pc:sldMk cId="2067597696" sldId="2076136680"/>
        </pc:sldMkLst>
        <pc:spChg chg="add mod ord">
          <ac:chgData name="李新毅" userId="8f90503c-af94-41d6-864d-d126aecb8bca" providerId="ADAL" clId="{7C2477A2-69C1-A24D-9E75-37309D79C25A}" dt="2022-09-20T09:47:33.473" v="851" actId="120"/>
          <ac:spMkLst>
            <pc:docMk/>
            <pc:sldMk cId="2067597696" sldId="2076136680"/>
            <ac:spMk id="2" creationId="{675E5F9F-E7A8-4357-3107-79C80F0BBE39}"/>
          </ac:spMkLst>
        </pc:spChg>
        <pc:spChg chg="mod">
          <ac:chgData name="李新毅" userId="8f90503c-af94-41d6-864d-d126aecb8bca" providerId="ADAL" clId="{7C2477A2-69C1-A24D-9E75-37309D79C25A}" dt="2022-09-20T09:47:20.039" v="845" actId="21"/>
          <ac:spMkLst>
            <pc:docMk/>
            <pc:sldMk cId="2067597696" sldId="2076136680"/>
            <ac:spMk id="141" creationId="{30EA443E-B95C-499F-B73E-8613F508861F}"/>
          </ac:spMkLst>
        </pc:spChg>
        <pc:picChg chg="del">
          <ac:chgData name="李新毅" userId="8f90503c-af94-41d6-864d-d126aecb8bca" providerId="ADAL" clId="{7C2477A2-69C1-A24D-9E75-37309D79C25A}" dt="2022-09-20T09:47:27.104" v="849" actId="478"/>
          <ac:picMkLst>
            <pc:docMk/>
            <pc:sldMk cId="2067597696" sldId="2076136680"/>
            <ac:picMk id="139" creationId="{41F62582-CBF5-47FE-95E5-73A1A60FDC47}"/>
          </ac:picMkLst>
        </pc:picChg>
      </pc:sldChg>
      <pc:sldChg chg="modSp add mod">
        <pc:chgData name="李新毅" userId="8f90503c-af94-41d6-864d-d126aecb8bca" providerId="ADAL" clId="{7C2477A2-69C1-A24D-9E75-37309D79C25A}" dt="2022-09-22T02:54:19.883" v="2571" actId="20577"/>
        <pc:sldMkLst>
          <pc:docMk/>
          <pc:sldMk cId="129506597" sldId="2076136681"/>
        </pc:sldMkLst>
        <pc:spChg chg="mod">
          <ac:chgData name="李新毅" userId="8f90503c-af94-41d6-864d-d126aecb8bca" providerId="ADAL" clId="{7C2477A2-69C1-A24D-9E75-37309D79C25A}" dt="2022-09-20T09:48:18.866" v="853" actId="207"/>
          <ac:spMkLst>
            <pc:docMk/>
            <pc:sldMk cId="129506597" sldId="2076136681"/>
            <ac:spMk id="11" creationId="{06BD53C1-A0F8-D519-B529-5197F917C216}"/>
          </ac:spMkLst>
        </pc:spChg>
        <pc:spChg chg="mod">
          <ac:chgData name="李新毅" userId="8f90503c-af94-41d6-864d-d126aecb8bca" providerId="ADAL" clId="{7C2477A2-69C1-A24D-9E75-37309D79C25A}" dt="2022-09-20T09:48:18.866" v="853" actId="207"/>
          <ac:spMkLst>
            <pc:docMk/>
            <pc:sldMk cId="129506597" sldId="2076136681"/>
            <ac:spMk id="12" creationId="{854184BC-5BEE-BFB1-D4C7-D531286BC42F}"/>
          </ac:spMkLst>
        </pc:spChg>
        <pc:spChg chg="mod">
          <ac:chgData name="李新毅" userId="8f90503c-af94-41d6-864d-d126aecb8bca" providerId="ADAL" clId="{7C2477A2-69C1-A24D-9E75-37309D79C25A}" dt="2022-09-22T02:54:19.883" v="2571" actId="20577"/>
          <ac:spMkLst>
            <pc:docMk/>
            <pc:sldMk cId="129506597" sldId="2076136681"/>
            <ac:spMk id="18" creationId="{CCD7939E-FB43-78B1-3380-486FE2E53039}"/>
          </ac:spMkLst>
        </pc:spChg>
        <pc:spChg chg="mod">
          <ac:chgData name="李新毅" userId="8f90503c-af94-41d6-864d-d126aecb8bca" providerId="ADAL" clId="{7C2477A2-69C1-A24D-9E75-37309D79C25A}" dt="2022-09-20T09:48:27.027" v="855" actId="207"/>
          <ac:spMkLst>
            <pc:docMk/>
            <pc:sldMk cId="129506597" sldId="2076136681"/>
            <ac:spMk id="19" creationId="{F96A3B5B-A7C4-32CD-0845-76FEA06E2729}"/>
          </ac:spMkLst>
        </pc:spChg>
        <pc:spChg chg="mod">
          <ac:chgData name="李新毅" userId="8f90503c-af94-41d6-864d-d126aecb8bca" providerId="ADAL" clId="{7C2477A2-69C1-A24D-9E75-37309D79C25A}" dt="2022-09-22T02:54:13.773" v="2553" actId="20577"/>
          <ac:spMkLst>
            <pc:docMk/>
            <pc:sldMk cId="129506597" sldId="2076136681"/>
            <ac:spMk id="21" creationId="{BDBD382A-90F2-ECE0-D39A-983FE8EDBA69}"/>
          </ac:spMkLst>
        </pc:spChg>
        <pc:spChg chg="mod">
          <ac:chgData name="李新毅" userId="8f90503c-af94-41d6-864d-d126aecb8bca" providerId="ADAL" clId="{7C2477A2-69C1-A24D-9E75-37309D79C25A}" dt="2022-09-22T02:53:30.951" v="2512" actId="20577"/>
          <ac:spMkLst>
            <pc:docMk/>
            <pc:sldMk cId="129506597" sldId="2076136681"/>
            <ac:spMk id="24" creationId="{AB667E84-A1F0-EE65-D599-07C9B7D5EC4F}"/>
          </ac:spMkLst>
        </pc:spChg>
        <pc:spChg chg="mod">
          <ac:chgData name="李新毅" userId="8f90503c-af94-41d6-864d-d126aecb8bca" providerId="ADAL" clId="{7C2477A2-69C1-A24D-9E75-37309D79C25A}" dt="2022-09-22T02:53:26.110" v="2496" actId="20577"/>
          <ac:spMkLst>
            <pc:docMk/>
            <pc:sldMk cId="129506597" sldId="2076136681"/>
            <ac:spMk id="27" creationId="{94EA1A5D-BE3C-B3B8-DE55-E116A0AB08A1}"/>
          </ac:spMkLst>
        </pc:spChg>
        <pc:grpChg chg="mod">
          <ac:chgData name="李新毅" userId="8f90503c-af94-41d6-864d-d126aecb8bca" providerId="ADAL" clId="{7C2477A2-69C1-A24D-9E75-37309D79C25A}" dt="2022-09-20T09:48:18.866" v="853" actId="207"/>
          <ac:grpSpMkLst>
            <pc:docMk/>
            <pc:sldMk cId="129506597" sldId="2076136681"/>
            <ac:grpSpMk id="10" creationId="{F1FBBD5F-D150-BF10-ECD6-3E81FE8DCA67}"/>
          </ac:grpSpMkLst>
        </pc:grpChg>
        <pc:grpChg chg="mod">
          <ac:chgData name="李新毅" userId="8f90503c-af94-41d6-864d-d126aecb8bca" providerId="ADAL" clId="{7C2477A2-69C1-A24D-9E75-37309D79C25A}" dt="2022-09-20T09:48:27.027" v="855" actId="207"/>
          <ac:grpSpMkLst>
            <pc:docMk/>
            <pc:sldMk cId="129506597" sldId="2076136681"/>
            <ac:grpSpMk id="17" creationId="{A06FC479-5718-FDB6-2B46-33592054BC03}"/>
          </ac:grpSpMkLst>
        </pc:grpChg>
      </pc:sldChg>
      <pc:sldChg chg="addSp delSp modSp add del mod modTransition modClrScheme chgLayout">
        <pc:chgData name="李新毅" userId="8f90503c-af94-41d6-864d-d126aecb8bca" providerId="ADAL" clId="{7C2477A2-69C1-A24D-9E75-37309D79C25A}" dt="2022-09-22T02:54:43.630" v="2572" actId="2696"/>
        <pc:sldMkLst>
          <pc:docMk/>
          <pc:sldMk cId="1036208559" sldId="2076136682"/>
        </pc:sldMkLst>
        <pc:spChg chg="mod ord">
          <ac:chgData name="李新毅" userId="8f90503c-af94-41d6-864d-d126aecb8bca" providerId="ADAL" clId="{7C2477A2-69C1-A24D-9E75-37309D79C25A}" dt="2022-09-20T09:52:53.766" v="876" actId="14100"/>
          <ac:spMkLst>
            <pc:docMk/>
            <pc:sldMk cId="1036208559" sldId="2076136682"/>
            <ac:spMk id="2" creationId="{ACC2A21B-818B-4AE0-AC2F-1CE39B2AFBC7}"/>
          </ac:spMkLst>
        </pc:spChg>
        <pc:spChg chg="add mod">
          <ac:chgData name="李新毅" userId="8f90503c-af94-41d6-864d-d126aecb8bca" providerId="ADAL" clId="{7C2477A2-69C1-A24D-9E75-37309D79C25A}" dt="2022-09-20T09:58:04.480" v="983" actId="20577"/>
          <ac:spMkLst>
            <pc:docMk/>
            <pc:sldMk cId="1036208559" sldId="2076136682"/>
            <ac:spMk id="3" creationId="{D2289DB4-1254-0FBC-6876-8E2D0DB5ABD0}"/>
          </ac:spMkLst>
        </pc:spChg>
        <pc:spChg chg="mod">
          <ac:chgData name="李新毅" userId="8f90503c-af94-41d6-864d-d126aecb8bca" providerId="ADAL" clId="{7C2477A2-69C1-A24D-9E75-37309D79C25A}" dt="2022-09-20T09:57:53.893" v="969" actId="14100"/>
          <ac:spMkLst>
            <pc:docMk/>
            <pc:sldMk cId="1036208559" sldId="2076136682"/>
            <ac:spMk id="59" creationId="{93AA6786-9DD5-4F07-8F99-BCBC0F3D2625}"/>
          </ac:spMkLst>
        </pc:spChg>
        <pc:spChg chg="mod">
          <ac:chgData name="李新毅" userId="8f90503c-af94-41d6-864d-d126aecb8bca" providerId="ADAL" clId="{7C2477A2-69C1-A24D-9E75-37309D79C25A}" dt="2022-09-20T10:50:17.972" v="1617" actId="20577"/>
          <ac:spMkLst>
            <pc:docMk/>
            <pc:sldMk cId="1036208559" sldId="2076136682"/>
            <ac:spMk id="60" creationId="{AC3A50D9-C61A-48CC-B1C1-F5008150FE70}"/>
          </ac:spMkLst>
        </pc:spChg>
        <pc:spChg chg="mod">
          <ac:chgData name="李新毅" userId="8f90503c-af94-41d6-864d-d126aecb8bca" providerId="ADAL" clId="{7C2477A2-69C1-A24D-9E75-37309D79C25A}" dt="2022-09-20T10:50:08.618" v="1596" actId="20577"/>
          <ac:spMkLst>
            <pc:docMk/>
            <pc:sldMk cId="1036208559" sldId="2076136682"/>
            <ac:spMk id="61" creationId="{9E4B20CF-B3CB-4CC7-813D-22E106DAF0C5}"/>
          </ac:spMkLst>
        </pc:spChg>
        <pc:spChg chg="del">
          <ac:chgData name="李新毅" userId="8f90503c-af94-41d6-864d-d126aecb8bca" providerId="ADAL" clId="{7C2477A2-69C1-A24D-9E75-37309D79C25A}" dt="2022-09-20T09:57:36.086" v="956" actId="478"/>
          <ac:spMkLst>
            <pc:docMk/>
            <pc:sldMk cId="1036208559" sldId="2076136682"/>
            <ac:spMk id="70" creationId="{374724DE-7B63-4ADE-9D19-5EEF86EAF8D2}"/>
          </ac:spMkLst>
        </pc:spChg>
        <pc:spChg chg="mod">
          <ac:chgData name="李新毅" userId="8f90503c-af94-41d6-864d-d126aecb8bca" providerId="ADAL" clId="{7C2477A2-69C1-A24D-9E75-37309D79C25A}" dt="2022-09-20T09:58:19.918" v="994" actId="20577"/>
          <ac:spMkLst>
            <pc:docMk/>
            <pc:sldMk cId="1036208559" sldId="2076136682"/>
            <ac:spMk id="71" creationId="{147D54BC-88D1-4F2C-AAE0-4D518051847A}"/>
          </ac:spMkLst>
        </pc:spChg>
        <pc:spChg chg="mod">
          <ac:chgData name="李新毅" userId="8f90503c-af94-41d6-864d-d126aecb8bca" providerId="ADAL" clId="{7C2477A2-69C1-A24D-9E75-37309D79C25A}" dt="2022-09-20T09:54:30.925" v="901" actId="20577"/>
          <ac:spMkLst>
            <pc:docMk/>
            <pc:sldMk cId="1036208559" sldId="2076136682"/>
            <ac:spMk id="97" creationId="{051A8C8B-2342-4CCB-ABA4-2AD6A7E6A4C4}"/>
          </ac:spMkLst>
        </pc:spChg>
        <pc:spChg chg="mod">
          <ac:chgData name="李新毅" userId="8f90503c-af94-41d6-864d-d126aecb8bca" providerId="ADAL" clId="{7C2477A2-69C1-A24D-9E75-37309D79C25A}" dt="2022-09-20T09:54:45.436" v="936" actId="20577"/>
          <ac:spMkLst>
            <pc:docMk/>
            <pc:sldMk cId="1036208559" sldId="2076136682"/>
            <ac:spMk id="112" creationId="{4A0EE37B-E451-4B6E-A057-236FF7160C72}"/>
          </ac:spMkLst>
        </pc:spChg>
        <pc:spChg chg="mod">
          <ac:chgData name="李新毅" userId="8f90503c-af94-41d6-864d-d126aecb8bca" providerId="ADAL" clId="{7C2477A2-69C1-A24D-9E75-37309D79C25A}" dt="2022-09-20T10:50:27.224" v="1642" actId="20577"/>
          <ac:spMkLst>
            <pc:docMk/>
            <pc:sldMk cId="1036208559" sldId="2076136682"/>
            <ac:spMk id="113" creationId="{DA6374C2-4F1B-422D-8B85-099D39DA2F89}"/>
          </ac:spMkLst>
        </pc:spChg>
      </pc:sldChg>
      <pc:sldChg chg="delSp modSp add mod modClrScheme chgLayout">
        <pc:chgData name="李新毅" userId="8f90503c-af94-41d6-864d-d126aecb8bca" providerId="ADAL" clId="{7C2477A2-69C1-A24D-9E75-37309D79C25A}" dt="2022-09-20T09:57:23.118" v="955" actId="20577"/>
        <pc:sldMkLst>
          <pc:docMk/>
          <pc:sldMk cId="2309538170" sldId="2076136683"/>
        </pc:sldMkLst>
        <pc:spChg chg="mod ord">
          <ac:chgData name="李新毅" userId="8f90503c-af94-41d6-864d-d126aecb8bca" providerId="ADAL" clId="{7C2477A2-69C1-A24D-9E75-37309D79C25A}" dt="2022-09-20T09:57:23.118" v="955" actId="20577"/>
          <ac:spMkLst>
            <pc:docMk/>
            <pc:sldMk cId="2309538170" sldId="2076136683"/>
            <ac:spMk id="2" creationId="{313082B7-AF7F-497E-B77F-5DA7159C348A}"/>
          </ac:spMkLst>
        </pc:spChg>
        <pc:picChg chg="del">
          <ac:chgData name="李新毅" userId="8f90503c-af94-41d6-864d-d126aecb8bca" providerId="ADAL" clId="{7C2477A2-69C1-A24D-9E75-37309D79C25A}" dt="2022-09-20T09:57:12.713" v="938" actId="478"/>
          <ac:picMkLst>
            <pc:docMk/>
            <pc:sldMk cId="2309538170" sldId="2076136683"/>
            <ac:picMk id="63" creationId="{F4B6C185-3357-4B0E-8511-26DAC2ED8431}"/>
          </ac:picMkLst>
        </pc:picChg>
      </pc:sldChg>
      <pc:sldChg chg="modSp add mod ord">
        <pc:chgData name="李新毅" userId="8f90503c-af94-41d6-864d-d126aecb8bca" providerId="ADAL" clId="{7C2477A2-69C1-A24D-9E75-37309D79C25A}" dt="2022-09-22T03:01:05.541" v="2806" actId="20577"/>
        <pc:sldMkLst>
          <pc:docMk/>
          <pc:sldMk cId="648495267" sldId="2076136684"/>
        </pc:sldMkLst>
        <pc:spChg chg="mod">
          <ac:chgData name="李新毅" userId="8f90503c-af94-41d6-864d-d126aecb8bca" providerId="ADAL" clId="{7C2477A2-69C1-A24D-9E75-37309D79C25A}" dt="2022-09-22T03:01:05.541" v="2806" actId="20577"/>
          <ac:spMkLst>
            <pc:docMk/>
            <pc:sldMk cId="648495267" sldId="2076136684"/>
            <ac:spMk id="2" creationId="{ED0ECB8C-9B9B-9D73-CF46-834513D4EE6A}"/>
          </ac:spMkLst>
        </pc:spChg>
      </pc:sldChg>
      <pc:sldChg chg="addSp modSp new del mod">
        <pc:chgData name="李新毅" userId="8f90503c-af94-41d6-864d-d126aecb8bca" providerId="ADAL" clId="{7C2477A2-69C1-A24D-9E75-37309D79C25A}" dt="2022-09-20T11:00:11.569" v="1726" actId="2696"/>
        <pc:sldMkLst>
          <pc:docMk/>
          <pc:sldMk cId="4212549176" sldId="2076136684"/>
        </pc:sldMkLst>
        <pc:spChg chg="mod">
          <ac:chgData name="李新毅" userId="8f90503c-af94-41d6-864d-d126aecb8bca" providerId="ADAL" clId="{7C2477A2-69C1-A24D-9E75-37309D79C25A}" dt="2022-09-20T10:11:16.806" v="1110" actId="113"/>
          <ac:spMkLst>
            <pc:docMk/>
            <pc:sldMk cId="4212549176" sldId="2076136684"/>
            <ac:spMk id="2" creationId="{ED0ECB8C-9B9B-9D73-CF46-834513D4EE6A}"/>
          </ac:spMkLst>
        </pc:spChg>
        <pc:picChg chg="add mod">
          <ac:chgData name="李新毅" userId="8f90503c-af94-41d6-864d-d126aecb8bca" providerId="ADAL" clId="{7C2477A2-69C1-A24D-9E75-37309D79C25A}" dt="2022-09-20T10:10:11.688" v="1086" actId="14100"/>
          <ac:picMkLst>
            <pc:docMk/>
            <pc:sldMk cId="4212549176" sldId="2076136684"/>
            <ac:picMk id="3" creationId="{8496B56E-F063-A580-C3EC-93C6D3DA0F65}"/>
          </ac:picMkLst>
        </pc:picChg>
      </pc:sldChg>
      <pc:sldChg chg="modSp add mod">
        <pc:chgData name="李新毅" userId="8f90503c-af94-41d6-864d-d126aecb8bca" providerId="ADAL" clId="{7C2477A2-69C1-A24D-9E75-37309D79C25A}" dt="2022-09-20T10:50:54.672" v="1652" actId="20577"/>
        <pc:sldMkLst>
          <pc:docMk/>
          <pc:sldMk cId="1922942732" sldId="2076136685"/>
        </pc:sldMkLst>
        <pc:spChg chg="mod">
          <ac:chgData name="李新毅" userId="8f90503c-af94-41d6-864d-d126aecb8bca" providerId="ADAL" clId="{7C2477A2-69C1-A24D-9E75-37309D79C25A}" dt="2022-09-20T10:50:54.672" v="1652" actId="20577"/>
          <ac:spMkLst>
            <pc:docMk/>
            <pc:sldMk cId="1922942732" sldId="2076136685"/>
            <ac:spMk id="2" creationId="{DF6584A2-0AE3-4A08-8FF7-B15A1ABBF377}"/>
          </ac:spMkLst>
        </pc:spChg>
      </pc:sldChg>
      <pc:sldChg chg="modSp add mod">
        <pc:chgData name="李新毅" userId="8f90503c-af94-41d6-864d-d126aecb8bca" providerId="ADAL" clId="{7C2477A2-69C1-A24D-9E75-37309D79C25A}" dt="2022-09-20T10:51:01.062" v="1653" actId="120"/>
        <pc:sldMkLst>
          <pc:docMk/>
          <pc:sldMk cId="3787359322" sldId="2076136686"/>
        </pc:sldMkLst>
        <pc:spChg chg="mod">
          <ac:chgData name="李新毅" userId="8f90503c-af94-41d6-864d-d126aecb8bca" providerId="ADAL" clId="{7C2477A2-69C1-A24D-9E75-37309D79C25A}" dt="2022-09-20T10:51:01.062" v="1653" actId="120"/>
          <ac:spMkLst>
            <pc:docMk/>
            <pc:sldMk cId="3787359322" sldId="2076136686"/>
            <ac:spMk id="2" creationId="{900D2851-B103-9047-90A1-5E815846A99C}"/>
          </ac:spMkLst>
        </pc:spChg>
      </pc:sldChg>
      <pc:sldChg chg="modSp add mod">
        <pc:chgData name="李新毅" userId="8f90503c-af94-41d6-864d-d126aecb8bca" providerId="ADAL" clId="{7C2477A2-69C1-A24D-9E75-37309D79C25A}" dt="2022-09-22T02:55:13.382" v="2622" actId="20577"/>
        <pc:sldMkLst>
          <pc:docMk/>
          <pc:sldMk cId="2914449919" sldId="2076136687"/>
        </pc:sldMkLst>
        <pc:spChg chg="mod">
          <ac:chgData name="李新毅" userId="8f90503c-af94-41d6-864d-d126aecb8bca" providerId="ADAL" clId="{7C2477A2-69C1-A24D-9E75-37309D79C25A}" dt="2022-09-22T02:54:58.749" v="2590" actId="20577"/>
          <ac:spMkLst>
            <pc:docMk/>
            <pc:sldMk cId="2914449919" sldId="2076136687"/>
            <ac:spMk id="18" creationId="{CCD7939E-FB43-78B1-3380-486FE2E53039}"/>
          </ac:spMkLst>
        </pc:spChg>
        <pc:spChg chg="mod">
          <ac:chgData name="李新毅" userId="8f90503c-af94-41d6-864d-d126aecb8bca" providerId="ADAL" clId="{7C2477A2-69C1-A24D-9E75-37309D79C25A}" dt="2022-09-20T10:51:28.683" v="1655" actId="207"/>
          <ac:spMkLst>
            <pc:docMk/>
            <pc:sldMk cId="2914449919" sldId="2076136687"/>
            <ac:spMk id="19" creationId="{F96A3B5B-A7C4-32CD-0845-76FEA06E2729}"/>
          </ac:spMkLst>
        </pc:spChg>
        <pc:spChg chg="mod">
          <ac:chgData name="李新毅" userId="8f90503c-af94-41d6-864d-d126aecb8bca" providerId="ADAL" clId="{7C2477A2-69C1-A24D-9E75-37309D79C25A}" dt="2022-09-20T10:51:34.387" v="1657" actId="207"/>
          <ac:spMkLst>
            <pc:docMk/>
            <pc:sldMk cId="2914449919" sldId="2076136687"/>
            <ac:spMk id="21" creationId="{BDBD382A-90F2-ECE0-D39A-983FE8EDBA69}"/>
          </ac:spMkLst>
        </pc:spChg>
        <pc:spChg chg="mod">
          <ac:chgData name="李新毅" userId="8f90503c-af94-41d6-864d-d126aecb8bca" providerId="ADAL" clId="{7C2477A2-69C1-A24D-9E75-37309D79C25A}" dt="2022-09-20T10:51:34.387" v="1657" actId="207"/>
          <ac:spMkLst>
            <pc:docMk/>
            <pc:sldMk cId="2914449919" sldId="2076136687"/>
            <ac:spMk id="22" creationId="{5B2F6E10-E21C-260C-B25B-26F72805AA3E}"/>
          </ac:spMkLst>
        </pc:spChg>
        <pc:spChg chg="mod">
          <ac:chgData name="李新毅" userId="8f90503c-af94-41d6-864d-d126aecb8bca" providerId="ADAL" clId="{7C2477A2-69C1-A24D-9E75-37309D79C25A}" dt="2022-09-22T02:55:13.382" v="2622" actId="20577"/>
          <ac:spMkLst>
            <pc:docMk/>
            <pc:sldMk cId="2914449919" sldId="2076136687"/>
            <ac:spMk id="24" creationId="{AB667E84-A1F0-EE65-D599-07C9B7D5EC4F}"/>
          </ac:spMkLst>
        </pc:spChg>
        <pc:spChg chg="mod">
          <ac:chgData name="李新毅" userId="8f90503c-af94-41d6-864d-d126aecb8bca" providerId="ADAL" clId="{7C2477A2-69C1-A24D-9E75-37309D79C25A}" dt="2022-09-22T02:55:08.083" v="2607" actId="20577"/>
          <ac:spMkLst>
            <pc:docMk/>
            <pc:sldMk cId="2914449919" sldId="2076136687"/>
            <ac:spMk id="27" creationId="{94EA1A5D-BE3C-B3B8-DE55-E116A0AB08A1}"/>
          </ac:spMkLst>
        </pc:spChg>
        <pc:grpChg chg="mod">
          <ac:chgData name="李新毅" userId="8f90503c-af94-41d6-864d-d126aecb8bca" providerId="ADAL" clId="{7C2477A2-69C1-A24D-9E75-37309D79C25A}" dt="2022-09-20T10:51:28.683" v="1655" actId="207"/>
          <ac:grpSpMkLst>
            <pc:docMk/>
            <pc:sldMk cId="2914449919" sldId="2076136687"/>
            <ac:grpSpMk id="17" creationId="{A06FC479-5718-FDB6-2B46-33592054BC03}"/>
          </ac:grpSpMkLst>
        </pc:grpChg>
        <pc:grpChg chg="mod">
          <ac:chgData name="李新毅" userId="8f90503c-af94-41d6-864d-d126aecb8bca" providerId="ADAL" clId="{7C2477A2-69C1-A24D-9E75-37309D79C25A}" dt="2022-09-20T10:51:34.387" v="1657" actId="207"/>
          <ac:grpSpMkLst>
            <pc:docMk/>
            <pc:sldMk cId="2914449919" sldId="2076136687"/>
            <ac:grpSpMk id="20" creationId="{34521760-2752-0843-3F29-87F8D71E92FB}"/>
          </ac:grpSpMkLst>
        </pc:grpChg>
      </pc:sldChg>
      <pc:sldChg chg="addSp delSp modSp add mod">
        <pc:chgData name="李新毅" userId="8f90503c-af94-41d6-864d-d126aecb8bca" providerId="ADAL" clId="{7C2477A2-69C1-A24D-9E75-37309D79C25A}" dt="2022-09-22T02:56:19.146" v="2675" actId="478"/>
        <pc:sldMkLst>
          <pc:docMk/>
          <pc:sldMk cId="4257581873" sldId="2076136688"/>
        </pc:sldMkLst>
        <pc:spChg chg="mod">
          <ac:chgData name="李新毅" userId="8f90503c-af94-41d6-864d-d126aecb8bca" providerId="ADAL" clId="{7C2477A2-69C1-A24D-9E75-37309D79C25A}" dt="2022-09-22T02:55:40.450" v="2636" actId="20577"/>
          <ac:spMkLst>
            <pc:docMk/>
            <pc:sldMk cId="4257581873" sldId="2076136688"/>
            <ac:spMk id="18" creationId="{CCD7939E-FB43-78B1-3380-486FE2E53039}"/>
          </ac:spMkLst>
        </pc:spChg>
        <pc:spChg chg="mod">
          <ac:chgData name="李新毅" userId="8f90503c-af94-41d6-864d-d126aecb8bca" providerId="ADAL" clId="{7C2477A2-69C1-A24D-9E75-37309D79C25A}" dt="2022-09-20T10:56:49.616" v="1698" actId="207"/>
          <ac:spMkLst>
            <pc:docMk/>
            <pc:sldMk cId="4257581873" sldId="2076136688"/>
            <ac:spMk id="21" creationId="{BDBD382A-90F2-ECE0-D39A-983FE8EDBA69}"/>
          </ac:spMkLst>
        </pc:spChg>
        <pc:spChg chg="mod">
          <ac:chgData name="李新毅" userId="8f90503c-af94-41d6-864d-d126aecb8bca" providerId="ADAL" clId="{7C2477A2-69C1-A24D-9E75-37309D79C25A}" dt="2022-09-20T10:56:49.616" v="1698" actId="207"/>
          <ac:spMkLst>
            <pc:docMk/>
            <pc:sldMk cId="4257581873" sldId="2076136688"/>
            <ac:spMk id="22" creationId="{5B2F6E10-E21C-260C-B25B-26F72805AA3E}"/>
          </ac:spMkLst>
        </pc:spChg>
        <pc:spChg chg="mod">
          <ac:chgData name="李新毅" userId="8f90503c-af94-41d6-864d-d126aecb8bca" providerId="ADAL" clId="{7C2477A2-69C1-A24D-9E75-37309D79C25A}" dt="2022-09-22T02:55:57.232" v="2672" actId="20577"/>
          <ac:spMkLst>
            <pc:docMk/>
            <pc:sldMk cId="4257581873" sldId="2076136688"/>
            <ac:spMk id="24" creationId="{AB667E84-A1F0-EE65-D599-07C9B7D5EC4F}"/>
          </ac:spMkLst>
        </pc:spChg>
        <pc:spChg chg="mod">
          <ac:chgData name="李新毅" userId="8f90503c-af94-41d6-864d-d126aecb8bca" providerId="ADAL" clId="{7C2477A2-69C1-A24D-9E75-37309D79C25A}" dt="2022-09-22T02:55:51.596" v="2656" actId="20577"/>
          <ac:spMkLst>
            <pc:docMk/>
            <pc:sldMk cId="4257581873" sldId="2076136688"/>
            <ac:spMk id="27" creationId="{94EA1A5D-BE3C-B3B8-DE55-E116A0AB08A1}"/>
          </ac:spMkLst>
        </pc:spChg>
        <pc:spChg chg="mod">
          <ac:chgData name="李新毅" userId="8f90503c-af94-41d6-864d-d126aecb8bca" providerId="ADAL" clId="{7C2477A2-69C1-A24D-9E75-37309D79C25A}" dt="2022-09-20T10:56:46.321" v="1697" actId="207"/>
          <ac:spMkLst>
            <pc:docMk/>
            <pc:sldMk cId="4257581873" sldId="2076136688"/>
            <ac:spMk id="28" creationId="{3FB9FB5C-4DFC-B9B4-C1D9-3083A3C4CAE1}"/>
          </ac:spMkLst>
        </pc:spChg>
        <pc:grpChg chg="mod">
          <ac:chgData name="李新毅" userId="8f90503c-af94-41d6-864d-d126aecb8bca" providerId="ADAL" clId="{7C2477A2-69C1-A24D-9E75-37309D79C25A}" dt="2022-09-20T10:56:49.616" v="1698" actId="207"/>
          <ac:grpSpMkLst>
            <pc:docMk/>
            <pc:sldMk cId="4257581873" sldId="2076136688"/>
            <ac:grpSpMk id="20" creationId="{34521760-2752-0843-3F29-87F8D71E92FB}"/>
          </ac:grpSpMkLst>
        </pc:grpChg>
        <pc:grpChg chg="mod">
          <ac:chgData name="李新毅" userId="8f90503c-af94-41d6-864d-d126aecb8bca" providerId="ADAL" clId="{7C2477A2-69C1-A24D-9E75-37309D79C25A}" dt="2022-09-20T10:56:46.321" v="1697" actId="207"/>
          <ac:grpSpMkLst>
            <pc:docMk/>
            <pc:sldMk cId="4257581873" sldId="2076136688"/>
            <ac:grpSpMk id="26" creationId="{337F59D3-1052-6707-BE07-E3BD1A6525F2}"/>
          </ac:grpSpMkLst>
        </pc:grpChg>
        <pc:picChg chg="add del mod">
          <ac:chgData name="李新毅" userId="8f90503c-af94-41d6-864d-d126aecb8bca" providerId="ADAL" clId="{7C2477A2-69C1-A24D-9E75-37309D79C25A}" dt="2022-09-22T02:56:19.146" v="2675" actId="478"/>
          <ac:picMkLst>
            <pc:docMk/>
            <pc:sldMk cId="4257581873" sldId="2076136688"/>
            <ac:picMk id="2" creationId="{7DFB4FB5-61C6-61B8-29AF-D50AFC14F2B4}"/>
          </ac:picMkLst>
        </pc:picChg>
      </pc:sldChg>
      <pc:sldChg chg="modSp add mod">
        <pc:chgData name="李新毅" userId="8f90503c-af94-41d6-864d-d126aecb8bca" providerId="ADAL" clId="{7C2477A2-69C1-A24D-9E75-37309D79C25A}" dt="2022-09-22T03:00:37.006" v="2771" actId="20577"/>
        <pc:sldMkLst>
          <pc:docMk/>
          <pc:sldMk cId="208001109" sldId="2076136689"/>
        </pc:sldMkLst>
        <pc:spChg chg="mod">
          <ac:chgData name="李新毅" userId="8f90503c-af94-41d6-864d-d126aecb8bca" providerId="ADAL" clId="{7C2477A2-69C1-A24D-9E75-37309D79C25A}" dt="2022-09-22T03:00:25.808" v="2740" actId="20577"/>
          <ac:spMkLst>
            <pc:docMk/>
            <pc:sldMk cId="208001109" sldId="2076136689"/>
            <ac:spMk id="18" creationId="{CCD7939E-FB43-78B1-3380-486FE2E53039}"/>
          </ac:spMkLst>
        </pc:spChg>
        <pc:spChg chg="mod">
          <ac:chgData name="李新毅" userId="8f90503c-af94-41d6-864d-d126aecb8bca" providerId="ADAL" clId="{7C2477A2-69C1-A24D-9E75-37309D79C25A}" dt="2022-09-22T03:00:37.006" v="2771" actId="20577"/>
          <ac:spMkLst>
            <pc:docMk/>
            <pc:sldMk cId="208001109" sldId="2076136689"/>
            <ac:spMk id="24" creationId="{AB667E84-A1F0-EE65-D599-07C9B7D5EC4F}"/>
          </ac:spMkLst>
        </pc:spChg>
        <pc:spChg chg="mod">
          <ac:chgData name="李新毅" userId="8f90503c-af94-41d6-864d-d126aecb8bca" providerId="ADAL" clId="{7C2477A2-69C1-A24D-9E75-37309D79C25A}" dt="2022-09-20T11:00:05.831" v="1725" actId="207"/>
          <ac:spMkLst>
            <pc:docMk/>
            <pc:sldMk cId="208001109" sldId="2076136689"/>
            <ac:spMk id="25" creationId="{B9800F29-A81A-6F07-DD0A-C8ED7F25DA98}"/>
          </ac:spMkLst>
        </pc:spChg>
        <pc:spChg chg="mod">
          <ac:chgData name="李新毅" userId="8f90503c-af94-41d6-864d-d126aecb8bca" providerId="ADAL" clId="{7C2477A2-69C1-A24D-9E75-37309D79C25A}" dt="2022-09-22T03:00:32.099" v="2756" actId="20577"/>
          <ac:spMkLst>
            <pc:docMk/>
            <pc:sldMk cId="208001109" sldId="2076136689"/>
            <ac:spMk id="27" creationId="{94EA1A5D-BE3C-B3B8-DE55-E116A0AB08A1}"/>
          </ac:spMkLst>
        </pc:spChg>
        <pc:spChg chg="mod">
          <ac:chgData name="李新毅" userId="8f90503c-af94-41d6-864d-d126aecb8bca" providerId="ADAL" clId="{7C2477A2-69C1-A24D-9E75-37309D79C25A}" dt="2022-09-20T11:00:01.289" v="1723" actId="207"/>
          <ac:spMkLst>
            <pc:docMk/>
            <pc:sldMk cId="208001109" sldId="2076136689"/>
            <ac:spMk id="28" creationId="{3FB9FB5C-4DFC-B9B4-C1D9-3083A3C4CAE1}"/>
          </ac:spMkLst>
        </pc:spChg>
        <pc:grpChg chg="mod">
          <ac:chgData name="李新毅" userId="8f90503c-af94-41d6-864d-d126aecb8bca" providerId="ADAL" clId="{7C2477A2-69C1-A24D-9E75-37309D79C25A}" dt="2022-09-20T11:00:05.831" v="1725" actId="207"/>
          <ac:grpSpMkLst>
            <pc:docMk/>
            <pc:sldMk cId="208001109" sldId="2076136689"/>
            <ac:grpSpMk id="23" creationId="{9566AB0D-D1FC-E527-CDDE-E47BDDA7EED7}"/>
          </ac:grpSpMkLst>
        </pc:grpChg>
        <pc:grpChg chg="mod">
          <ac:chgData name="李新毅" userId="8f90503c-af94-41d6-864d-d126aecb8bca" providerId="ADAL" clId="{7C2477A2-69C1-A24D-9E75-37309D79C25A}" dt="2022-09-20T11:00:01.289" v="1723" actId="207"/>
          <ac:grpSpMkLst>
            <pc:docMk/>
            <pc:sldMk cId="208001109" sldId="2076136689"/>
            <ac:grpSpMk id="26" creationId="{337F59D3-1052-6707-BE07-E3BD1A6525F2}"/>
          </ac:grpSpMkLst>
        </pc:grpChg>
      </pc:sldChg>
      <pc:sldChg chg="modSp add mod">
        <pc:chgData name="李新毅" userId="8f90503c-af94-41d6-864d-d126aecb8bca" providerId="ADAL" clId="{7C2477A2-69C1-A24D-9E75-37309D79C25A}" dt="2022-09-22T03:02:41.475" v="2856" actId="20577"/>
        <pc:sldMkLst>
          <pc:docMk/>
          <pc:sldMk cId="1022959200" sldId="2076136690"/>
        </pc:sldMkLst>
        <pc:spChg chg="mod">
          <ac:chgData name="李新毅" userId="8f90503c-af94-41d6-864d-d126aecb8bca" providerId="ADAL" clId="{7C2477A2-69C1-A24D-9E75-37309D79C25A}" dt="2022-09-20T11:05:00.392" v="1830" actId="20577"/>
          <ac:spMkLst>
            <pc:docMk/>
            <pc:sldMk cId="1022959200" sldId="2076136690"/>
            <ac:spMk id="16" creationId="{D678EB26-934E-5CD4-1A51-7125BAF9ADD5}"/>
          </ac:spMkLst>
        </pc:spChg>
        <pc:spChg chg="mod">
          <ac:chgData name="李新毅" userId="8f90503c-af94-41d6-864d-d126aecb8bca" providerId="ADAL" clId="{7C2477A2-69C1-A24D-9E75-37309D79C25A}" dt="2022-09-22T03:02:18.084" v="2819" actId="20577"/>
          <ac:spMkLst>
            <pc:docMk/>
            <pc:sldMk cId="1022959200" sldId="2076136690"/>
            <ac:spMk id="18" creationId="{CCD7939E-FB43-78B1-3380-486FE2E53039}"/>
          </ac:spMkLst>
        </pc:spChg>
        <pc:spChg chg="mod">
          <ac:chgData name="李新毅" userId="8f90503c-af94-41d6-864d-d126aecb8bca" providerId="ADAL" clId="{7C2477A2-69C1-A24D-9E75-37309D79C25A}" dt="2022-09-22T03:02:41.475" v="2856" actId="20577"/>
          <ac:spMkLst>
            <pc:docMk/>
            <pc:sldMk cId="1022959200" sldId="2076136690"/>
            <ac:spMk id="24" creationId="{AB667E84-A1F0-EE65-D599-07C9B7D5EC4F}"/>
          </ac:spMkLst>
        </pc:spChg>
        <pc:spChg chg="mod">
          <ac:chgData name="李新毅" userId="8f90503c-af94-41d6-864d-d126aecb8bca" providerId="ADAL" clId="{7C2477A2-69C1-A24D-9E75-37309D79C25A}" dt="2022-09-20T11:04:49.595" v="1815" actId="207"/>
          <ac:spMkLst>
            <pc:docMk/>
            <pc:sldMk cId="1022959200" sldId="2076136690"/>
            <ac:spMk id="25" creationId="{B9800F29-A81A-6F07-DD0A-C8ED7F25DA98}"/>
          </ac:spMkLst>
        </pc:spChg>
        <pc:spChg chg="mod">
          <ac:chgData name="李新毅" userId="8f90503c-af94-41d6-864d-d126aecb8bca" providerId="ADAL" clId="{7C2477A2-69C1-A24D-9E75-37309D79C25A}" dt="2022-09-22T03:02:35.802" v="2840" actId="20577"/>
          <ac:spMkLst>
            <pc:docMk/>
            <pc:sldMk cId="1022959200" sldId="2076136690"/>
            <ac:spMk id="27" creationId="{94EA1A5D-BE3C-B3B8-DE55-E116A0AB08A1}"/>
          </ac:spMkLst>
        </pc:spChg>
        <pc:grpChg chg="mod">
          <ac:chgData name="李新毅" userId="8f90503c-af94-41d6-864d-d126aecb8bca" providerId="ADAL" clId="{7C2477A2-69C1-A24D-9E75-37309D79C25A}" dt="2022-09-20T11:04:49.595" v="1815" actId="207"/>
          <ac:grpSpMkLst>
            <pc:docMk/>
            <pc:sldMk cId="1022959200" sldId="2076136690"/>
            <ac:grpSpMk id="23" creationId="{9566AB0D-D1FC-E527-CDDE-E47BDDA7EED7}"/>
          </ac:grpSpMkLst>
        </pc:grpChg>
      </pc:sldChg>
      <pc:sldChg chg="new add del">
        <pc:chgData name="李新毅" userId="8f90503c-af94-41d6-864d-d126aecb8bca" providerId="ADAL" clId="{7C2477A2-69C1-A24D-9E75-37309D79C25A}" dt="2022-09-20T11:06:05.254" v="1838" actId="2696"/>
        <pc:sldMkLst>
          <pc:docMk/>
          <pc:sldMk cId="1182968411" sldId="2076136691"/>
        </pc:sldMkLst>
      </pc:sldChg>
      <pc:sldChg chg="addSp delSp modSp new del mod modClrScheme chgLayout">
        <pc:chgData name="李新毅" userId="8f90503c-af94-41d6-864d-d126aecb8bca" providerId="ADAL" clId="{7C2477A2-69C1-A24D-9E75-37309D79C25A}" dt="2022-09-22T03:01:50.727" v="2807" actId="2696"/>
        <pc:sldMkLst>
          <pc:docMk/>
          <pc:sldMk cId="2333389698" sldId="2076136691"/>
        </pc:sldMkLst>
        <pc:spChg chg="del mod ord">
          <ac:chgData name="李新毅" userId="8f90503c-af94-41d6-864d-d126aecb8bca" providerId="ADAL" clId="{7C2477A2-69C1-A24D-9E75-37309D79C25A}" dt="2022-09-20T11:07:34.462" v="1843" actId="700"/>
          <ac:spMkLst>
            <pc:docMk/>
            <pc:sldMk cId="2333389698" sldId="2076136691"/>
            <ac:spMk id="2" creationId="{CAB396AE-902E-717A-B456-EA900AE83760}"/>
          </ac:spMkLst>
        </pc:spChg>
        <pc:spChg chg="del">
          <ac:chgData name="李新毅" userId="8f90503c-af94-41d6-864d-d126aecb8bca" providerId="ADAL" clId="{7C2477A2-69C1-A24D-9E75-37309D79C25A}" dt="2022-09-20T11:07:34.462" v="1843" actId="700"/>
          <ac:spMkLst>
            <pc:docMk/>
            <pc:sldMk cId="2333389698" sldId="2076136691"/>
            <ac:spMk id="3" creationId="{29FC98CE-0344-C4F2-07AD-977AECB9BC9E}"/>
          </ac:spMkLst>
        </pc:spChg>
        <pc:spChg chg="add mod ord">
          <ac:chgData name="李新毅" userId="8f90503c-af94-41d6-864d-d126aecb8bca" providerId="ADAL" clId="{7C2477A2-69C1-A24D-9E75-37309D79C25A}" dt="2022-09-20T11:10:25.047" v="1908" actId="20577"/>
          <ac:spMkLst>
            <pc:docMk/>
            <pc:sldMk cId="2333389698" sldId="2076136691"/>
            <ac:spMk id="4" creationId="{C45CA7A0-CA68-B79E-97C3-FA506BD89BF9}"/>
          </ac:spMkLst>
        </pc:spChg>
      </pc:sldChg>
      <pc:sldChg chg="modSp new del mod ord">
        <pc:chgData name="李新毅" userId="8f90503c-af94-41d6-864d-d126aecb8bca" providerId="ADAL" clId="{7C2477A2-69C1-A24D-9E75-37309D79C25A}" dt="2022-09-22T03:00:48.493" v="2772" actId="2696"/>
        <pc:sldMkLst>
          <pc:docMk/>
          <pc:sldMk cId="1977317437" sldId="2076136692"/>
        </pc:sldMkLst>
        <pc:spChg chg="mod">
          <ac:chgData name="李新毅" userId="8f90503c-af94-41d6-864d-d126aecb8bca" providerId="ADAL" clId="{7C2477A2-69C1-A24D-9E75-37309D79C25A}" dt="2022-09-20T11:14:34.039" v="1956" actId="20577"/>
          <ac:spMkLst>
            <pc:docMk/>
            <pc:sldMk cId="1977317437" sldId="2076136692"/>
            <ac:spMk id="2" creationId="{3CD5F996-A60D-BFFB-B710-75C3CCDB4CF6}"/>
          </ac:spMkLst>
        </pc:spChg>
      </pc:sldChg>
      <pc:sldChg chg="modSp new del mod">
        <pc:chgData name="李新毅" userId="8f90503c-af94-41d6-864d-d126aecb8bca" providerId="ADAL" clId="{7C2477A2-69C1-A24D-9E75-37309D79C25A}" dt="2022-09-22T03:00:48.905" v="2773" actId="2696"/>
        <pc:sldMkLst>
          <pc:docMk/>
          <pc:sldMk cId="800948688" sldId="2076136693"/>
        </pc:sldMkLst>
        <pc:spChg chg="mod">
          <ac:chgData name="李新毅" userId="8f90503c-af94-41d6-864d-d126aecb8bca" providerId="ADAL" clId="{7C2477A2-69C1-A24D-9E75-37309D79C25A}" dt="2022-09-20T11:14:57.716" v="1971" actId="20577"/>
          <ac:spMkLst>
            <pc:docMk/>
            <pc:sldMk cId="800948688" sldId="2076136693"/>
            <ac:spMk id="2" creationId="{5C461762-2A6A-CAA6-AFC4-1E1F16E08E8D}"/>
          </ac:spMkLst>
        </pc:spChg>
      </pc:sldChg>
      <pc:sldChg chg="new del">
        <pc:chgData name="李新毅" userId="8f90503c-af94-41d6-864d-d126aecb8bca" providerId="ADAL" clId="{7C2477A2-69C1-A24D-9E75-37309D79C25A}" dt="2022-09-22T02:56:28.164" v="2677" actId="680"/>
        <pc:sldMkLst>
          <pc:docMk/>
          <pc:sldMk cId="259107248" sldId="2076136694"/>
        </pc:sldMkLst>
      </pc:sldChg>
      <pc:sldMasterChg chg="delSldLayout modSldLayout">
        <pc:chgData name="李新毅" userId="8f90503c-af94-41d6-864d-d126aecb8bca" providerId="ADAL" clId="{7C2477A2-69C1-A24D-9E75-37309D79C25A}" dt="2022-09-20T11:14:04.617" v="1924" actId="113"/>
        <pc:sldMasterMkLst>
          <pc:docMk/>
          <pc:sldMasterMk cId="595344106" sldId="2147483868"/>
        </pc:sldMasterMkLst>
        <pc:sldLayoutChg chg="del">
          <pc:chgData name="李新毅" userId="8f90503c-af94-41d6-864d-d126aecb8bca" providerId="ADAL" clId="{7C2477A2-69C1-A24D-9E75-37309D79C25A}" dt="2022-09-20T11:01:26.334" v="1729" actId="2696"/>
          <pc:sldLayoutMkLst>
            <pc:docMk/>
            <pc:sldMasterMk cId="595344106" sldId="2147483868"/>
            <pc:sldLayoutMk cId="2274349618" sldId="2147483890"/>
          </pc:sldLayoutMkLst>
        </pc:sldLayoutChg>
        <pc:sldLayoutChg chg="modSp">
          <pc:chgData name="李新毅" userId="8f90503c-af94-41d6-864d-d126aecb8bca" providerId="ADAL" clId="{7C2477A2-69C1-A24D-9E75-37309D79C25A}" dt="2022-09-20T11:14:04.617" v="1924" actId="113"/>
          <pc:sldLayoutMkLst>
            <pc:docMk/>
            <pc:sldMasterMk cId="595344106" sldId="2147483868"/>
            <pc:sldLayoutMk cId="330781035" sldId="2147483894"/>
          </pc:sldLayoutMkLst>
          <pc:spChg chg="mod">
            <ac:chgData name="李新毅" userId="8f90503c-af94-41d6-864d-d126aecb8bca" providerId="ADAL" clId="{7C2477A2-69C1-A24D-9E75-37309D79C25A}" dt="2022-09-20T11:14:04.617" v="1924" actId="113"/>
            <ac:spMkLst>
              <pc:docMk/>
              <pc:sldMasterMk cId="595344106" sldId="2147483868"/>
              <pc:sldLayoutMk cId="330781035" sldId="2147483894"/>
              <ac:spMk id="7" creationId="{00000000-0000-0000-0000-000000000000}"/>
            </ac:spMkLst>
          </pc:spChg>
        </pc:sldLayoutChg>
      </pc:sldMasterChg>
    </pc:docChg>
  </pc:docChgLst>
  <pc:docChgLst>
    <pc:chgData name="李新毅" userId="8f90503c-af94-41d6-864d-d126aecb8bca" providerId="ADAL" clId="{D07F2FA3-B257-B24A-9222-956FADD134BB}"/>
    <pc:docChg chg="undo redo custSel addSld delSld modSld sldOrd">
      <pc:chgData name="李新毅" userId="8f90503c-af94-41d6-864d-d126aecb8bca" providerId="ADAL" clId="{D07F2FA3-B257-B24A-9222-956FADD134BB}" dt="2022-03-02T06:29:55.347" v="5752" actId="20577"/>
      <pc:docMkLst>
        <pc:docMk/>
      </pc:docMkLst>
      <pc:sldChg chg="modSp mod">
        <pc:chgData name="李新毅" userId="8f90503c-af94-41d6-864d-d126aecb8bca" providerId="ADAL" clId="{D07F2FA3-B257-B24A-9222-956FADD134BB}" dt="2022-02-24T04:45:25.704" v="559" actId="20577"/>
        <pc:sldMkLst>
          <pc:docMk/>
          <pc:sldMk cId="1844257541" sldId="605"/>
        </pc:sldMkLst>
        <pc:spChg chg="mod">
          <ac:chgData name="李新毅" userId="8f90503c-af94-41d6-864d-d126aecb8bca" providerId="ADAL" clId="{D07F2FA3-B257-B24A-9222-956FADD134BB}" dt="2022-02-24T04:45:25.704" v="559" actId="20577"/>
          <ac:spMkLst>
            <pc:docMk/>
            <pc:sldMk cId="1844257541" sldId="605"/>
            <ac:spMk id="143" creationId="{66BF2F16-378A-430C-A312-E63637E4926B}"/>
          </ac:spMkLst>
        </pc:spChg>
      </pc:sldChg>
      <pc:sldChg chg="modSp mod">
        <pc:chgData name="李新毅" userId="8f90503c-af94-41d6-864d-d126aecb8bca" providerId="ADAL" clId="{D07F2FA3-B257-B24A-9222-956FADD134BB}" dt="2022-02-28T02:51:09.485" v="2963" actId="120"/>
        <pc:sldMkLst>
          <pc:docMk/>
          <pc:sldMk cId="292678451" sldId="608"/>
        </pc:sldMkLst>
        <pc:spChg chg="mod">
          <ac:chgData name="李新毅" userId="8f90503c-af94-41d6-864d-d126aecb8bca" providerId="ADAL" clId="{D07F2FA3-B257-B24A-9222-956FADD134BB}" dt="2022-02-28T02:51:09.485" v="2963" actId="120"/>
          <ac:spMkLst>
            <pc:docMk/>
            <pc:sldMk cId="292678451" sldId="608"/>
            <ac:spMk id="4" creationId="{74945381-CD73-4578-9913-B82407BA4CAD}"/>
          </ac:spMkLst>
        </pc:spChg>
      </pc:sldChg>
      <pc:sldChg chg="modSp mod ord">
        <pc:chgData name="李新毅" userId="8f90503c-af94-41d6-864d-d126aecb8bca" providerId="ADAL" clId="{D07F2FA3-B257-B24A-9222-956FADD134BB}" dt="2022-02-28T02:49:48.316" v="2943" actId="20577"/>
        <pc:sldMkLst>
          <pc:docMk/>
          <pc:sldMk cId="1378679881" sldId="609"/>
        </pc:sldMkLst>
        <pc:spChg chg="mod">
          <ac:chgData name="李新毅" userId="8f90503c-af94-41d6-864d-d126aecb8bca" providerId="ADAL" clId="{D07F2FA3-B257-B24A-9222-956FADD134BB}" dt="2022-02-28T02:49:13.950" v="2936" actId="20577"/>
          <ac:spMkLst>
            <pc:docMk/>
            <pc:sldMk cId="1378679881" sldId="609"/>
            <ac:spMk id="4" creationId="{CA588CF2-0B48-4D7B-B9CE-0D23587EB2E3}"/>
          </ac:spMkLst>
        </pc:spChg>
        <pc:spChg chg="mod">
          <ac:chgData name="李新毅" userId="8f90503c-af94-41d6-864d-d126aecb8bca" providerId="ADAL" clId="{D07F2FA3-B257-B24A-9222-956FADD134BB}" dt="2022-02-28T02:44:55.142" v="2849" actId="1076"/>
          <ac:spMkLst>
            <pc:docMk/>
            <pc:sldMk cId="1378679881" sldId="609"/>
            <ac:spMk id="76" creationId="{300E895A-DE57-4EA9-A056-A490254BF8B9}"/>
          </ac:spMkLst>
        </pc:spChg>
        <pc:spChg chg="mod">
          <ac:chgData name="李新毅" userId="8f90503c-af94-41d6-864d-d126aecb8bca" providerId="ADAL" clId="{D07F2FA3-B257-B24A-9222-956FADD134BB}" dt="2022-02-28T02:45:00.018" v="2862" actId="20577"/>
          <ac:spMkLst>
            <pc:docMk/>
            <pc:sldMk cId="1378679881" sldId="609"/>
            <ac:spMk id="77" creationId="{F190FB9E-F268-4838-AD76-89CDAAE23EEC}"/>
          </ac:spMkLst>
        </pc:spChg>
        <pc:spChg chg="mod">
          <ac:chgData name="李新毅" userId="8f90503c-af94-41d6-864d-d126aecb8bca" providerId="ADAL" clId="{D07F2FA3-B257-B24A-9222-956FADD134BB}" dt="2022-02-28T02:49:48.316" v="2943" actId="20577"/>
          <ac:spMkLst>
            <pc:docMk/>
            <pc:sldMk cId="1378679881" sldId="609"/>
            <ac:spMk id="88" creationId="{B3F59334-4436-4E32-BDE8-E5BFB34E55D2}"/>
          </ac:spMkLst>
        </pc:spChg>
      </pc:sldChg>
      <pc:sldChg chg="modSp mod">
        <pc:chgData name="李新毅" userId="8f90503c-af94-41d6-864d-d126aecb8bca" providerId="ADAL" clId="{D07F2FA3-B257-B24A-9222-956FADD134BB}" dt="2022-02-28T02:57:01.150" v="3061" actId="20577"/>
        <pc:sldMkLst>
          <pc:docMk/>
          <pc:sldMk cId="3104204356" sldId="610"/>
        </pc:sldMkLst>
        <pc:spChg chg="mod">
          <ac:chgData name="李新毅" userId="8f90503c-af94-41d6-864d-d126aecb8bca" providerId="ADAL" clId="{D07F2FA3-B257-B24A-9222-956FADD134BB}" dt="2022-02-28T02:57:01.150" v="3061" actId="20577"/>
          <ac:spMkLst>
            <pc:docMk/>
            <pc:sldMk cId="3104204356" sldId="610"/>
            <ac:spMk id="2" creationId="{9F144F5F-8FB8-435C-B4A9-21D68F20D70B}"/>
          </ac:spMkLst>
        </pc:spChg>
        <pc:spChg chg="mod">
          <ac:chgData name="李新毅" userId="8f90503c-af94-41d6-864d-d126aecb8bca" providerId="ADAL" clId="{D07F2FA3-B257-B24A-9222-956FADD134BB}" dt="2022-02-23T08:24:54.748" v="219" actId="20577"/>
          <ac:spMkLst>
            <pc:docMk/>
            <pc:sldMk cId="3104204356" sldId="610"/>
            <ac:spMk id="47" creationId="{D42CDD0E-D015-4A80-AAD7-04BCD6DDD71A}"/>
          </ac:spMkLst>
        </pc:spChg>
        <pc:spChg chg="mod">
          <ac:chgData name="李新毅" userId="8f90503c-af94-41d6-864d-d126aecb8bca" providerId="ADAL" clId="{D07F2FA3-B257-B24A-9222-956FADD134BB}" dt="2022-02-23T08:25:00.951" v="238" actId="20577"/>
          <ac:spMkLst>
            <pc:docMk/>
            <pc:sldMk cId="3104204356" sldId="610"/>
            <ac:spMk id="48" creationId="{B0BEB98F-FE17-403F-9312-AC7D054614F8}"/>
          </ac:spMkLst>
        </pc:spChg>
        <pc:spChg chg="mod">
          <ac:chgData name="李新毅" userId="8f90503c-af94-41d6-864d-d126aecb8bca" providerId="ADAL" clId="{D07F2FA3-B257-B24A-9222-956FADD134BB}" dt="2022-02-28T02:55:39.836" v="3017" actId="1076"/>
          <ac:spMkLst>
            <pc:docMk/>
            <pc:sldMk cId="3104204356" sldId="610"/>
            <ac:spMk id="97" creationId="{A2A663CF-07A1-431C-8AC4-8CE049C37204}"/>
          </ac:spMkLst>
        </pc:spChg>
      </pc:sldChg>
      <pc:sldChg chg="addSp delSp modSp mod ord">
        <pc:chgData name="李新毅" userId="8f90503c-af94-41d6-864d-d126aecb8bca" providerId="ADAL" clId="{D07F2FA3-B257-B24A-9222-956FADD134BB}" dt="2022-03-02T06:29:55.347" v="5752" actId="20577"/>
        <pc:sldMkLst>
          <pc:docMk/>
          <pc:sldMk cId="1774616066" sldId="613"/>
        </pc:sldMkLst>
        <pc:spChg chg="mod">
          <ac:chgData name="李新毅" userId="8f90503c-af94-41d6-864d-d126aecb8bca" providerId="ADAL" clId="{D07F2FA3-B257-B24A-9222-956FADD134BB}" dt="2022-03-02T06:28:09.875" v="5668" actId="20577"/>
          <ac:spMkLst>
            <pc:docMk/>
            <pc:sldMk cId="1774616066" sldId="613"/>
            <ac:spMk id="70" creationId="{8116A6E7-009E-49B4-906E-784C1912885E}"/>
          </ac:spMkLst>
        </pc:spChg>
        <pc:spChg chg="mod">
          <ac:chgData name="李新毅" userId="8f90503c-af94-41d6-864d-d126aecb8bca" providerId="ADAL" clId="{D07F2FA3-B257-B24A-9222-956FADD134BB}" dt="2022-03-02T06:29:26.972" v="5747" actId="21"/>
          <ac:spMkLst>
            <pc:docMk/>
            <pc:sldMk cId="1774616066" sldId="613"/>
            <ac:spMk id="71" creationId="{4A82B9AD-0C6C-4B0B-ADE1-A15FC836FCA4}"/>
          </ac:spMkLst>
        </pc:spChg>
        <pc:spChg chg="mod">
          <ac:chgData name="李新毅" userId="8f90503c-af94-41d6-864d-d126aecb8bca" providerId="ADAL" clId="{D07F2FA3-B257-B24A-9222-956FADD134BB}" dt="2022-03-02T06:28:24.727" v="5700" actId="20577"/>
          <ac:spMkLst>
            <pc:docMk/>
            <pc:sldMk cId="1774616066" sldId="613"/>
            <ac:spMk id="72" creationId="{D3BC14B6-5066-415B-9D48-21E814320186}"/>
          </ac:spMkLst>
        </pc:spChg>
        <pc:spChg chg="mod">
          <ac:chgData name="李新毅" userId="8f90503c-af94-41d6-864d-d126aecb8bca" providerId="ADAL" clId="{D07F2FA3-B257-B24A-9222-956FADD134BB}" dt="2022-03-02T06:29:28.211" v="5748"/>
          <ac:spMkLst>
            <pc:docMk/>
            <pc:sldMk cId="1774616066" sldId="613"/>
            <ac:spMk id="73" creationId="{0B46371D-9E4B-4EC1-A896-F2464F9DA0D7}"/>
          </ac:spMkLst>
        </pc:spChg>
        <pc:spChg chg="mod">
          <ac:chgData name="李新毅" userId="8f90503c-af94-41d6-864d-d126aecb8bca" providerId="ADAL" clId="{D07F2FA3-B257-B24A-9222-956FADD134BB}" dt="2022-03-02T06:29:55.347" v="5752" actId="20577"/>
          <ac:spMkLst>
            <pc:docMk/>
            <pc:sldMk cId="1774616066" sldId="613"/>
            <ac:spMk id="74" creationId="{842076B9-A2E0-4567-8BD0-F922A49D3D61}"/>
          </ac:spMkLst>
        </pc:spChg>
        <pc:spChg chg="mod">
          <ac:chgData name="李新毅" userId="8f90503c-af94-41d6-864d-d126aecb8bca" providerId="ADAL" clId="{D07F2FA3-B257-B24A-9222-956FADD134BB}" dt="2022-03-02T06:29:14.561" v="5744" actId="14100"/>
          <ac:spMkLst>
            <pc:docMk/>
            <pc:sldMk cId="1774616066" sldId="613"/>
            <ac:spMk id="75" creationId="{11731657-E3F9-419E-B2C8-E5393CDB7915}"/>
          </ac:spMkLst>
        </pc:spChg>
        <pc:picChg chg="add mod">
          <ac:chgData name="李新毅" userId="8f90503c-af94-41d6-864d-d126aecb8bca" providerId="ADAL" clId="{D07F2FA3-B257-B24A-9222-956FADD134BB}" dt="2022-03-02T06:27:29.333" v="5647" actId="1076"/>
          <ac:picMkLst>
            <pc:docMk/>
            <pc:sldMk cId="1774616066" sldId="613"/>
            <ac:picMk id="3" creationId="{FB7784CC-BC88-F649-B142-9FDB1649AF6A}"/>
          </ac:picMkLst>
        </pc:picChg>
        <pc:picChg chg="del">
          <ac:chgData name="李新毅" userId="8f90503c-af94-41d6-864d-d126aecb8bca" providerId="ADAL" clId="{D07F2FA3-B257-B24A-9222-956FADD134BB}" dt="2022-03-02T06:27:21.504" v="5644" actId="478"/>
          <ac:picMkLst>
            <pc:docMk/>
            <pc:sldMk cId="1774616066" sldId="613"/>
            <ac:picMk id="4" creationId="{E2D20586-5C1E-8040-80D7-EDC3E8C160C6}"/>
          </ac:picMkLst>
        </pc:picChg>
      </pc:sldChg>
      <pc:sldChg chg="modSp mod">
        <pc:chgData name="李新毅" userId="8f90503c-af94-41d6-864d-d126aecb8bca" providerId="ADAL" clId="{D07F2FA3-B257-B24A-9222-956FADD134BB}" dt="2022-02-28T03:05:19.582" v="3192" actId="20577"/>
        <pc:sldMkLst>
          <pc:docMk/>
          <pc:sldMk cId="91801748" sldId="621"/>
        </pc:sldMkLst>
        <pc:spChg chg="mod">
          <ac:chgData name="李新毅" userId="8f90503c-af94-41d6-864d-d126aecb8bca" providerId="ADAL" clId="{D07F2FA3-B257-B24A-9222-956FADD134BB}" dt="2022-02-28T03:04:53.532" v="3175" actId="20577"/>
          <ac:spMkLst>
            <pc:docMk/>
            <pc:sldMk cId="91801748" sldId="621"/>
            <ac:spMk id="2" creationId="{ACC2A21B-818B-4AE0-AC2F-1CE39B2AFBC7}"/>
          </ac:spMkLst>
        </pc:spChg>
        <pc:spChg chg="mod">
          <ac:chgData name="李新毅" userId="8f90503c-af94-41d6-864d-d126aecb8bca" providerId="ADAL" clId="{D07F2FA3-B257-B24A-9222-956FADD134BB}" dt="2022-02-28T03:05:19.582" v="3192" actId="20577"/>
          <ac:spMkLst>
            <pc:docMk/>
            <pc:sldMk cId="91801748" sldId="621"/>
            <ac:spMk id="60" creationId="{AC3A50D9-C61A-48CC-B1C1-F5008150FE70}"/>
          </ac:spMkLst>
        </pc:spChg>
        <pc:spChg chg="mod">
          <ac:chgData name="李新毅" userId="8f90503c-af94-41d6-864d-d126aecb8bca" providerId="ADAL" clId="{D07F2FA3-B257-B24A-9222-956FADD134BB}" dt="2022-02-28T03:05:15.608" v="3184" actId="20577"/>
          <ac:spMkLst>
            <pc:docMk/>
            <pc:sldMk cId="91801748" sldId="621"/>
            <ac:spMk id="61" creationId="{9E4B20CF-B3CB-4CC7-813D-22E106DAF0C5}"/>
          </ac:spMkLst>
        </pc:spChg>
      </pc:sldChg>
      <pc:sldChg chg="addSp delSp modSp mod">
        <pc:chgData name="李新毅" userId="8f90503c-af94-41d6-864d-d126aecb8bca" providerId="ADAL" clId="{D07F2FA3-B257-B24A-9222-956FADD134BB}" dt="2022-02-25T08:59:55.465" v="2511" actId="20577"/>
        <pc:sldMkLst>
          <pc:docMk/>
          <pc:sldMk cId="395626842" sldId="2840"/>
        </pc:sldMkLst>
        <pc:spChg chg="add del mod">
          <ac:chgData name="李新毅" userId="8f90503c-af94-41d6-864d-d126aecb8bca" providerId="ADAL" clId="{D07F2FA3-B257-B24A-9222-956FADD134BB}" dt="2022-02-24T08:48:50.552" v="1448" actId="478"/>
          <ac:spMkLst>
            <pc:docMk/>
            <pc:sldMk cId="395626842" sldId="2840"/>
            <ac:spMk id="2" creationId="{74A12460-6D96-4646-BD0B-CB0F3AA79CDA}"/>
          </ac:spMkLst>
        </pc:spChg>
        <pc:spChg chg="add mod">
          <ac:chgData name="李新毅" userId="8f90503c-af94-41d6-864d-d126aecb8bca" providerId="ADAL" clId="{D07F2FA3-B257-B24A-9222-956FADD134BB}" dt="2022-02-24T11:00:52.377" v="2422" actId="1076"/>
          <ac:spMkLst>
            <pc:docMk/>
            <pc:sldMk cId="395626842" sldId="2840"/>
            <ac:spMk id="5" creationId="{0ABAB968-10B6-FC4C-9F53-A1D146F6EA2C}"/>
          </ac:spMkLst>
        </pc:spChg>
        <pc:spChg chg="add del mod">
          <ac:chgData name="李新毅" userId="8f90503c-af94-41d6-864d-d126aecb8bca" providerId="ADAL" clId="{D07F2FA3-B257-B24A-9222-956FADD134BB}" dt="2022-02-24T09:15:08.172" v="2003"/>
          <ac:spMkLst>
            <pc:docMk/>
            <pc:sldMk cId="395626842" sldId="2840"/>
            <ac:spMk id="8" creationId="{B74003E3-140A-F545-9307-A7C242868337}"/>
          </ac:spMkLst>
        </pc:spChg>
        <pc:spChg chg="add del mod">
          <ac:chgData name="李新毅" userId="8f90503c-af94-41d6-864d-d126aecb8bca" providerId="ADAL" clId="{D07F2FA3-B257-B24A-9222-956FADD134BB}" dt="2022-02-24T09:15:03.652" v="2001"/>
          <ac:spMkLst>
            <pc:docMk/>
            <pc:sldMk cId="395626842" sldId="2840"/>
            <ac:spMk id="9" creationId="{C3384022-A443-7544-8718-5BD28BFD9B29}"/>
          </ac:spMkLst>
        </pc:spChg>
        <pc:spChg chg="add del mod">
          <ac:chgData name="李新毅" userId="8f90503c-af94-41d6-864d-d126aecb8bca" providerId="ADAL" clId="{D07F2FA3-B257-B24A-9222-956FADD134BB}" dt="2022-02-24T09:14:39.242" v="1968" actId="478"/>
          <ac:spMkLst>
            <pc:docMk/>
            <pc:sldMk cId="395626842" sldId="2840"/>
            <ac:spMk id="10" creationId="{66060BC3-B451-D741-A6D0-52B1D6E80ACD}"/>
          </ac:spMkLst>
        </pc:spChg>
        <pc:spChg chg="add del">
          <ac:chgData name="李新毅" userId="8f90503c-af94-41d6-864d-d126aecb8bca" providerId="ADAL" clId="{D07F2FA3-B257-B24A-9222-956FADD134BB}" dt="2022-02-24T11:02:16.536" v="2425" actId="478"/>
          <ac:spMkLst>
            <pc:docMk/>
            <pc:sldMk cId="395626842" sldId="2840"/>
            <ac:spMk id="11" creationId="{3B53FFF3-90F8-7040-A08D-444446B705D4}"/>
          </ac:spMkLst>
        </pc:spChg>
        <pc:spChg chg="mod">
          <ac:chgData name="李新毅" userId="8f90503c-af94-41d6-864d-d126aecb8bca" providerId="ADAL" clId="{D07F2FA3-B257-B24A-9222-956FADD134BB}" dt="2022-02-24T04:51:29.631" v="628" actId="20577"/>
          <ac:spMkLst>
            <pc:docMk/>
            <pc:sldMk cId="395626842" sldId="2840"/>
            <ac:spMk id="27" creationId="{19EA1E4B-8971-4F21-AA47-C53725306757}"/>
          </ac:spMkLst>
        </pc:spChg>
        <pc:spChg chg="mod">
          <ac:chgData name="李新毅" userId="8f90503c-af94-41d6-864d-d126aecb8bca" providerId="ADAL" clId="{D07F2FA3-B257-B24A-9222-956FADD134BB}" dt="2022-02-24T07:37:49.080" v="1415" actId="1076"/>
          <ac:spMkLst>
            <pc:docMk/>
            <pc:sldMk cId="395626842" sldId="2840"/>
            <ac:spMk id="29" creationId="{AAA76D3F-A6B5-4F69-879C-F4152255A4E2}"/>
          </ac:spMkLst>
        </pc:spChg>
        <pc:spChg chg="mod">
          <ac:chgData name="李新毅" userId="8f90503c-af94-41d6-864d-d126aecb8bca" providerId="ADAL" clId="{D07F2FA3-B257-B24A-9222-956FADD134BB}" dt="2022-02-24T08:46:30.740" v="1422" actId="1076"/>
          <ac:spMkLst>
            <pc:docMk/>
            <pc:sldMk cId="395626842" sldId="2840"/>
            <ac:spMk id="31" creationId="{CC9E2C2A-3BDE-48D4-B1F9-F69426EFA703}"/>
          </ac:spMkLst>
        </pc:spChg>
        <pc:spChg chg="mod">
          <ac:chgData name="李新毅" userId="8f90503c-af94-41d6-864d-d126aecb8bca" providerId="ADAL" clId="{D07F2FA3-B257-B24A-9222-956FADD134BB}" dt="2022-02-24T08:46:14.960" v="1419" actId="1076"/>
          <ac:spMkLst>
            <pc:docMk/>
            <pc:sldMk cId="395626842" sldId="2840"/>
            <ac:spMk id="45" creationId="{2FBC9303-7C44-4EDC-BE4C-8F6FD6C66636}"/>
          </ac:spMkLst>
        </pc:spChg>
        <pc:spChg chg="del mod">
          <ac:chgData name="李新毅" userId="8f90503c-af94-41d6-864d-d126aecb8bca" providerId="ADAL" clId="{D07F2FA3-B257-B24A-9222-956FADD134BB}" dt="2022-02-24T08:54:55.937" v="1515" actId="478"/>
          <ac:spMkLst>
            <pc:docMk/>
            <pc:sldMk cId="395626842" sldId="2840"/>
            <ac:spMk id="52" creationId="{46D26149-ECF2-4740-9BC8-A284A5699F9F}"/>
          </ac:spMkLst>
        </pc:spChg>
        <pc:spChg chg="del">
          <ac:chgData name="李新毅" userId="8f90503c-af94-41d6-864d-d126aecb8bca" providerId="ADAL" clId="{D07F2FA3-B257-B24A-9222-956FADD134BB}" dt="2022-02-24T08:54:58.601" v="1517" actId="478"/>
          <ac:spMkLst>
            <pc:docMk/>
            <pc:sldMk cId="395626842" sldId="2840"/>
            <ac:spMk id="53" creationId="{7482DE41-0AF2-4762-B6C6-CF76AB7ACE19}"/>
          </ac:spMkLst>
        </pc:spChg>
        <pc:spChg chg="mod">
          <ac:chgData name="李新毅" userId="8f90503c-af94-41d6-864d-d126aecb8bca" providerId="ADAL" clId="{D07F2FA3-B257-B24A-9222-956FADD134BB}" dt="2022-02-24T11:00:14.314" v="2415" actId="14100"/>
          <ac:spMkLst>
            <pc:docMk/>
            <pc:sldMk cId="395626842" sldId="2840"/>
            <ac:spMk id="54" creationId="{46D21DF2-69E4-46EA-826C-C634635CE187}"/>
          </ac:spMkLst>
        </pc:spChg>
        <pc:spChg chg="del mod">
          <ac:chgData name="李新毅" userId="8f90503c-af94-41d6-864d-d126aecb8bca" providerId="ADAL" clId="{D07F2FA3-B257-B24A-9222-956FADD134BB}" dt="2022-02-24T08:49:42.204" v="1451" actId="478"/>
          <ac:spMkLst>
            <pc:docMk/>
            <pc:sldMk cId="395626842" sldId="2840"/>
            <ac:spMk id="55" creationId="{A06DED87-F8F0-449E-8310-2E12C3B3675C}"/>
          </ac:spMkLst>
        </pc:spChg>
        <pc:spChg chg="del mod">
          <ac:chgData name="李新毅" userId="8f90503c-af94-41d6-864d-d126aecb8bca" providerId="ADAL" clId="{D07F2FA3-B257-B24A-9222-956FADD134BB}" dt="2022-02-24T06:52:54.374" v="750" actId="478"/>
          <ac:spMkLst>
            <pc:docMk/>
            <pc:sldMk cId="395626842" sldId="2840"/>
            <ac:spMk id="56" creationId="{FE4A93D6-450D-44BC-A0BA-873E2992475F}"/>
          </ac:spMkLst>
        </pc:spChg>
        <pc:spChg chg="del mod">
          <ac:chgData name="李新毅" userId="8f90503c-af94-41d6-864d-d126aecb8bca" providerId="ADAL" clId="{D07F2FA3-B257-B24A-9222-956FADD134BB}" dt="2022-02-24T07:09:21.201" v="1295" actId="478"/>
          <ac:spMkLst>
            <pc:docMk/>
            <pc:sldMk cId="395626842" sldId="2840"/>
            <ac:spMk id="57" creationId="{CCD02921-6A32-461A-847A-328FBB8BA8F1}"/>
          </ac:spMkLst>
        </pc:spChg>
        <pc:spChg chg="del mod">
          <ac:chgData name="李新毅" userId="8f90503c-af94-41d6-864d-d126aecb8bca" providerId="ADAL" clId="{D07F2FA3-B257-B24A-9222-956FADD134BB}" dt="2022-02-24T07:09:18.994" v="1294" actId="478"/>
          <ac:spMkLst>
            <pc:docMk/>
            <pc:sldMk cId="395626842" sldId="2840"/>
            <ac:spMk id="58" creationId="{800C3712-7A37-45D9-AC56-5D83DCF11FB7}"/>
          </ac:spMkLst>
        </pc:spChg>
        <pc:spChg chg="mod">
          <ac:chgData name="李新毅" userId="8f90503c-af94-41d6-864d-d126aecb8bca" providerId="ADAL" clId="{D07F2FA3-B257-B24A-9222-956FADD134BB}" dt="2022-02-24T08:46:34.836" v="1423" actId="14100"/>
          <ac:spMkLst>
            <pc:docMk/>
            <pc:sldMk cId="395626842" sldId="2840"/>
            <ac:spMk id="59" creationId="{97CF6D85-5D8F-40D4-A53B-4F50A141EB18}"/>
          </ac:spMkLst>
        </pc:spChg>
        <pc:spChg chg="mod">
          <ac:chgData name="李新毅" userId="8f90503c-af94-41d6-864d-d126aecb8bca" providerId="ADAL" clId="{D07F2FA3-B257-B24A-9222-956FADD134BB}" dt="2022-02-24T09:16:44.767" v="2070" actId="14100"/>
          <ac:spMkLst>
            <pc:docMk/>
            <pc:sldMk cId="395626842" sldId="2840"/>
            <ac:spMk id="60" creationId="{ABA461AE-5714-45EA-9680-9A575E53B17D}"/>
          </ac:spMkLst>
        </pc:spChg>
        <pc:spChg chg="add del mod">
          <ac:chgData name="李新毅" userId="8f90503c-af94-41d6-864d-d126aecb8bca" providerId="ADAL" clId="{D07F2FA3-B257-B24A-9222-956FADD134BB}" dt="2022-02-24T09:22:48.733" v="2109" actId="20577"/>
          <ac:spMkLst>
            <pc:docMk/>
            <pc:sldMk cId="395626842" sldId="2840"/>
            <ac:spMk id="61" creationId="{DD9AF87A-509B-4113-9290-DE89B70EA838}"/>
          </ac:spMkLst>
        </pc:spChg>
        <pc:spChg chg="del mod">
          <ac:chgData name="李新毅" userId="8f90503c-af94-41d6-864d-d126aecb8bca" providerId="ADAL" clId="{D07F2FA3-B257-B24A-9222-956FADD134BB}" dt="2022-02-24T07:09:22.887" v="1296" actId="478"/>
          <ac:spMkLst>
            <pc:docMk/>
            <pc:sldMk cId="395626842" sldId="2840"/>
            <ac:spMk id="62" creationId="{0DDD26A1-54AD-4F1F-BDA3-57EBE12CEB4B}"/>
          </ac:spMkLst>
        </pc:spChg>
        <pc:spChg chg="del mod">
          <ac:chgData name="李新毅" userId="8f90503c-af94-41d6-864d-d126aecb8bca" providerId="ADAL" clId="{D07F2FA3-B257-B24A-9222-956FADD134BB}" dt="2022-02-24T07:09:23.744" v="1297" actId="478"/>
          <ac:spMkLst>
            <pc:docMk/>
            <pc:sldMk cId="395626842" sldId="2840"/>
            <ac:spMk id="63" creationId="{552EE8D3-93C9-4D4A-8BDF-FDDE5CBDFC02}"/>
          </ac:spMkLst>
        </pc:spChg>
        <pc:spChg chg="del mod">
          <ac:chgData name="李新毅" userId="8f90503c-af94-41d6-864d-d126aecb8bca" providerId="ADAL" clId="{D07F2FA3-B257-B24A-9222-956FADD134BB}" dt="2022-02-24T07:09:24.489" v="1298" actId="478"/>
          <ac:spMkLst>
            <pc:docMk/>
            <pc:sldMk cId="395626842" sldId="2840"/>
            <ac:spMk id="64" creationId="{99BC8791-3B53-4042-BA68-8E8FDDC961B4}"/>
          </ac:spMkLst>
        </pc:spChg>
        <pc:spChg chg="del">
          <ac:chgData name="李新毅" userId="8f90503c-af94-41d6-864d-d126aecb8bca" providerId="ADAL" clId="{D07F2FA3-B257-B24A-9222-956FADD134BB}" dt="2022-02-24T04:48:25.202" v="571" actId="478"/>
          <ac:spMkLst>
            <pc:docMk/>
            <pc:sldMk cId="395626842" sldId="2840"/>
            <ac:spMk id="65" creationId="{D6DDA723-430F-4810-884E-024BE353CC81}"/>
          </ac:spMkLst>
        </pc:spChg>
        <pc:spChg chg="del">
          <ac:chgData name="李新毅" userId="8f90503c-af94-41d6-864d-d126aecb8bca" providerId="ADAL" clId="{D07F2FA3-B257-B24A-9222-956FADD134BB}" dt="2022-02-24T04:48:28.012" v="572" actId="478"/>
          <ac:spMkLst>
            <pc:docMk/>
            <pc:sldMk cId="395626842" sldId="2840"/>
            <ac:spMk id="66" creationId="{1B9BB6C8-4D71-4C19-9760-A62F41FDCAC0}"/>
          </ac:spMkLst>
        </pc:spChg>
        <pc:spChg chg="del mod">
          <ac:chgData name="李新毅" userId="8f90503c-af94-41d6-864d-d126aecb8bca" providerId="ADAL" clId="{D07F2FA3-B257-B24A-9222-956FADD134BB}" dt="2022-02-24T07:09:09.236" v="1288" actId="478"/>
          <ac:spMkLst>
            <pc:docMk/>
            <pc:sldMk cId="395626842" sldId="2840"/>
            <ac:spMk id="67" creationId="{060DD8B5-5F82-43C5-8CCC-14C50AFBC758}"/>
          </ac:spMkLst>
        </pc:spChg>
        <pc:spChg chg="del mod">
          <ac:chgData name="李新毅" userId="8f90503c-af94-41d6-864d-d126aecb8bca" providerId="ADAL" clId="{D07F2FA3-B257-B24A-9222-956FADD134BB}" dt="2022-02-24T07:09:14.021" v="1291" actId="478"/>
          <ac:spMkLst>
            <pc:docMk/>
            <pc:sldMk cId="395626842" sldId="2840"/>
            <ac:spMk id="68" creationId="{D929913B-14D6-42CA-AA26-2734E6CA0D94}"/>
          </ac:spMkLst>
        </pc:spChg>
        <pc:spChg chg="del mod">
          <ac:chgData name="李新毅" userId="8f90503c-af94-41d6-864d-d126aecb8bca" providerId="ADAL" clId="{D07F2FA3-B257-B24A-9222-956FADD134BB}" dt="2022-02-24T07:09:25.348" v="1299" actId="478"/>
          <ac:spMkLst>
            <pc:docMk/>
            <pc:sldMk cId="395626842" sldId="2840"/>
            <ac:spMk id="69" creationId="{0C83CE46-9AD6-44C5-962B-A5087335DCFC}"/>
          </ac:spMkLst>
        </pc:spChg>
        <pc:spChg chg="del">
          <ac:chgData name="李新毅" userId="8f90503c-af94-41d6-864d-d126aecb8bca" providerId="ADAL" clId="{D07F2FA3-B257-B24A-9222-956FADD134BB}" dt="2022-02-24T04:48:36.603" v="574" actId="478"/>
          <ac:spMkLst>
            <pc:docMk/>
            <pc:sldMk cId="395626842" sldId="2840"/>
            <ac:spMk id="70" creationId="{B4E385CB-DFF6-404A-A716-F363013E32F9}"/>
          </ac:spMkLst>
        </pc:spChg>
        <pc:spChg chg="del">
          <ac:chgData name="李新毅" userId="8f90503c-af94-41d6-864d-d126aecb8bca" providerId="ADAL" clId="{D07F2FA3-B257-B24A-9222-956FADD134BB}" dt="2022-02-24T04:48:34.573" v="573" actId="478"/>
          <ac:spMkLst>
            <pc:docMk/>
            <pc:sldMk cId="395626842" sldId="2840"/>
            <ac:spMk id="71" creationId="{A9F272AC-1968-43C2-82D0-E03A4629D962}"/>
          </ac:spMkLst>
        </pc:spChg>
        <pc:spChg chg="del">
          <ac:chgData name="李新毅" userId="8f90503c-af94-41d6-864d-d126aecb8bca" providerId="ADAL" clId="{D07F2FA3-B257-B24A-9222-956FADD134BB}" dt="2022-02-24T06:52:56.126" v="751" actId="478"/>
          <ac:spMkLst>
            <pc:docMk/>
            <pc:sldMk cId="395626842" sldId="2840"/>
            <ac:spMk id="72" creationId="{32DF9EAA-E4D7-45C3-9C04-2D1B02369240}"/>
          </ac:spMkLst>
        </pc:spChg>
        <pc:spChg chg="del">
          <ac:chgData name="李新毅" userId="8f90503c-af94-41d6-864d-d126aecb8bca" providerId="ADAL" clId="{D07F2FA3-B257-B24A-9222-956FADD134BB}" dt="2022-02-24T06:52:56.822" v="752" actId="478"/>
          <ac:spMkLst>
            <pc:docMk/>
            <pc:sldMk cId="395626842" sldId="2840"/>
            <ac:spMk id="73" creationId="{C1F15689-09E3-405A-B524-0D49F60EC726}"/>
          </ac:spMkLst>
        </pc:spChg>
        <pc:spChg chg="del">
          <ac:chgData name="李新毅" userId="8f90503c-af94-41d6-864d-d126aecb8bca" providerId="ADAL" clId="{D07F2FA3-B257-B24A-9222-956FADD134BB}" dt="2022-02-24T06:52:57.543" v="753" actId="478"/>
          <ac:spMkLst>
            <pc:docMk/>
            <pc:sldMk cId="395626842" sldId="2840"/>
            <ac:spMk id="74" creationId="{6B956038-6A49-4038-8971-CD83F583844C}"/>
          </ac:spMkLst>
        </pc:spChg>
        <pc:spChg chg="del">
          <ac:chgData name="李新毅" userId="8f90503c-af94-41d6-864d-d126aecb8bca" providerId="ADAL" clId="{D07F2FA3-B257-B24A-9222-956FADD134BB}" dt="2022-02-24T06:52:58.221" v="754" actId="478"/>
          <ac:spMkLst>
            <pc:docMk/>
            <pc:sldMk cId="395626842" sldId="2840"/>
            <ac:spMk id="75" creationId="{B14E9328-1858-4228-953C-289E4BA2F9EA}"/>
          </ac:spMkLst>
        </pc:spChg>
        <pc:spChg chg="del">
          <ac:chgData name="李新毅" userId="8f90503c-af94-41d6-864d-d126aecb8bca" providerId="ADAL" clId="{D07F2FA3-B257-B24A-9222-956FADD134BB}" dt="2022-02-24T08:54:59.371" v="1518" actId="478"/>
          <ac:spMkLst>
            <pc:docMk/>
            <pc:sldMk cId="395626842" sldId="2840"/>
            <ac:spMk id="76" creationId="{36621A81-34A0-4B45-8A04-A3BF0C332095}"/>
          </ac:spMkLst>
        </pc:spChg>
        <pc:spChg chg="del">
          <ac:chgData name="李新毅" userId="8f90503c-af94-41d6-864d-d126aecb8bca" providerId="ADAL" clId="{D07F2FA3-B257-B24A-9222-956FADD134BB}" dt="2022-02-24T08:55:00.018" v="1519" actId="478"/>
          <ac:spMkLst>
            <pc:docMk/>
            <pc:sldMk cId="395626842" sldId="2840"/>
            <ac:spMk id="77" creationId="{867E2D26-DCB3-49D7-AA4D-687F0EE12FF6}"/>
          </ac:spMkLst>
        </pc:spChg>
        <pc:spChg chg="del">
          <ac:chgData name="李新毅" userId="8f90503c-af94-41d6-864d-d126aecb8bca" providerId="ADAL" clId="{D07F2FA3-B257-B24A-9222-956FADD134BB}" dt="2022-02-24T08:55:01.875" v="1520" actId="478"/>
          <ac:spMkLst>
            <pc:docMk/>
            <pc:sldMk cId="395626842" sldId="2840"/>
            <ac:spMk id="78" creationId="{CBF4D2B0-D75C-4164-A583-67E2BE6EEBE3}"/>
          </ac:spMkLst>
        </pc:spChg>
        <pc:spChg chg="del">
          <ac:chgData name="李新毅" userId="8f90503c-af94-41d6-864d-d126aecb8bca" providerId="ADAL" clId="{D07F2FA3-B257-B24A-9222-956FADD134BB}" dt="2022-02-24T08:54:56.943" v="1516" actId="478"/>
          <ac:spMkLst>
            <pc:docMk/>
            <pc:sldMk cId="395626842" sldId="2840"/>
            <ac:spMk id="79" creationId="{0B48AE2F-8CF4-4B8A-A4A1-BC437DD787D5}"/>
          </ac:spMkLst>
        </pc:spChg>
        <pc:spChg chg="del">
          <ac:chgData name="李新毅" userId="8f90503c-af94-41d6-864d-d126aecb8bca" providerId="ADAL" clId="{D07F2FA3-B257-B24A-9222-956FADD134BB}" dt="2022-02-24T08:55:02.626" v="1521" actId="478"/>
          <ac:spMkLst>
            <pc:docMk/>
            <pc:sldMk cId="395626842" sldId="2840"/>
            <ac:spMk id="80" creationId="{2B55B069-FEEC-4AAE-BF54-77B059D02FE4}"/>
          </ac:spMkLst>
        </pc:spChg>
        <pc:spChg chg="mod">
          <ac:chgData name="李新毅" userId="8f90503c-af94-41d6-864d-d126aecb8bca" providerId="ADAL" clId="{D07F2FA3-B257-B24A-9222-956FADD134BB}" dt="2022-02-25T08:58:57.598" v="2483" actId="20577"/>
          <ac:spMkLst>
            <pc:docMk/>
            <pc:sldMk cId="395626842" sldId="2840"/>
            <ac:spMk id="81" creationId="{9D52E982-1ADB-40AA-987C-40175B9BB4AB}"/>
          </ac:spMkLst>
        </pc:spChg>
        <pc:spChg chg="mod">
          <ac:chgData name="李新毅" userId="8f90503c-af94-41d6-864d-d126aecb8bca" providerId="ADAL" clId="{D07F2FA3-B257-B24A-9222-956FADD134BB}" dt="2022-02-24T08:53:07.319" v="1511" actId="1076"/>
          <ac:spMkLst>
            <pc:docMk/>
            <pc:sldMk cId="395626842" sldId="2840"/>
            <ac:spMk id="82" creationId="{207384B1-FE18-438E-BF64-17F2A9EAE502}"/>
          </ac:spMkLst>
        </pc:spChg>
        <pc:spChg chg="del mod">
          <ac:chgData name="李新毅" userId="8f90503c-af94-41d6-864d-d126aecb8bca" providerId="ADAL" clId="{D07F2FA3-B257-B24A-9222-956FADD134BB}" dt="2022-02-24T06:55:38.749" v="839" actId="478"/>
          <ac:spMkLst>
            <pc:docMk/>
            <pc:sldMk cId="395626842" sldId="2840"/>
            <ac:spMk id="83" creationId="{058EFDA6-7512-41FF-8357-FDBCC16CB332}"/>
          </ac:spMkLst>
        </pc:spChg>
        <pc:spChg chg="del">
          <ac:chgData name="李新毅" userId="8f90503c-af94-41d6-864d-d126aecb8bca" providerId="ADAL" clId="{D07F2FA3-B257-B24A-9222-956FADD134BB}" dt="2022-02-24T06:57:09.120" v="863" actId="478"/>
          <ac:spMkLst>
            <pc:docMk/>
            <pc:sldMk cId="395626842" sldId="2840"/>
            <ac:spMk id="84" creationId="{271A6CB5-89AA-488B-8D07-CDDDA1B8E57E}"/>
          </ac:spMkLst>
        </pc:spChg>
        <pc:spChg chg="del mod">
          <ac:chgData name="李新毅" userId="8f90503c-af94-41d6-864d-d126aecb8bca" providerId="ADAL" clId="{D07F2FA3-B257-B24A-9222-956FADD134BB}" dt="2022-02-24T06:57:11.082" v="865" actId="478"/>
          <ac:spMkLst>
            <pc:docMk/>
            <pc:sldMk cId="395626842" sldId="2840"/>
            <ac:spMk id="85" creationId="{DE0199BB-A2A5-4F5A-B057-41BAA514471A}"/>
          </ac:spMkLst>
        </pc:spChg>
        <pc:spChg chg="del">
          <ac:chgData name="李新毅" userId="8f90503c-af94-41d6-864d-d126aecb8bca" providerId="ADAL" clId="{D07F2FA3-B257-B24A-9222-956FADD134BB}" dt="2022-02-24T06:57:12.180" v="866" actId="478"/>
          <ac:spMkLst>
            <pc:docMk/>
            <pc:sldMk cId="395626842" sldId="2840"/>
            <ac:spMk id="86" creationId="{90CE787F-0135-4540-9CA5-672CCE0CAB8F}"/>
          </ac:spMkLst>
        </pc:spChg>
        <pc:spChg chg="del">
          <ac:chgData name="李新毅" userId="8f90503c-af94-41d6-864d-d126aecb8bca" providerId="ADAL" clId="{D07F2FA3-B257-B24A-9222-956FADD134BB}" dt="2022-02-24T06:57:14.625" v="869" actId="478"/>
          <ac:spMkLst>
            <pc:docMk/>
            <pc:sldMk cId="395626842" sldId="2840"/>
            <ac:spMk id="87" creationId="{A73983AA-B614-4C1B-A906-D82BDF3CA5BC}"/>
          </ac:spMkLst>
        </pc:spChg>
        <pc:spChg chg="del mod">
          <ac:chgData name="李新毅" userId="8f90503c-af94-41d6-864d-d126aecb8bca" providerId="ADAL" clId="{D07F2FA3-B257-B24A-9222-956FADD134BB}" dt="2022-02-24T06:57:13.875" v="868" actId="478"/>
          <ac:spMkLst>
            <pc:docMk/>
            <pc:sldMk cId="395626842" sldId="2840"/>
            <ac:spMk id="88" creationId="{E8ACC6D8-BAA0-4D33-9C2E-CD5B8EB2D4A1}"/>
          </ac:spMkLst>
        </pc:spChg>
        <pc:spChg chg="mod">
          <ac:chgData name="李新毅" userId="8f90503c-af94-41d6-864d-d126aecb8bca" providerId="ADAL" clId="{D07F2FA3-B257-B24A-9222-956FADD134BB}" dt="2022-02-24T08:53:02.101" v="1509" actId="1076"/>
          <ac:spMkLst>
            <pc:docMk/>
            <pc:sldMk cId="395626842" sldId="2840"/>
            <ac:spMk id="89" creationId="{D17E420D-5E01-4B6C-97B2-652FF526531A}"/>
          </ac:spMkLst>
        </pc:spChg>
        <pc:spChg chg="del">
          <ac:chgData name="李新毅" userId="8f90503c-af94-41d6-864d-d126aecb8bca" providerId="ADAL" clId="{D07F2FA3-B257-B24A-9222-956FADD134BB}" dt="2022-02-24T06:57:07.867" v="862" actId="478"/>
          <ac:spMkLst>
            <pc:docMk/>
            <pc:sldMk cId="395626842" sldId="2840"/>
            <ac:spMk id="90" creationId="{39837B12-04BC-4CC7-992C-99E744D394CD}"/>
          </ac:spMkLst>
        </pc:spChg>
        <pc:spChg chg="del mod">
          <ac:chgData name="李新毅" userId="8f90503c-af94-41d6-864d-d126aecb8bca" providerId="ADAL" clId="{D07F2FA3-B257-B24A-9222-956FADD134BB}" dt="2022-02-24T07:12:07.285" v="1347" actId="478"/>
          <ac:spMkLst>
            <pc:docMk/>
            <pc:sldMk cId="395626842" sldId="2840"/>
            <ac:spMk id="91" creationId="{7045FFB6-8657-4860-B693-5BA84C10FE03}"/>
          </ac:spMkLst>
        </pc:spChg>
        <pc:spChg chg="del mod">
          <ac:chgData name="李新毅" userId="8f90503c-af94-41d6-864d-d126aecb8bca" providerId="ADAL" clId="{D07F2FA3-B257-B24A-9222-956FADD134BB}" dt="2022-02-24T07:12:09.181" v="1348" actId="478"/>
          <ac:spMkLst>
            <pc:docMk/>
            <pc:sldMk cId="395626842" sldId="2840"/>
            <ac:spMk id="92" creationId="{5DD80138-D4CD-4E84-8CC7-E14B55BFFB06}"/>
          </ac:spMkLst>
        </pc:spChg>
        <pc:spChg chg="mod">
          <ac:chgData name="李新毅" userId="8f90503c-af94-41d6-864d-d126aecb8bca" providerId="ADAL" clId="{D07F2FA3-B257-B24A-9222-956FADD134BB}" dt="2022-02-24T11:05:33.993" v="2464" actId="207"/>
          <ac:spMkLst>
            <pc:docMk/>
            <pc:sldMk cId="395626842" sldId="2840"/>
            <ac:spMk id="93" creationId="{2B547F53-7CBC-473E-8795-8C0EA048A7D5}"/>
          </ac:spMkLst>
        </pc:spChg>
        <pc:spChg chg="del mod">
          <ac:chgData name="李新毅" userId="8f90503c-af94-41d6-864d-d126aecb8bca" providerId="ADAL" clId="{D07F2FA3-B257-B24A-9222-956FADD134BB}" dt="2022-02-24T10:42:58.899" v="2152" actId="478"/>
          <ac:spMkLst>
            <pc:docMk/>
            <pc:sldMk cId="395626842" sldId="2840"/>
            <ac:spMk id="94" creationId="{F745D28B-5E87-430B-A3CB-73FC23E3B111}"/>
          </ac:spMkLst>
        </pc:spChg>
        <pc:spChg chg="mod">
          <ac:chgData name="李新毅" userId="8f90503c-af94-41d6-864d-d126aecb8bca" providerId="ADAL" clId="{D07F2FA3-B257-B24A-9222-956FADD134BB}" dt="2022-02-25T08:58:45.693" v="2476" actId="20577"/>
          <ac:spMkLst>
            <pc:docMk/>
            <pc:sldMk cId="395626842" sldId="2840"/>
            <ac:spMk id="95" creationId="{080CA8F4-9170-4EF2-9751-3FF67F131D35}"/>
          </ac:spMkLst>
        </pc:spChg>
        <pc:spChg chg="mod">
          <ac:chgData name="李新毅" userId="8f90503c-af94-41d6-864d-d126aecb8bca" providerId="ADAL" clId="{D07F2FA3-B257-B24A-9222-956FADD134BB}" dt="2022-02-24T08:46:26.641" v="1421" actId="1076"/>
          <ac:spMkLst>
            <pc:docMk/>
            <pc:sldMk cId="395626842" sldId="2840"/>
            <ac:spMk id="96" creationId="{EE7A74E4-97C1-4505-80ED-548486F3C34F}"/>
          </ac:spMkLst>
        </pc:spChg>
        <pc:spChg chg="add del mod">
          <ac:chgData name="李新毅" userId="8f90503c-af94-41d6-864d-d126aecb8bca" providerId="ADAL" clId="{D07F2FA3-B257-B24A-9222-956FADD134BB}" dt="2022-02-24T06:51:46.193" v="749" actId="478"/>
          <ac:spMkLst>
            <pc:docMk/>
            <pc:sldMk cId="395626842" sldId="2840"/>
            <ac:spMk id="97" creationId="{0A93D239-D1AB-1F41-A3AD-F774B4B3E643}"/>
          </ac:spMkLst>
        </pc:spChg>
        <pc:spChg chg="add del mod">
          <ac:chgData name="李新毅" userId="8f90503c-af94-41d6-864d-d126aecb8bca" providerId="ADAL" clId="{D07F2FA3-B257-B24A-9222-956FADD134BB}" dt="2022-02-24T11:04:15.046" v="2457" actId="20577"/>
          <ac:spMkLst>
            <pc:docMk/>
            <pc:sldMk cId="395626842" sldId="2840"/>
            <ac:spMk id="98" creationId="{CED1B7C0-EC8A-4668-953E-BA00D22BCA82}"/>
          </ac:spMkLst>
        </pc:spChg>
        <pc:spChg chg="add del mod">
          <ac:chgData name="李新毅" userId="8f90503c-af94-41d6-864d-d126aecb8bca" providerId="ADAL" clId="{D07F2FA3-B257-B24A-9222-956FADD134BB}" dt="2022-02-24T07:13:24.125" v="1369" actId="478"/>
          <ac:spMkLst>
            <pc:docMk/>
            <pc:sldMk cId="395626842" sldId="2840"/>
            <ac:spMk id="102" creationId="{ED8DF709-666A-8A4C-8646-EBB08D26369A}"/>
          </ac:spMkLst>
        </pc:spChg>
        <pc:spChg chg="add del mod">
          <ac:chgData name="李新毅" userId="8f90503c-af94-41d6-864d-d126aecb8bca" providerId="ADAL" clId="{D07F2FA3-B257-B24A-9222-956FADD134BB}" dt="2022-02-24T07:14:38.451" v="1385" actId="478"/>
          <ac:spMkLst>
            <pc:docMk/>
            <pc:sldMk cId="395626842" sldId="2840"/>
            <ac:spMk id="103" creationId="{4E19D520-AE20-2F4D-AF17-9810EE902E0D}"/>
          </ac:spMkLst>
        </pc:spChg>
        <pc:spChg chg="add del mod">
          <ac:chgData name="李新毅" userId="8f90503c-af94-41d6-864d-d126aecb8bca" providerId="ADAL" clId="{D07F2FA3-B257-B24A-9222-956FADD134BB}" dt="2022-02-24T07:12:42.438" v="1358" actId="478"/>
          <ac:spMkLst>
            <pc:docMk/>
            <pc:sldMk cId="395626842" sldId="2840"/>
            <ac:spMk id="104" creationId="{C4A6CA2E-A2C6-6848-86A1-4A9C52309D5F}"/>
          </ac:spMkLst>
        </pc:spChg>
        <pc:spChg chg="add del mod">
          <ac:chgData name="李新毅" userId="8f90503c-af94-41d6-864d-d126aecb8bca" providerId="ADAL" clId="{D07F2FA3-B257-B24A-9222-956FADD134BB}" dt="2022-02-24T07:14:22.030" v="1380" actId="478"/>
          <ac:spMkLst>
            <pc:docMk/>
            <pc:sldMk cId="395626842" sldId="2840"/>
            <ac:spMk id="105" creationId="{A6E9C9B3-532E-5C4B-BD98-283363E1FE25}"/>
          </ac:spMkLst>
        </pc:spChg>
        <pc:spChg chg="add del mod">
          <ac:chgData name="李新毅" userId="8f90503c-af94-41d6-864d-d126aecb8bca" providerId="ADAL" clId="{D07F2FA3-B257-B24A-9222-956FADD134BB}" dt="2022-02-24T07:13:07.968" v="1364" actId="478"/>
          <ac:spMkLst>
            <pc:docMk/>
            <pc:sldMk cId="395626842" sldId="2840"/>
            <ac:spMk id="106" creationId="{91B3B044-09F0-C048-BBF1-A165C21F6B45}"/>
          </ac:spMkLst>
        </pc:spChg>
        <pc:spChg chg="add mod">
          <ac:chgData name="李新毅" userId="8f90503c-af94-41d6-864d-d126aecb8bca" providerId="ADAL" clId="{D07F2FA3-B257-B24A-9222-956FADD134BB}" dt="2022-02-24T10:44:56.485" v="2208" actId="20577"/>
          <ac:spMkLst>
            <pc:docMk/>
            <pc:sldMk cId="395626842" sldId="2840"/>
            <ac:spMk id="107" creationId="{162E1F1C-11C0-D74A-B5E0-7F54CCFF0B56}"/>
          </ac:spMkLst>
        </pc:spChg>
        <pc:spChg chg="add mod">
          <ac:chgData name="李新毅" userId="8f90503c-af94-41d6-864d-d126aecb8bca" providerId="ADAL" clId="{D07F2FA3-B257-B24A-9222-956FADD134BB}" dt="2022-02-25T08:59:42.314" v="2505" actId="20577"/>
          <ac:spMkLst>
            <pc:docMk/>
            <pc:sldMk cId="395626842" sldId="2840"/>
            <ac:spMk id="108" creationId="{779E3CE2-987C-8F48-825C-829888627595}"/>
          </ac:spMkLst>
        </pc:spChg>
        <pc:spChg chg="add mod">
          <ac:chgData name="李新毅" userId="8f90503c-af94-41d6-864d-d126aecb8bca" providerId="ADAL" clId="{D07F2FA3-B257-B24A-9222-956FADD134BB}" dt="2022-02-24T08:52:10.369" v="1498" actId="14100"/>
          <ac:spMkLst>
            <pc:docMk/>
            <pc:sldMk cId="395626842" sldId="2840"/>
            <ac:spMk id="109" creationId="{9FD7B2B9-C48D-8947-AD40-33667FDDD60B}"/>
          </ac:spMkLst>
        </pc:spChg>
        <pc:spChg chg="add del mod">
          <ac:chgData name="李新毅" userId="8f90503c-af94-41d6-864d-d126aecb8bca" providerId="ADAL" clId="{D07F2FA3-B257-B24A-9222-956FADD134BB}" dt="2022-02-25T08:59:25.596" v="2500" actId="478"/>
          <ac:spMkLst>
            <pc:docMk/>
            <pc:sldMk cId="395626842" sldId="2840"/>
            <ac:spMk id="110" creationId="{AD0AF6D4-510F-3746-82D4-A10F134338E3}"/>
          </ac:spMkLst>
        </pc:spChg>
        <pc:spChg chg="add mod">
          <ac:chgData name="李新毅" userId="8f90503c-af94-41d6-864d-d126aecb8bca" providerId="ADAL" clId="{D07F2FA3-B257-B24A-9222-956FADD134BB}" dt="2022-02-25T08:59:55.465" v="2511" actId="20577"/>
          <ac:spMkLst>
            <pc:docMk/>
            <pc:sldMk cId="395626842" sldId="2840"/>
            <ac:spMk id="111" creationId="{4C9D07E8-D7D4-E74A-BEC4-8CB92E6BDCF0}"/>
          </ac:spMkLst>
        </pc:spChg>
        <pc:spChg chg="add mod">
          <ac:chgData name="李新毅" userId="8f90503c-af94-41d6-864d-d126aecb8bca" providerId="ADAL" clId="{D07F2FA3-B257-B24A-9222-956FADD134BB}" dt="2022-02-24T08:48:19.999" v="1443" actId="1076"/>
          <ac:spMkLst>
            <pc:docMk/>
            <pc:sldMk cId="395626842" sldId="2840"/>
            <ac:spMk id="112" creationId="{6841DD81-1B6E-FF4F-8488-6827B0BC3E63}"/>
          </ac:spMkLst>
        </pc:spChg>
        <pc:spChg chg="add mod">
          <ac:chgData name="李新毅" userId="8f90503c-af94-41d6-864d-d126aecb8bca" providerId="ADAL" clId="{D07F2FA3-B257-B24A-9222-956FADD134BB}" dt="2022-02-24T08:48:03.976" v="1441" actId="1076"/>
          <ac:spMkLst>
            <pc:docMk/>
            <pc:sldMk cId="395626842" sldId="2840"/>
            <ac:spMk id="113" creationId="{7F572597-EA29-5B4C-B053-BE54BEF28380}"/>
          </ac:spMkLst>
        </pc:spChg>
        <pc:spChg chg="add mod">
          <ac:chgData name="李新毅" userId="8f90503c-af94-41d6-864d-d126aecb8bca" providerId="ADAL" clId="{D07F2FA3-B257-B24A-9222-956FADD134BB}" dt="2022-02-24T08:47:48.805" v="1439" actId="1076"/>
          <ac:spMkLst>
            <pc:docMk/>
            <pc:sldMk cId="395626842" sldId="2840"/>
            <ac:spMk id="114" creationId="{D37353A6-06AB-F447-B5E0-CEE4328B4A8B}"/>
          </ac:spMkLst>
        </pc:spChg>
        <pc:spChg chg="add del mod">
          <ac:chgData name="李新毅" userId="8f90503c-af94-41d6-864d-d126aecb8bca" providerId="ADAL" clId="{D07F2FA3-B257-B24A-9222-956FADD134BB}" dt="2022-02-24T07:23:52.767" v="1407" actId="478"/>
          <ac:spMkLst>
            <pc:docMk/>
            <pc:sldMk cId="395626842" sldId="2840"/>
            <ac:spMk id="115" creationId="{BB62CDD3-BE89-774A-936B-133D53FF2459}"/>
          </ac:spMkLst>
        </pc:spChg>
        <pc:spChg chg="add mod">
          <ac:chgData name="李新毅" userId="8f90503c-af94-41d6-864d-d126aecb8bca" providerId="ADAL" clId="{D07F2FA3-B257-B24A-9222-956FADD134BB}" dt="2022-02-24T08:47:54.925" v="1440" actId="1076"/>
          <ac:spMkLst>
            <pc:docMk/>
            <pc:sldMk cId="395626842" sldId="2840"/>
            <ac:spMk id="116" creationId="{3C4B7716-C41D-F24B-A88B-E43E8E2BF65D}"/>
          </ac:spMkLst>
        </pc:spChg>
        <pc:spChg chg="add mod">
          <ac:chgData name="李新毅" userId="8f90503c-af94-41d6-864d-d126aecb8bca" providerId="ADAL" clId="{D07F2FA3-B257-B24A-9222-956FADD134BB}" dt="2022-02-25T08:59:49.668" v="2509" actId="20577"/>
          <ac:spMkLst>
            <pc:docMk/>
            <pc:sldMk cId="395626842" sldId="2840"/>
            <ac:spMk id="117" creationId="{EAC8798B-69B1-3E4A-9D99-BBD9A300A2A9}"/>
          </ac:spMkLst>
        </pc:spChg>
        <pc:spChg chg="add mod">
          <ac:chgData name="李新毅" userId="8f90503c-af94-41d6-864d-d126aecb8bca" providerId="ADAL" clId="{D07F2FA3-B257-B24A-9222-956FADD134BB}" dt="2022-02-24T08:52:32.092" v="1504" actId="1076"/>
          <ac:spMkLst>
            <pc:docMk/>
            <pc:sldMk cId="395626842" sldId="2840"/>
            <ac:spMk id="118" creationId="{14A5C136-E7F1-844A-B4D9-3B9A4F4E6B2F}"/>
          </ac:spMkLst>
        </pc:spChg>
        <pc:spChg chg="add mod topLvl">
          <ac:chgData name="李新毅" userId="8f90503c-af94-41d6-864d-d126aecb8bca" providerId="ADAL" clId="{D07F2FA3-B257-B24A-9222-956FADD134BB}" dt="2022-02-24T11:00:29.735" v="2419" actId="14100"/>
          <ac:spMkLst>
            <pc:docMk/>
            <pc:sldMk cId="395626842" sldId="2840"/>
            <ac:spMk id="119" creationId="{92E6323A-715E-FD41-8365-C790A95DC394}"/>
          </ac:spMkLst>
        </pc:spChg>
        <pc:spChg chg="add mod">
          <ac:chgData name="李新毅" userId="8f90503c-af94-41d6-864d-d126aecb8bca" providerId="ADAL" clId="{D07F2FA3-B257-B24A-9222-956FADD134BB}" dt="2022-02-24T10:46:38.262" v="2247" actId="1076"/>
          <ac:spMkLst>
            <pc:docMk/>
            <pc:sldMk cId="395626842" sldId="2840"/>
            <ac:spMk id="120" creationId="{09B161DF-C2A1-9B42-96F8-E6738F4CE3DD}"/>
          </ac:spMkLst>
        </pc:spChg>
        <pc:spChg chg="add mod">
          <ac:chgData name="李新毅" userId="8f90503c-af94-41d6-864d-d126aecb8bca" providerId="ADAL" clId="{D07F2FA3-B257-B24A-9222-956FADD134BB}" dt="2022-02-24T10:46:50.622" v="2250" actId="1076"/>
          <ac:spMkLst>
            <pc:docMk/>
            <pc:sldMk cId="395626842" sldId="2840"/>
            <ac:spMk id="121" creationId="{36A6A8F4-C00D-F340-8B4C-5FD96F05D9A5}"/>
          </ac:spMkLst>
        </pc:spChg>
        <pc:spChg chg="add mod topLvl">
          <ac:chgData name="李新毅" userId="8f90503c-af94-41d6-864d-d126aecb8bca" providerId="ADAL" clId="{D07F2FA3-B257-B24A-9222-956FADD134BB}" dt="2022-02-24T10:46:54.919" v="2251" actId="1076"/>
          <ac:spMkLst>
            <pc:docMk/>
            <pc:sldMk cId="395626842" sldId="2840"/>
            <ac:spMk id="122" creationId="{E21C10B3-BF11-6F47-AD15-EA8FA85A8E0A}"/>
          </ac:spMkLst>
        </pc:spChg>
        <pc:spChg chg="add mod topLvl">
          <ac:chgData name="李新毅" userId="8f90503c-af94-41d6-864d-d126aecb8bca" providerId="ADAL" clId="{D07F2FA3-B257-B24A-9222-956FADD134BB}" dt="2022-02-24T10:47:12.187" v="2255" actId="1076"/>
          <ac:spMkLst>
            <pc:docMk/>
            <pc:sldMk cId="395626842" sldId="2840"/>
            <ac:spMk id="123" creationId="{15BFC591-AE4D-6C44-A086-6A7D07C6FFFD}"/>
          </ac:spMkLst>
        </pc:spChg>
        <pc:spChg chg="add mod topLvl">
          <ac:chgData name="李新毅" userId="8f90503c-af94-41d6-864d-d126aecb8bca" providerId="ADAL" clId="{D07F2FA3-B257-B24A-9222-956FADD134BB}" dt="2022-02-24T10:47:14.618" v="2256" actId="1076"/>
          <ac:spMkLst>
            <pc:docMk/>
            <pc:sldMk cId="395626842" sldId="2840"/>
            <ac:spMk id="124" creationId="{AF15B280-F594-9C4A-925C-6EF9006BCE47}"/>
          </ac:spMkLst>
        </pc:spChg>
        <pc:spChg chg="add mod topLvl">
          <ac:chgData name="李新毅" userId="8f90503c-af94-41d6-864d-d126aecb8bca" providerId="ADAL" clId="{D07F2FA3-B257-B24A-9222-956FADD134BB}" dt="2022-02-24T10:47:44.889" v="2291" actId="20577"/>
          <ac:spMkLst>
            <pc:docMk/>
            <pc:sldMk cId="395626842" sldId="2840"/>
            <ac:spMk id="125" creationId="{E9C82242-A480-D848-BC5E-8F38FF70714A}"/>
          </ac:spMkLst>
        </pc:spChg>
        <pc:spChg chg="add mod">
          <ac:chgData name="李新毅" userId="8f90503c-af94-41d6-864d-d126aecb8bca" providerId="ADAL" clId="{D07F2FA3-B257-B24A-9222-956FADD134BB}" dt="2022-02-24T10:46:38.262" v="2247" actId="1076"/>
          <ac:spMkLst>
            <pc:docMk/>
            <pc:sldMk cId="395626842" sldId="2840"/>
            <ac:spMk id="126" creationId="{A0322DC9-5DDE-2F40-BCDE-2B3F1E3CE5F7}"/>
          </ac:spMkLst>
        </pc:spChg>
        <pc:spChg chg="add mod">
          <ac:chgData name="李新毅" userId="8f90503c-af94-41d6-864d-d126aecb8bca" providerId="ADAL" clId="{D07F2FA3-B257-B24A-9222-956FADD134BB}" dt="2022-02-24T10:46:38.262" v="2247" actId="1076"/>
          <ac:spMkLst>
            <pc:docMk/>
            <pc:sldMk cId="395626842" sldId="2840"/>
            <ac:spMk id="127" creationId="{3443B55B-D13F-A041-AE5D-95EA858E863C}"/>
          </ac:spMkLst>
        </pc:spChg>
        <pc:spChg chg="add mod">
          <ac:chgData name="李新毅" userId="8f90503c-af94-41d6-864d-d126aecb8bca" providerId="ADAL" clId="{D07F2FA3-B257-B24A-9222-956FADD134BB}" dt="2022-02-24T10:46:38.262" v="2247" actId="1076"/>
          <ac:spMkLst>
            <pc:docMk/>
            <pc:sldMk cId="395626842" sldId="2840"/>
            <ac:spMk id="128" creationId="{D38AD6AB-03F4-A54B-9EC1-623CED370F79}"/>
          </ac:spMkLst>
        </pc:spChg>
        <pc:spChg chg="add mod">
          <ac:chgData name="李新毅" userId="8f90503c-af94-41d6-864d-d126aecb8bca" providerId="ADAL" clId="{D07F2FA3-B257-B24A-9222-956FADD134BB}" dt="2022-02-24T10:46:50.622" v="2250" actId="1076"/>
          <ac:spMkLst>
            <pc:docMk/>
            <pc:sldMk cId="395626842" sldId="2840"/>
            <ac:spMk id="129" creationId="{CED6A4B9-6235-0A40-904A-063ACFB499AF}"/>
          </ac:spMkLst>
        </pc:spChg>
        <pc:spChg chg="add mod">
          <ac:chgData name="李新毅" userId="8f90503c-af94-41d6-864d-d126aecb8bca" providerId="ADAL" clId="{D07F2FA3-B257-B24A-9222-956FADD134BB}" dt="2022-02-24T10:46:50.622" v="2250" actId="1076"/>
          <ac:spMkLst>
            <pc:docMk/>
            <pc:sldMk cId="395626842" sldId="2840"/>
            <ac:spMk id="130" creationId="{A841B986-9B68-B74E-84C6-72DF692E8D21}"/>
          </ac:spMkLst>
        </pc:spChg>
        <pc:spChg chg="add mod">
          <ac:chgData name="李新毅" userId="8f90503c-af94-41d6-864d-d126aecb8bca" providerId="ADAL" clId="{D07F2FA3-B257-B24A-9222-956FADD134BB}" dt="2022-02-24T10:47:00.466" v="2252" actId="1076"/>
          <ac:spMkLst>
            <pc:docMk/>
            <pc:sldMk cId="395626842" sldId="2840"/>
            <ac:spMk id="131" creationId="{CF0A8819-0E20-554E-A9E2-FF9AD58EEEA8}"/>
          </ac:spMkLst>
        </pc:spChg>
        <pc:spChg chg="add mod">
          <ac:chgData name="李新毅" userId="8f90503c-af94-41d6-864d-d126aecb8bca" providerId="ADAL" clId="{D07F2FA3-B257-B24A-9222-956FADD134BB}" dt="2022-02-24T10:47:04.110" v="2253" actId="1076"/>
          <ac:spMkLst>
            <pc:docMk/>
            <pc:sldMk cId="395626842" sldId="2840"/>
            <ac:spMk id="132" creationId="{87EA560F-7371-EA46-82F2-D9CE79A46EAE}"/>
          </ac:spMkLst>
        </pc:spChg>
        <pc:spChg chg="add mod">
          <ac:chgData name="李新毅" userId="8f90503c-af94-41d6-864d-d126aecb8bca" providerId="ADAL" clId="{D07F2FA3-B257-B24A-9222-956FADD134BB}" dt="2022-02-24T10:47:08.427" v="2254" actId="1076"/>
          <ac:spMkLst>
            <pc:docMk/>
            <pc:sldMk cId="395626842" sldId="2840"/>
            <ac:spMk id="133" creationId="{1ADDE35A-AE69-294C-B1E4-84C2CCBCCF49}"/>
          </ac:spMkLst>
        </pc:spChg>
        <pc:spChg chg="add mod topLvl">
          <ac:chgData name="李新毅" userId="8f90503c-af94-41d6-864d-d126aecb8bca" providerId="ADAL" clId="{D07F2FA3-B257-B24A-9222-956FADD134BB}" dt="2022-02-24T10:47:23.865" v="2259" actId="1076"/>
          <ac:spMkLst>
            <pc:docMk/>
            <pc:sldMk cId="395626842" sldId="2840"/>
            <ac:spMk id="134" creationId="{7D90E6CD-2227-EA42-9A78-CE2D87639061}"/>
          </ac:spMkLst>
        </pc:spChg>
        <pc:spChg chg="add mod">
          <ac:chgData name="李新毅" userId="8f90503c-af94-41d6-864d-d126aecb8bca" providerId="ADAL" clId="{D07F2FA3-B257-B24A-9222-956FADD134BB}" dt="2022-02-24T11:03:27.643" v="2427" actId="1076"/>
          <ac:spMkLst>
            <pc:docMk/>
            <pc:sldMk cId="395626842" sldId="2840"/>
            <ac:spMk id="135" creationId="{E51DC6E9-CB52-1540-805B-9B05302B26BD}"/>
          </ac:spMkLst>
        </pc:spChg>
        <pc:spChg chg="add mod">
          <ac:chgData name="李新毅" userId="8f90503c-af94-41d6-864d-d126aecb8bca" providerId="ADAL" clId="{D07F2FA3-B257-B24A-9222-956FADD134BB}" dt="2022-02-24T09:16:55.091" v="2072" actId="1076"/>
          <ac:spMkLst>
            <pc:docMk/>
            <pc:sldMk cId="395626842" sldId="2840"/>
            <ac:spMk id="136" creationId="{7F703EF5-7288-EE4B-9724-53BBBB65FC60}"/>
          </ac:spMkLst>
        </pc:spChg>
        <pc:spChg chg="add mod">
          <ac:chgData name="李新毅" userId="8f90503c-af94-41d6-864d-d126aecb8bca" providerId="ADAL" clId="{D07F2FA3-B257-B24A-9222-956FADD134BB}" dt="2022-02-24T11:00:21.734" v="2417" actId="1076"/>
          <ac:spMkLst>
            <pc:docMk/>
            <pc:sldMk cId="395626842" sldId="2840"/>
            <ac:spMk id="137" creationId="{D7DC64F1-7AD6-E440-A9C2-A6214A44EC05}"/>
          </ac:spMkLst>
        </pc:spChg>
        <pc:spChg chg="add mod">
          <ac:chgData name="李新毅" userId="8f90503c-af94-41d6-864d-d126aecb8bca" providerId="ADAL" clId="{D07F2FA3-B257-B24A-9222-956FADD134BB}" dt="2022-02-24T11:00:24.323" v="2418" actId="1076"/>
          <ac:spMkLst>
            <pc:docMk/>
            <pc:sldMk cId="395626842" sldId="2840"/>
            <ac:spMk id="138" creationId="{A0B81ACD-F287-BA40-A58F-01BFF736C05E}"/>
          </ac:spMkLst>
        </pc:spChg>
        <pc:spChg chg="add del mod">
          <ac:chgData name="李新毅" userId="8f90503c-af94-41d6-864d-d126aecb8bca" providerId="ADAL" clId="{D07F2FA3-B257-B24A-9222-956FADD134BB}" dt="2022-02-24T10:44:51.031" v="2195" actId="478"/>
          <ac:spMkLst>
            <pc:docMk/>
            <pc:sldMk cId="395626842" sldId="2840"/>
            <ac:spMk id="139" creationId="{D51421C2-667D-514D-A4B1-76682C12187E}"/>
          </ac:spMkLst>
        </pc:spChg>
        <pc:spChg chg="add mod">
          <ac:chgData name="李新毅" userId="8f90503c-af94-41d6-864d-d126aecb8bca" providerId="ADAL" clId="{D07F2FA3-B257-B24A-9222-956FADD134BB}" dt="2022-02-24T11:05:56.820" v="2466" actId="207"/>
          <ac:spMkLst>
            <pc:docMk/>
            <pc:sldMk cId="395626842" sldId="2840"/>
            <ac:spMk id="140" creationId="{93EE3786-DB08-E144-8B40-D65311D2556E}"/>
          </ac:spMkLst>
        </pc:spChg>
        <pc:spChg chg="add mod">
          <ac:chgData name="李新毅" userId="8f90503c-af94-41d6-864d-d126aecb8bca" providerId="ADAL" clId="{D07F2FA3-B257-B24A-9222-956FADD134BB}" dt="2022-02-24T11:05:23.687" v="2462" actId="207"/>
          <ac:spMkLst>
            <pc:docMk/>
            <pc:sldMk cId="395626842" sldId="2840"/>
            <ac:spMk id="141" creationId="{667D1CBA-30D4-6545-A365-7053E21B6C8D}"/>
          </ac:spMkLst>
        </pc:spChg>
        <pc:spChg chg="add mod">
          <ac:chgData name="李新毅" userId="8f90503c-af94-41d6-864d-d126aecb8bca" providerId="ADAL" clId="{D07F2FA3-B257-B24A-9222-956FADD134BB}" dt="2022-02-25T08:58:31.407" v="2470" actId="20577"/>
          <ac:spMkLst>
            <pc:docMk/>
            <pc:sldMk cId="395626842" sldId="2840"/>
            <ac:spMk id="142" creationId="{4C52AC46-2027-5846-B9E1-59DDA26BFB5D}"/>
          </ac:spMkLst>
        </pc:spChg>
        <pc:spChg chg="add mod">
          <ac:chgData name="李新毅" userId="8f90503c-af94-41d6-864d-d126aecb8bca" providerId="ADAL" clId="{D07F2FA3-B257-B24A-9222-956FADD134BB}" dt="2022-02-24T11:05:09.954" v="2460" actId="207"/>
          <ac:spMkLst>
            <pc:docMk/>
            <pc:sldMk cId="395626842" sldId="2840"/>
            <ac:spMk id="143" creationId="{3FDDF11C-3A31-7D4A-A27E-B57C162EBB39}"/>
          </ac:spMkLst>
        </pc:spChg>
        <pc:grpChg chg="add topLvl">
          <ac:chgData name="李新毅" userId="8f90503c-af94-41d6-864d-d126aecb8bca" providerId="ADAL" clId="{D07F2FA3-B257-B24A-9222-956FADD134BB}" dt="2022-02-24T09:06:55.313" v="1861" actId="164"/>
          <ac:grpSpMkLst>
            <pc:docMk/>
            <pc:sldMk cId="395626842" sldId="2840"/>
            <ac:grpSpMk id="3" creationId="{980A29FB-EB6E-1B42-B2AD-013FE1C4562C}"/>
          </ac:grpSpMkLst>
        </pc:grpChg>
        <pc:grpChg chg="add mod topLvl">
          <ac:chgData name="李新毅" userId="8f90503c-af94-41d6-864d-d126aecb8bca" providerId="ADAL" clId="{D07F2FA3-B257-B24A-9222-956FADD134BB}" dt="2022-02-24T09:06:55.313" v="1861" actId="164"/>
          <ac:grpSpMkLst>
            <pc:docMk/>
            <pc:sldMk cId="395626842" sldId="2840"/>
            <ac:grpSpMk id="4" creationId="{9FFFF015-6A91-804D-BF31-1F576287F8C4}"/>
          </ac:grpSpMkLst>
        </pc:grpChg>
        <pc:grpChg chg="add del">
          <ac:chgData name="李新毅" userId="8f90503c-af94-41d6-864d-d126aecb8bca" providerId="ADAL" clId="{D07F2FA3-B257-B24A-9222-956FADD134BB}" dt="2022-02-24T09:06:55.313" v="1861" actId="164"/>
          <ac:grpSpMkLst>
            <pc:docMk/>
            <pc:sldMk cId="395626842" sldId="2840"/>
            <ac:grpSpMk id="6" creationId="{C8252A8A-2252-7549-9AF3-3DB4624DE2EB}"/>
          </ac:grpSpMkLst>
        </pc:grpChg>
        <pc:grpChg chg="add mod">
          <ac:chgData name="李新毅" userId="8f90503c-af94-41d6-864d-d126aecb8bca" providerId="ADAL" clId="{D07F2FA3-B257-B24A-9222-956FADD134BB}" dt="2022-02-24T09:13:03.245" v="1927" actId="1076"/>
          <ac:grpSpMkLst>
            <pc:docMk/>
            <pc:sldMk cId="395626842" sldId="2840"/>
            <ac:grpSpMk id="7" creationId="{1C99B265-A20F-0F48-A25B-EC5C1FCE7552}"/>
          </ac:grpSpMkLst>
        </pc:grpChg>
      </pc:sldChg>
      <pc:sldChg chg="addSp delSp modSp mod">
        <pc:chgData name="李新毅" userId="8f90503c-af94-41d6-864d-d126aecb8bca" providerId="ADAL" clId="{D07F2FA3-B257-B24A-9222-956FADD134BB}" dt="2022-03-02T05:47:53.956" v="5632"/>
        <pc:sldMkLst>
          <pc:docMk/>
          <pc:sldMk cId="3873851308" sldId="2844"/>
        </pc:sldMkLst>
        <pc:spChg chg="add del mod">
          <ac:chgData name="李新毅" userId="8f90503c-af94-41d6-864d-d126aecb8bca" providerId="ADAL" clId="{D07F2FA3-B257-B24A-9222-956FADD134BB}" dt="2022-03-02T05:47:53.956" v="5632"/>
          <ac:spMkLst>
            <pc:docMk/>
            <pc:sldMk cId="3873851308" sldId="2844"/>
            <ac:spMk id="3" creationId="{E5359AD0-D13F-1943-A701-779056E09C9C}"/>
          </ac:spMkLst>
        </pc:spChg>
      </pc:sldChg>
      <pc:sldChg chg="modSp mod">
        <pc:chgData name="李新毅" userId="8f90503c-af94-41d6-864d-d126aecb8bca" providerId="ADAL" clId="{D07F2FA3-B257-B24A-9222-956FADD134BB}" dt="2022-02-28T02:51:41.120" v="2996" actId="20577"/>
        <pc:sldMkLst>
          <pc:docMk/>
          <pc:sldMk cId="4133472234" sldId="2848"/>
        </pc:sldMkLst>
        <pc:spChg chg="mod">
          <ac:chgData name="李新毅" userId="8f90503c-af94-41d6-864d-d126aecb8bca" providerId="ADAL" clId="{D07F2FA3-B257-B24A-9222-956FADD134BB}" dt="2022-02-28T02:51:33.080" v="2989" actId="120"/>
          <ac:spMkLst>
            <pc:docMk/>
            <pc:sldMk cId="4133472234" sldId="2848"/>
            <ac:spMk id="8" creationId="{B173AEE1-FE88-2242-BB98-60006FB4E16B}"/>
          </ac:spMkLst>
        </pc:spChg>
        <pc:spChg chg="mod">
          <ac:chgData name="李新毅" userId="8f90503c-af94-41d6-864d-d126aecb8bca" providerId="ADAL" clId="{D07F2FA3-B257-B24A-9222-956FADD134BB}" dt="2022-02-28T02:51:41.120" v="2996" actId="20577"/>
          <ac:spMkLst>
            <pc:docMk/>
            <pc:sldMk cId="4133472234" sldId="2848"/>
            <ac:spMk id="12" creationId="{1669534D-09F3-B047-A279-E0B9D8F0C2A9}"/>
          </ac:spMkLst>
        </pc:spChg>
      </pc:sldChg>
      <pc:sldChg chg="addSp modSp mod ord">
        <pc:chgData name="李新毅" userId="8f90503c-af94-41d6-864d-d126aecb8bca" providerId="ADAL" clId="{D07F2FA3-B257-B24A-9222-956FADD134BB}" dt="2022-02-28T05:25:46.547" v="4411" actId="14100"/>
        <pc:sldMkLst>
          <pc:docMk/>
          <pc:sldMk cId="206088406" sldId="2849"/>
        </pc:sldMkLst>
        <pc:spChg chg="mod">
          <ac:chgData name="李新毅" userId="8f90503c-af94-41d6-864d-d126aecb8bca" providerId="ADAL" clId="{D07F2FA3-B257-B24A-9222-956FADD134BB}" dt="2022-02-28T05:21:47.690" v="4377" actId="20577"/>
          <ac:spMkLst>
            <pc:docMk/>
            <pc:sldMk cId="206088406" sldId="2849"/>
            <ac:spMk id="4" creationId="{387DFAAE-68EF-204D-A474-E67F0CCFA669}"/>
          </ac:spMkLst>
        </pc:spChg>
        <pc:spChg chg="mod">
          <ac:chgData name="李新毅" userId="8f90503c-af94-41d6-864d-d126aecb8bca" providerId="ADAL" clId="{D07F2FA3-B257-B24A-9222-956FADD134BB}" dt="2022-02-28T05:16:25.864" v="4216" actId="1076"/>
          <ac:spMkLst>
            <pc:docMk/>
            <pc:sldMk cId="206088406" sldId="2849"/>
            <ac:spMk id="6" creationId="{7CCAA13E-F789-2943-B97C-4D54E75B8DA5}"/>
          </ac:spMkLst>
        </pc:spChg>
        <pc:spChg chg="mod">
          <ac:chgData name="李新毅" userId="8f90503c-af94-41d6-864d-d126aecb8bca" providerId="ADAL" clId="{D07F2FA3-B257-B24A-9222-956FADD134BB}" dt="2022-02-28T05:16:34.349" v="4217" actId="255"/>
          <ac:spMkLst>
            <pc:docMk/>
            <pc:sldMk cId="206088406" sldId="2849"/>
            <ac:spMk id="9" creationId="{F7D0DA36-D7EB-174B-8FE9-43083916CE18}"/>
          </ac:spMkLst>
        </pc:spChg>
        <pc:spChg chg="mod">
          <ac:chgData name="李新毅" userId="8f90503c-af94-41d6-864d-d126aecb8bca" providerId="ADAL" clId="{D07F2FA3-B257-B24A-9222-956FADD134BB}" dt="2022-02-28T05:14:14.721" v="4188" actId="122"/>
          <ac:spMkLst>
            <pc:docMk/>
            <pc:sldMk cId="206088406" sldId="2849"/>
            <ac:spMk id="10" creationId="{807490CE-1DAC-774B-B086-F823C59E536E}"/>
          </ac:spMkLst>
        </pc:spChg>
        <pc:spChg chg="mod">
          <ac:chgData name="李新毅" userId="8f90503c-af94-41d6-864d-d126aecb8bca" providerId="ADAL" clId="{D07F2FA3-B257-B24A-9222-956FADD134BB}" dt="2022-02-28T05:14:14.721" v="4188" actId="122"/>
          <ac:spMkLst>
            <pc:docMk/>
            <pc:sldMk cId="206088406" sldId="2849"/>
            <ac:spMk id="12" creationId="{3F8E971A-7492-C743-96AA-282DC3AD3E0A}"/>
          </ac:spMkLst>
        </pc:spChg>
        <pc:spChg chg="mod">
          <ac:chgData name="李新毅" userId="8f90503c-af94-41d6-864d-d126aecb8bca" providerId="ADAL" clId="{D07F2FA3-B257-B24A-9222-956FADD134BB}" dt="2022-02-28T05:25:46.547" v="4411" actId="14100"/>
          <ac:spMkLst>
            <pc:docMk/>
            <pc:sldMk cId="206088406" sldId="2849"/>
            <ac:spMk id="13" creationId="{AC100DC4-CE4B-6345-A6A2-098B25470CBA}"/>
          </ac:spMkLst>
        </pc:spChg>
        <pc:spChg chg="mod">
          <ac:chgData name="李新毅" userId="8f90503c-af94-41d6-864d-d126aecb8bca" providerId="ADAL" clId="{D07F2FA3-B257-B24A-9222-956FADD134BB}" dt="2022-02-28T05:01:45.927" v="4029" actId="1076"/>
          <ac:spMkLst>
            <pc:docMk/>
            <pc:sldMk cId="206088406" sldId="2849"/>
            <ac:spMk id="14" creationId="{1D6AB845-13A2-9A46-9FEA-1D6196B384FB}"/>
          </ac:spMkLst>
        </pc:spChg>
        <pc:spChg chg="mod">
          <ac:chgData name="李新毅" userId="8f90503c-af94-41d6-864d-d126aecb8bca" providerId="ADAL" clId="{D07F2FA3-B257-B24A-9222-956FADD134BB}" dt="2022-02-28T05:09:13.430" v="4101" actId="20577"/>
          <ac:spMkLst>
            <pc:docMk/>
            <pc:sldMk cId="206088406" sldId="2849"/>
            <ac:spMk id="16" creationId="{2264340F-740A-494B-A76C-E194D8848721}"/>
          </ac:spMkLst>
        </pc:spChg>
        <pc:spChg chg="mod">
          <ac:chgData name="李新毅" userId="8f90503c-af94-41d6-864d-d126aecb8bca" providerId="ADAL" clId="{D07F2FA3-B257-B24A-9222-956FADD134BB}" dt="2022-02-28T05:01:45.927" v="4029" actId="1076"/>
          <ac:spMkLst>
            <pc:docMk/>
            <pc:sldMk cId="206088406" sldId="2849"/>
            <ac:spMk id="17" creationId="{32AFEEC6-607C-474A-B3DD-E8A48BADC708}"/>
          </ac:spMkLst>
        </pc:spChg>
        <pc:spChg chg="mod">
          <ac:chgData name="李新毅" userId="8f90503c-af94-41d6-864d-d126aecb8bca" providerId="ADAL" clId="{D07F2FA3-B257-B24A-9222-956FADD134BB}" dt="2022-02-28T05:01:45.927" v="4029" actId="1076"/>
          <ac:spMkLst>
            <pc:docMk/>
            <pc:sldMk cId="206088406" sldId="2849"/>
            <ac:spMk id="19" creationId="{010D67CF-1B86-A04C-8208-7AF1AC8B75B9}"/>
          </ac:spMkLst>
        </pc:spChg>
        <pc:spChg chg="mod">
          <ac:chgData name="李新毅" userId="8f90503c-af94-41d6-864d-d126aecb8bca" providerId="ADAL" clId="{D07F2FA3-B257-B24A-9222-956FADD134BB}" dt="2022-02-28T05:01:45.927" v="4029" actId="1076"/>
          <ac:spMkLst>
            <pc:docMk/>
            <pc:sldMk cId="206088406" sldId="2849"/>
            <ac:spMk id="20" creationId="{432C403F-7DD6-9D46-BAE8-06F674278488}"/>
          </ac:spMkLst>
        </pc:spChg>
        <pc:spChg chg="mod">
          <ac:chgData name="李新毅" userId="8f90503c-af94-41d6-864d-d126aecb8bca" providerId="ADAL" clId="{D07F2FA3-B257-B24A-9222-956FADD134BB}" dt="2022-02-28T05:17:58.588" v="4255" actId="20577"/>
          <ac:spMkLst>
            <pc:docMk/>
            <pc:sldMk cId="206088406" sldId="2849"/>
            <ac:spMk id="22" creationId="{5DCE5130-CD51-2F45-95F7-87AC275A71E5}"/>
          </ac:spMkLst>
        </pc:spChg>
        <pc:spChg chg="mod">
          <ac:chgData name="李新毅" userId="8f90503c-af94-41d6-864d-d126aecb8bca" providerId="ADAL" clId="{D07F2FA3-B257-B24A-9222-956FADD134BB}" dt="2022-02-28T05:01:45.927" v="4029" actId="1076"/>
          <ac:spMkLst>
            <pc:docMk/>
            <pc:sldMk cId="206088406" sldId="2849"/>
            <ac:spMk id="23" creationId="{59155034-4886-8941-82E8-EB35197FA9BD}"/>
          </ac:spMkLst>
        </pc:spChg>
        <pc:spChg chg="mod">
          <ac:chgData name="李新毅" userId="8f90503c-af94-41d6-864d-d126aecb8bca" providerId="ADAL" clId="{D07F2FA3-B257-B24A-9222-956FADD134BB}" dt="2022-02-28T05:01:45.927" v="4029" actId="1076"/>
          <ac:spMkLst>
            <pc:docMk/>
            <pc:sldMk cId="206088406" sldId="2849"/>
            <ac:spMk id="24" creationId="{A181D624-5965-9E46-B34E-A1CBC9C531BE}"/>
          </ac:spMkLst>
        </pc:spChg>
        <pc:spChg chg="mod">
          <ac:chgData name="李新毅" userId="8f90503c-af94-41d6-864d-d126aecb8bca" providerId="ADAL" clId="{D07F2FA3-B257-B24A-9222-956FADD134BB}" dt="2022-02-28T05:18:39.290" v="4286" actId="20577"/>
          <ac:spMkLst>
            <pc:docMk/>
            <pc:sldMk cId="206088406" sldId="2849"/>
            <ac:spMk id="25" creationId="{7912210E-53FE-BB46-8A65-895F91A5940C}"/>
          </ac:spMkLst>
        </pc:spChg>
        <pc:spChg chg="mod">
          <ac:chgData name="李新毅" userId="8f90503c-af94-41d6-864d-d126aecb8bca" providerId="ADAL" clId="{D07F2FA3-B257-B24A-9222-956FADD134BB}" dt="2022-02-28T05:16:08.418" v="4213" actId="1076"/>
          <ac:spMkLst>
            <pc:docMk/>
            <pc:sldMk cId="206088406" sldId="2849"/>
            <ac:spMk id="26" creationId="{8EE36275-6F2C-1644-A9B0-9194D0D6C71C}"/>
          </ac:spMkLst>
        </pc:spChg>
        <pc:spChg chg="mod">
          <ac:chgData name="李新毅" userId="8f90503c-af94-41d6-864d-d126aecb8bca" providerId="ADAL" clId="{D07F2FA3-B257-B24A-9222-956FADD134BB}" dt="2022-02-28T05:18:48.848" v="4289" actId="20577"/>
          <ac:spMkLst>
            <pc:docMk/>
            <pc:sldMk cId="206088406" sldId="2849"/>
            <ac:spMk id="28" creationId="{C38B6172-E379-884D-82D0-A006BFBAC7AA}"/>
          </ac:spMkLst>
        </pc:spChg>
        <pc:spChg chg="mod">
          <ac:chgData name="李新毅" userId="8f90503c-af94-41d6-864d-d126aecb8bca" providerId="ADAL" clId="{D07F2FA3-B257-B24A-9222-956FADD134BB}" dt="2022-02-28T05:15:49.695" v="4206" actId="1076"/>
          <ac:spMkLst>
            <pc:docMk/>
            <pc:sldMk cId="206088406" sldId="2849"/>
            <ac:spMk id="29" creationId="{AF36C5E3-3B39-2F4E-BC84-19E105A3393D}"/>
          </ac:spMkLst>
        </pc:spChg>
        <pc:spChg chg="mod">
          <ac:chgData name="李新毅" userId="8f90503c-af94-41d6-864d-d126aecb8bca" providerId="ADAL" clId="{D07F2FA3-B257-B24A-9222-956FADD134BB}" dt="2022-02-28T05:19:18.570" v="4292" actId="1076"/>
          <ac:spMkLst>
            <pc:docMk/>
            <pc:sldMk cId="206088406" sldId="2849"/>
            <ac:spMk id="31" creationId="{7602A34E-FF80-6F4F-AE30-FE772A78F18C}"/>
          </ac:spMkLst>
        </pc:spChg>
        <pc:spChg chg="mod">
          <ac:chgData name="李新毅" userId="8f90503c-af94-41d6-864d-d126aecb8bca" providerId="ADAL" clId="{D07F2FA3-B257-B24A-9222-956FADD134BB}" dt="2022-02-28T05:25:45.999" v="4410" actId="14100"/>
          <ac:spMkLst>
            <pc:docMk/>
            <pc:sldMk cId="206088406" sldId="2849"/>
            <ac:spMk id="32" creationId="{2DB81B1F-52E7-A44E-B2AC-CB1BB21BD29B}"/>
          </ac:spMkLst>
        </pc:spChg>
        <pc:spChg chg="mod">
          <ac:chgData name="李新毅" userId="8f90503c-af94-41d6-864d-d126aecb8bca" providerId="ADAL" clId="{D07F2FA3-B257-B24A-9222-956FADD134BB}" dt="2022-02-28T05:20:17.789" v="4316" actId="14100"/>
          <ac:spMkLst>
            <pc:docMk/>
            <pc:sldMk cId="206088406" sldId="2849"/>
            <ac:spMk id="34" creationId="{ED5B302A-08FC-D945-B1E4-690EC0C1D529}"/>
          </ac:spMkLst>
        </pc:spChg>
        <pc:spChg chg="mod">
          <ac:chgData name="李新毅" userId="8f90503c-af94-41d6-864d-d126aecb8bca" providerId="ADAL" clId="{D07F2FA3-B257-B24A-9222-956FADD134BB}" dt="2022-02-28T05:08:12.498" v="4033"/>
          <ac:spMkLst>
            <pc:docMk/>
            <pc:sldMk cId="206088406" sldId="2849"/>
            <ac:spMk id="35" creationId="{C37F1936-7496-3644-B641-85ED52B84160}"/>
          </ac:spMkLst>
        </pc:spChg>
        <pc:spChg chg="mod">
          <ac:chgData name="李新毅" userId="8f90503c-af94-41d6-864d-d126aecb8bca" providerId="ADAL" clId="{D07F2FA3-B257-B24A-9222-956FADD134BB}" dt="2022-02-28T05:08:12.498" v="4033"/>
          <ac:spMkLst>
            <pc:docMk/>
            <pc:sldMk cId="206088406" sldId="2849"/>
            <ac:spMk id="36" creationId="{811C7D6C-352F-DB4C-999D-16E3519F262B}"/>
          </ac:spMkLst>
        </pc:spChg>
        <pc:spChg chg="add mod">
          <ac:chgData name="李新毅" userId="8f90503c-af94-41d6-864d-d126aecb8bca" providerId="ADAL" clId="{D07F2FA3-B257-B24A-9222-956FADD134BB}" dt="2022-02-28T05:08:29.967" v="4037" actId="1076"/>
          <ac:spMkLst>
            <pc:docMk/>
            <pc:sldMk cId="206088406" sldId="2849"/>
            <ac:spMk id="37" creationId="{489AB0D9-D10C-584F-9497-D25DA87D6004}"/>
          </ac:spMkLst>
        </pc:spChg>
        <pc:spChg chg="add mod">
          <ac:chgData name="李新毅" userId="8f90503c-af94-41d6-864d-d126aecb8bca" providerId="ADAL" clId="{D07F2FA3-B257-B24A-9222-956FADD134BB}" dt="2022-02-28T05:09:03.691" v="4074" actId="20577"/>
          <ac:spMkLst>
            <pc:docMk/>
            <pc:sldMk cId="206088406" sldId="2849"/>
            <ac:spMk id="39" creationId="{F7BBF724-352E-2146-92A6-13794C160FFF}"/>
          </ac:spMkLst>
        </pc:spChg>
        <pc:spChg chg="mod">
          <ac:chgData name="李新毅" userId="8f90503c-af94-41d6-864d-d126aecb8bca" providerId="ADAL" clId="{D07F2FA3-B257-B24A-9222-956FADD134BB}" dt="2022-02-28T05:09:47.377" v="4102"/>
          <ac:spMkLst>
            <pc:docMk/>
            <pc:sldMk cId="206088406" sldId="2849"/>
            <ac:spMk id="41" creationId="{B6566662-B69E-BF41-839F-1A0C39EA2806}"/>
          </ac:spMkLst>
        </pc:spChg>
        <pc:spChg chg="add mod">
          <ac:chgData name="李新毅" userId="8f90503c-af94-41d6-864d-d126aecb8bca" providerId="ADAL" clId="{D07F2FA3-B257-B24A-9222-956FADD134BB}" dt="2022-02-28T05:10:43.511" v="4146" actId="120"/>
          <ac:spMkLst>
            <pc:docMk/>
            <pc:sldMk cId="206088406" sldId="2849"/>
            <ac:spMk id="43" creationId="{5F6737A3-4EF4-6A45-80E0-7A45AB067D5D}"/>
          </ac:spMkLst>
        </pc:spChg>
        <pc:spChg chg="mod">
          <ac:chgData name="李新毅" userId="8f90503c-af94-41d6-864d-d126aecb8bca" providerId="ADAL" clId="{D07F2FA3-B257-B24A-9222-956FADD134BB}" dt="2022-02-28T05:11:58.189" v="4148"/>
          <ac:spMkLst>
            <pc:docMk/>
            <pc:sldMk cId="206088406" sldId="2849"/>
            <ac:spMk id="45" creationId="{78679EF7-1E8F-DD47-8F20-BB3124856680}"/>
          </ac:spMkLst>
        </pc:spChg>
        <pc:spChg chg="mod">
          <ac:chgData name="李新毅" userId="8f90503c-af94-41d6-864d-d126aecb8bca" providerId="ADAL" clId="{D07F2FA3-B257-B24A-9222-956FADD134BB}" dt="2022-02-28T05:12:15.705" v="4155"/>
          <ac:spMkLst>
            <pc:docMk/>
            <pc:sldMk cId="206088406" sldId="2849"/>
            <ac:spMk id="48" creationId="{F41ED805-9F7F-2445-B70E-95F19B4BF93A}"/>
          </ac:spMkLst>
        </pc:spChg>
        <pc:spChg chg="mod">
          <ac:chgData name="李新毅" userId="8f90503c-af94-41d6-864d-d126aecb8bca" providerId="ADAL" clId="{D07F2FA3-B257-B24A-9222-956FADD134BB}" dt="2022-02-28T05:12:20.530" v="4157"/>
          <ac:spMkLst>
            <pc:docMk/>
            <pc:sldMk cId="206088406" sldId="2849"/>
            <ac:spMk id="51" creationId="{4DA0329A-B77F-1E4E-8AC5-C772A522A38E}"/>
          </ac:spMkLst>
        </pc:spChg>
        <pc:spChg chg="mod">
          <ac:chgData name="李新毅" userId="8f90503c-af94-41d6-864d-d126aecb8bca" providerId="ADAL" clId="{D07F2FA3-B257-B24A-9222-956FADD134BB}" dt="2022-02-28T05:13:03.090" v="4164"/>
          <ac:spMkLst>
            <pc:docMk/>
            <pc:sldMk cId="206088406" sldId="2849"/>
            <ac:spMk id="54" creationId="{7C793214-0B66-ED48-8BAD-100205E59669}"/>
          </ac:spMkLst>
        </pc:spChg>
        <pc:spChg chg="mod">
          <ac:chgData name="李新毅" userId="8f90503c-af94-41d6-864d-d126aecb8bca" providerId="ADAL" clId="{D07F2FA3-B257-B24A-9222-956FADD134BB}" dt="2022-02-28T05:13:03.090" v="4164"/>
          <ac:spMkLst>
            <pc:docMk/>
            <pc:sldMk cId="206088406" sldId="2849"/>
            <ac:spMk id="55" creationId="{94657B5D-B90A-BE4E-8EAA-7347477C0EC4}"/>
          </ac:spMkLst>
        </pc:spChg>
        <pc:spChg chg="mod">
          <ac:chgData name="李新毅" userId="8f90503c-af94-41d6-864d-d126aecb8bca" providerId="ADAL" clId="{D07F2FA3-B257-B24A-9222-956FADD134BB}" dt="2022-02-28T05:13:24.307" v="4168"/>
          <ac:spMkLst>
            <pc:docMk/>
            <pc:sldMk cId="206088406" sldId="2849"/>
            <ac:spMk id="57" creationId="{A3DFFB5A-7695-DC4C-B506-5D32E1CCB76C}"/>
          </ac:spMkLst>
        </pc:spChg>
        <pc:spChg chg="mod">
          <ac:chgData name="李新毅" userId="8f90503c-af94-41d6-864d-d126aecb8bca" providerId="ADAL" clId="{D07F2FA3-B257-B24A-9222-956FADD134BB}" dt="2022-02-28T05:13:24.307" v="4168"/>
          <ac:spMkLst>
            <pc:docMk/>
            <pc:sldMk cId="206088406" sldId="2849"/>
            <ac:spMk id="58" creationId="{D53C64EA-D828-5542-8CF5-B0B605B1939E}"/>
          </ac:spMkLst>
        </pc:spChg>
        <pc:spChg chg="add mod">
          <ac:chgData name="李新毅" userId="8f90503c-af94-41d6-864d-d126aecb8bca" providerId="ADAL" clId="{D07F2FA3-B257-B24A-9222-956FADD134BB}" dt="2022-02-28T05:17:43.982" v="4246" actId="1076"/>
          <ac:spMkLst>
            <pc:docMk/>
            <pc:sldMk cId="206088406" sldId="2849"/>
            <ac:spMk id="59" creationId="{160F6FD4-7B3F-DF41-A2E7-0544F84CE143}"/>
          </ac:spMkLst>
        </pc:spChg>
        <pc:spChg chg="add mod">
          <ac:chgData name="李新毅" userId="8f90503c-af94-41d6-864d-d126aecb8bca" providerId="ADAL" clId="{D07F2FA3-B257-B24A-9222-956FADD134BB}" dt="2022-02-28T05:19:15.047" v="4291" actId="1076"/>
          <ac:spMkLst>
            <pc:docMk/>
            <pc:sldMk cId="206088406" sldId="2849"/>
            <ac:spMk id="60" creationId="{501BFCBB-47F6-2D44-9790-C9C40165B7DC}"/>
          </ac:spMkLst>
        </pc:spChg>
        <pc:spChg chg="add mod">
          <ac:chgData name="李新毅" userId="8f90503c-af94-41d6-864d-d126aecb8bca" providerId="ADAL" clId="{D07F2FA3-B257-B24A-9222-956FADD134BB}" dt="2022-02-28T05:18:17.449" v="4270" actId="1076"/>
          <ac:spMkLst>
            <pc:docMk/>
            <pc:sldMk cId="206088406" sldId="2849"/>
            <ac:spMk id="61" creationId="{F119065E-B9BD-3644-B6E1-41D1E04C1098}"/>
          </ac:spMkLst>
        </pc:spChg>
        <pc:spChg chg="add mod">
          <ac:chgData name="李新毅" userId="8f90503c-af94-41d6-864d-d126aecb8bca" providerId="ADAL" clId="{D07F2FA3-B257-B24A-9222-956FADD134BB}" dt="2022-02-28T05:18:25.713" v="4279" actId="20577"/>
          <ac:spMkLst>
            <pc:docMk/>
            <pc:sldMk cId="206088406" sldId="2849"/>
            <ac:spMk id="62" creationId="{1FC61D25-AFC5-9746-A151-BFF429F9DBC2}"/>
          </ac:spMkLst>
        </pc:spChg>
        <pc:spChg chg="add mod">
          <ac:chgData name="李新毅" userId="8f90503c-af94-41d6-864d-d126aecb8bca" providerId="ADAL" clId="{D07F2FA3-B257-B24A-9222-956FADD134BB}" dt="2022-02-28T05:19:10.538" v="4290" actId="1076"/>
          <ac:spMkLst>
            <pc:docMk/>
            <pc:sldMk cId="206088406" sldId="2849"/>
            <ac:spMk id="63" creationId="{93A26BA0-491A-3D48-BE84-A21A80EB4277}"/>
          </ac:spMkLst>
        </pc:spChg>
        <pc:spChg chg="add mod">
          <ac:chgData name="李新毅" userId="8f90503c-af94-41d6-864d-d126aecb8bca" providerId="ADAL" clId="{D07F2FA3-B257-B24A-9222-956FADD134BB}" dt="2022-02-28T05:19:45.503" v="4296" actId="1076"/>
          <ac:spMkLst>
            <pc:docMk/>
            <pc:sldMk cId="206088406" sldId="2849"/>
            <ac:spMk id="64" creationId="{406D8273-F251-2D46-A5FD-36D096F22B5B}"/>
          </ac:spMkLst>
        </pc:spChg>
        <pc:spChg chg="add mod">
          <ac:chgData name="李新毅" userId="8f90503c-af94-41d6-864d-d126aecb8bca" providerId="ADAL" clId="{D07F2FA3-B257-B24A-9222-956FADD134BB}" dt="2022-02-28T05:19:59.461" v="4314" actId="20577"/>
          <ac:spMkLst>
            <pc:docMk/>
            <pc:sldMk cId="206088406" sldId="2849"/>
            <ac:spMk id="65" creationId="{6AB06E5D-3C46-0147-A1A7-298A9E6860C1}"/>
          </ac:spMkLst>
        </pc:spChg>
        <pc:grpChg chg="add">
          <ac:chgData name="李新毅" userId="8f90503c-af94-41d6-864d-d126aecb8bca" providerId="ADAL" clId="{D07F2FA3-B257-B24A-9222-956FADD134BB}" dt="2022-02-28T05:08:43.344" v="4040" actId="164"/>
          <ac:grpSpMkLst>
            <pc:docMk/>
            <pc:sldMk cId="206088406" sldId="2849"/>
            <ac:grpSpMk id="2" creationId="{659A7945-0E4A-4D4A-A4FA-8EDCC5A8D629}"/>
          </ac:grpSpMkLst>
        </pc:grpChg>
        <pc:grpChg chg="add mod">
          <ac:chgData name="李新毅" userId="8f90503c-af94-41d6-864d-d126aecb8bca" providerId="ADAL" clId="{D07F2FA3-B257-B24A-9222-956FADD134BB}" dt="2022-02-28T05:14:57.352" v="4201" actId="1076"/>
          <ac:grpSpMkLst>
            <pc:docMk/>
            <pc:sldMk cId="206088406" sldId="2849"/>
            <ac:grpSpMk id="3" creationId="{00345FF4-E2B4-3A4B-AAD2-4CDC2F5FAB6B}"/>
          </ac:grpSpMkLst>
        </pc:grpChg>
        <pc:grpChg chg="add mod">
          <ac:chgData name="李新毅" userId="8f90503c-af94-41d6-864d-d126aecb8bca" providerId="ADAL" clId="{D07F2FA3-B257-B24A-9222-956FADD134BB}" dt="2022-02-28T05:15:29.797" v="4204" actId="1076"/>
          <ac:grpSpMkLst>
            <pc:docMk/>
            <pc:sldMk cId="206088406" sldId="2849"/>
            <ac:grpSpMk id="7" creationId="{F459AB29-936C-014B-AF3A-42B4A711CE69}"/>
          </ac:grpSpMkLst>
        </pc:grpChg>
        <pc:grpChg chg="mod">
          <ac:chgData name="李新毅" userId="8f90503c-af94-41d6-864d-d126aecb8bca" providerId="ADAL" clId="{D07F2FA3-B257-B24A-9222-956FADD134BB}" dt="2022-02-28T05:20:24.240" v="4317" actId="14100"/>
          <ac:grpSpMkLst>
            <pc:docMk/>
            <pc:sldMk cId="206088406" sldId="2849"/>
            <ac:grpSpMk id="8" creationId="{9D48BD1A-EA68-0B46-958D-87371FC63E27}"/>
          </ac:grpSpMkLst>
        </pc:grpChg>
        <pc:grpChg chg="add mod">
          <ac:chgData name="李新毅" userId="8f90503c-af94-41d6-864d-d126aecb8bca" providerId="ADAL" clId="{D07F2FA3-B257-B24A-9222-956FADD134BB}" dt="2022-02-28T05:20:38.207" v="4320" actId="14100"/>
          <ac:grpSpMkLst>
            <pc:docMk/>
            <pc:sldMk cId="206088406" sldId="2849"/>
            <ac:grpSpMk id="33" creationId="{6C018CF9-E4A2-5A42-A0EE-0954CBC17273}"/>
          </ac:grpSpMkLst>
        </pc:grpChg>
        <pc:grpChg chg="add mod">
          <ac:chgData name="李新毅" userId="8f90503c-af94-41d6-864d-d126aecb8bca" providerId="ADAL" clId="{D07F2FA3-B257-B24A-9222-956FADD134BB}" dt="2022-02-28T05:10:05.927" v="4105" actId="1076"/>
          <ac:grpSpMkLst>
            <pc:docMk/>
            <pc:sldMk cId="206088406" sldId="2849"/>
            <ac:grpSpMk id="40" creationId="{0C2ED3D1-2650-824E-9A00-07BB07F7C215}"/>
          </ac:grpSpMkLst>
        </pc:grpChg>
        <pc:grpChg chg="add mod">
          <ac:chgData name="李新毅" userId="8f90503c-af94-41d6-864d-d126aecb8bca" providerId="ADAL" clId="{D07F2FA3-B257-B24A-9222-956FADD134BB}" dt="2022-02-28T05:17:15.334" v="4239" actId="1076"/>
          <ac:grpSpMkLst>
            <pc:docMk/>
            <pc:sldMk cId="206088406" sldId="2849"/>
            <ac:grpSpMk id="44" creationId="{7D966DCA-3881-D741-9DFA-38677B82D28F}"/>
          </ac:grpSpMkLst>
        </pc:grpChg>
        <pc:grpChg chg="add mod">
          <ac:chgData name="李新毅" userId="8f90503c-af94-41d6-864d-d126aecb8bca" providerId="ADAL" clId="{D07F2FA3-B257-B24A-9222-956FADD134BB}" dt="2022-02-28T05:17:21.830" v="4241" actId="1076"/>
          <ac:grpSpMkLst>
            <pc:docMk/>
            <pc:sldMk cId="206088406" sldId="2849"/>
            <ac:grpSpMk id="47" creationId="{ADDA6CF1-2045-3D46-A1C3-F4D47C92E1FA}"/>
          </ac:grpSpMkLst>
        </pc:grpChg>
        <pc:grpChg chg="add mod">
          <ac:chgData name="李新毅" userId="8f90503c-af94-41d6-864d-d126aecb8bca" providerId="ADAL" clId="{D07F2FA3-B257-B24A-9222-956FADD134BB}" dt="2022-02-28T05:17:18.624" v="4240" actId="1076"/>
          <ac:grpSpMkLst>
            <pc:docMk/>
            <pc:sldMk cId="206088406" sldId="2849"/>
            <ac:grpSpMk id="50" creationId="{16407EBD-35A6-2A40-A080-3C5283D52AF8}"/>
          </ac:grpSpMkLst>
        </pc:grpChg>
        <pc:grpChg chg="add mod">
          <ac:chgData name="李新毅" userId="8f90503c-af94-41d6-864d-d126aecb8bca" providerId="ADAL" clId="{D07F2FA3-B257-B24A-9222-956FADD134BB}" dt="2022-02-28T05:13:48.384" v="4171" actId="1076"/>
          <ac:grpSpMkLst>
            <pc:docMk/>
            <pc:sldMk cId="206088406" sldId="2849"/>
            <ac:grpSpMk id="53" creationId="{AD3C3BBE-99BC-7D40-A332-F0F38C49A18D}"/>
          </ac:grpSpMkLst>
        </pc:grpChg>
        <pc:grpChg chg="add mod">
          <ac:chgData name="李新毅" userId="8f90503c-af94-41d6-864d-d126aecb8bca" providerId="ADAL" clId="{D07F2FA3-B257-B24A-9222-956FADD134BB}" dt="2022-02-28T05:19:36.197" v="4294" actId="1076"/>
          <ac:grpSpMkLst>
            <pc:docMk/>
            <pc:sldMk cId="206088406" sldId="2849"/>
            <ac:grpSpMk id="56" creationId="{C5DA2030-2C8E-1C4A-807E-4ECC3904CD62}"/>
          </ac:grpSpMkLst>
        </pc:grpChg>
        <pc:picChg chg="mod">
          <ac:chgData name="李新毅" userId="8f90503c-af94-41d6-864d-d126aecb8bca" providerId="ADAL" clId="{D07F2FA3-B257-B24A-9222-956FADD134BB}" dt="2022-02-28T05:01:45.927" v="4029" actId="1076"/>
          <ac:picMkLst>
            <pc:docMk/>
            <pc:sldMk cId="206088406" sldId="2849"/>
            <ac:picMk id="15" creationId="{E57367E7-6A2E-1C4F-9569-2A08DAD4E526}"/>
          </ac:picMkLst>
        </pc:picChg>
        <pc:picChg chg="mod">
          <ac:chgData name="李新毅" userId="8f90503c-af94-41d6-864d-d126aecb8bca" providerId="ADAL" clId="{D07F2FA3-B257-B24A-9222-956FADD134BB}" dt="2022-02-28T05:01:45.927" v="4029" actId="1076"/>
          <ac:picMkLst>
            <pc:docMk/>
            <pc:sldMk cId="206088406" sldId="2849"/>
            <ac:picMk id="18" creationId="{EE55E18F-7464-0C4C-A6C4-46A9B5460BA2}"/>
          </ac:picMkLst>
        </pc:picChg>
        <pc:picChg chg="mod">
          <ac:chgData name="李新毅" userId="8f90503c-af94-41d6-864d-d126aecb8bca" providerId="ADAL" clId="{D07F2FA3-B257-B24A-9222-956FADD134BB}" dt="2022-02-28T05:01:45.927" v="4029" actId="1076"/>
          <ac:picMkLst>
            <pc:docMk/>
            <pc:sldMk cId="206088406" sldId="2849"/>
            <ac:picMk id="21" creationId="{4F64D54F-5548-9541-805A-E6A165CCA1B7}"/>
          </ac:picMkLst>
        </pc:picChg>
        <pc:picChg chg="mod">
          <ac:chgData name="李新毅" userId="8f90503c-af94-41d6-864d-d126aecb8bca" providerId="ADAL" clId="{D07F2FA3-B257-B24A-9222-956FADD134BB}" dt="2022-02-28T05:15:08.646" v="4203" actId="1076"/>
          <ac:picMkLst>
            <pc:docMk/>
            <pc:sldMk cId="206088406" sldId="2849"/>
            <ac:picMk id="27" creationId="{FF3F007A-B7C1-814E-9C8C-AD9AA6B51038}"/>
          </ac:picMkLst>
        </pc:picChg>
        <pc:picChg chg="mod">
          <ac:chgData name="李新毅" userId="8f90503c-af94-41d6-864d-d126aecb8bca" providerId="ADAL" clId="{D07F2FA3-B257-B24A-9222-956FADD134BB}" dt="2022-02-28T05:15:49.695" v="4206" actId="1076"/>
          <ac:picMkLst>
            <pc:docMk/>
            <pc:sldMk cId="206088406" sldId="2849"/>
            <ac:picMk id="30" creationId="{D1DD551B-3A96-814C-ABEA-60FB8593001C}"/>
          </ac:picMkLst>
        </pc:picChg>
        <pc:picChg chg="add mod">
          <ac:chgData name="李新毅" userId="8f90503c-af94-41d6-864d-d126aecb8bca" providerId="ADAL" clId="{D07F2FA3-B257-B24A-9222-956FADD134BB}" dt="2022-02-28T05:08:37.233" v="4039" actId="1076"/>
          <ac:picMkLst>
            <pc:docMk/>
            <pc:sldMk cId="206088406" sldId="2849"/>
            <ac:picMk id="38" creationId="{386759BB-5D15-0049-B30C-8372C4F6DDC4}"/>
          </ac:picMkLst>
        </pc:picChg>
        <pc:picChg chg="mod">
          <ac:chgData name="李新毅" userId="8f90503c-af94-41d6-864d-d126aecb8bca" providerId="ADAL" clId="{D07F2FA3-B257-B24A-9222-956FADD134BB}" dt="2022-02-28T05:09:47.377" v="4102"/>
          <ac:picMkLst>
            <pc:docMk/>
            <pc:sldMk cId="206088406" sldId="2849"/>
            <ac:picMk id="42" creationId="{5DC90814-C707-574C-9858-DDC665796779}"/>
          </ac:picMkLst>
        </pc:picChg>
        <pc:picChg chg="mod">
          <ac:chgData name="李新毅" userId="8f90503c-af94-41d6-864d-d126aecb8bca" providerId="ADAL" clId="{D07F2FA3-B257-B24A-9222-956FADD134BB}" dt="2022-02-28T05:11:58.189" v="4148"/>
          <ac:picMkLst>
            <pc:docMk/>
            <pc:sldMk cId="206088406" sldId="2849"/>
            <ac:picMk id="46" creationId="{63995BE0-1F81-E74B-8C71-7504E2B1B2C6}"/>
          </ac:picMkLst>
        </pc:picChg>
        <pc:picChg chg="mod">
          <ac:chgData name="李新毅" userId="8f90503c-af94-41d6-864d-d126aecb8bca" providerId="ADAL" clId="{D07F2FA3-B257-B24A-9222-956FADD134BB}" dt="2022-02-28T05:12:15.705" v="4155"/>
          <ac:picMkLst>
            <pc:docMk/>
            <pc:sldMk cId="206088406" sldId="2849"/>
            <ac:picMk id="49" creationId="{700AB0B9-DD1A-6948-84AF-56C43552AE3F}"/>
          </ac:picMkLst>
        </pc:picChg>
        <pc:picChg chg="mod">
          <ac:chgData name="李新毅" userId="8f90503c-af94-41d6-864d-d126aecb8bca" providerId="ADAL" clId="{D07F2FA3-B257-B24A-9222-956FADD134BB}" dt="2022-02-28T05:12:20.530" v="4157"/>
          <ac:picMkLst>
            <pc:docMk/>
            <pc:sldMk cId="206088406" sldId="2849"/>
            <ac:picMk id="52" creationId="{67E412F2-37FE-574A-91A9-D52FC4C32FDC}"/>
          </ac:picMkLst>
        </pc:picChg>
      </pc:sldChg>
      <pc:sldChg chg="modSp mod">
        <pc:chgData name="李新毅" userId="8f90503c-af94-41d6-864d-d126aecb8bca" providerId="ADAL" clId="{D07F2FA3-B257-B24A-9222-956FADD134BB}" dt="2022-02-28T02:58:07.678" v="3098" actId="207"/>
        <pc:sldMkLst>
          <pc:docMk/>
          <pc:sldMk cId="1424472609" sldId="2850"/>
        </pc:sldMkLst>
        <pc:spChg chg="mod">
          <ac:chgData name="李新毅" userId="8f90503c-af94-41d6-864d-d126aecb8bca" providerId="ADAL" clId="{D07F2FA3-B257-B24A-9222-956FADD134BB}" dt="2022-02-28T02:57:32.121" v="3095" actId="20577"/>
          <ac:spMkLst>
            <pc:docMk/>
            <pc:sldMk cId="1424472609" sldId="2850"/>
            <ac:spMk id="4" creationId="{387DFAAE-68EF-204D-A474-E67F0CCFA669}"/>
          </ac:spMkLst>
        </pc:spChg>
        <pc:graphicFrameChg chg="mod">
          <ac:chgData name="李新毅" userId="8f90503c-af94-41d6-864d-d126aecb8bca" providerId="ADAL" clId="{D07F2FA3-B257-B24A-9222-956FADD134BB}" dt="2022-02-28T02:58:07.678" v="3098" actId="207"/>
          <ac:graphicFrameMkLst>
            <pc:docMk/>
            <pc:sldMk cId="1424472609" sldId="2850"/>
            <ac:graphicFrameMk id="3" creationId="{E21DC4ED-00AE-7344-BDBC-7B3CBE0E6379}"/>
          </ac:graphicFrameMkLst>
        </pc:graphicFrameChg>
      </pc:sldChg>
      <pc:sldChg chg="addSp delSp modSp add mod">
        <pc:chgData name="李新毅" userId="8f90503c-af94-41d6-864d-d126aecb8bca" providerId="ADAL" clId="{D07F2FA3-B257-B24A-9222-956FADD134BB}" dt="2022-02-28T02:48:45.693" v="2920" actId="692"/>
        <pc:sldMkLst>
          <pc:docMk/>
          <pc:sldMk cId="2704754599" sldId="2851"/>
        </pc:sldMkLst>
        <pc:spChg chg="add del">
          <ac:chgData name="李新毅" userId="8f90503c-af94-41d6-864d-d126aecb8bca" providerId="ADAL" clId="{D07F2FA3-B257-B24A-9222-956FADD134BB}" dt="2022-02-23T07:41:30.474" v="6"/>
          <ac:spMkLst>
            <pc:docMk/>
            <pc:sldMk cId="2704754599" sldId="2851"/>
            <ac:spMk id="2" creationId="{5256E99B-99BC-2540-B657-4807A30D481C}"/>
          </ac:spMkLst>
        </pc:spChg>
        <pc:spChg chg="add del">
          <ac:chgData name="李新毅" userId="8f90503c-af94-41d6-864d-d126aecb8bca" providerId="ADAL" clId="{D07F2FA3-B257-B24A-9222-956FADD134BB}" dt="2022-02-23T07:41:30.474" v="6"/>
          <ac:spMkLst>
            <pc:docMk/>
            <pc:sldMk cId="2704754599" sldId="2851"/>
            <ac:spMk id="3" creationId="{5AA0E2E1-1080-E54E-A7C5-D3A1DE8826CA}"/>
          </ac:spMkLst>
        </pc:spChg>
        <pc:spChg chg="del mod">
          <ac:chgData name="李新毅" userId="8f90503c-af94-41d6-864d-d126aecb8bca" providerId="ADAL" clId="{D07F2FA3-B257-B24A-9222-956FADD134BB}" dt="2022-02-28T02:46:29.207" v="2885" actId="478"/>
          <ac:spMkLst>
            <pc:docMk/>
            <pc:sldMk cId="2704754599" sldId="2851"/>
            <ac:spMk id="5" creationId="{5BE6F4FB-BAA4-CB41-8C9F-F3BC6696AAD2}"/>
          </ac:spMkLst>
        </pc:spChg>
        <pc:spChg chg="add del">
          <ac:chgData name="李新毅" userId="8f90503c-af94-41d6-864d-d126aecb8bca" providerId="ADAL" clId="{D07F2FA3-B257-B24A-9222-956FADD134BB}" dt="2022-02-23T07:41:30.474" v="6"/>
          <ac:spMkLst>
            <pc:docMk/>
            <pc:sldMk cId="2704754599" sldId="2851"/>
            <ac:spMk id="6" creationId="{1A94E7CE-A013-C244-B7A8-ECE0CB24BC92}"/>
          </ac:spMkLst>
        </pc:spChg>
        <pc:spChg chg="add del">
          <ac:chgData name="李新毅" userId="8f90503c-af94-41d6-864d-d126aecb8bca" providerId="ADAL" clId="{D07F2FA3-B257-B24A-9222-956FADD134BB}" dt="2022-02-23T07:41:30.474" v="6"/>
          <ac:spMkLst>
            <pc:docMk/>
            <pc:sldMk cId="2704754599" sldId="2851"/>
            <ac:spMk id="7" creationId="{719D6954-5C6B-6B45-B984-96D489C4138D}"/>
          </ac:spMkLst>
        </pc:spChg>
        <pc:spChg chg="add del">
          <ac:chgData name="李新毅" userId="8f90503c-af94-41d6-864d-d126aecb8bca" providerId="ADAL" clId="{D07F2FA3-B257-B24A-9222-956FADD134BB}" dt="2022-02-23T07:41:30.474" v="6"/>
          <ac:spMkLst>
            <pc:docMk/>
            <pc:sldMk cId="2704754599" sldId="2851"/>
            <ac:spMk id="8" creationId="{CE326207-FDF8-3245-A359-8B5F113962A3}"/>
          </ac:spMkLst>
        </pc:spChg>
        <pc:spChg chg="add del">
          <ac:chgData name="李新毅" userId="8f90503c-af94-41d6-864d-d126aecb8bca" providerId="ADAL" clId="{D07F2FA3-B257-B24A-9222-956FADD134BB}" dt="2022-02-23T07:41:30.474" v="6"/>
          <ac:spMkLst>
            <pc:docMk/>
            <pc:sldMk cId="2704754599" sldId="2851"/>
            <ac:spMk id="9" creationId="{A9B9334D-ECD1-934D-BA82-607380DFFF4C}"/>
          </ac:spMkLst>
        </pc:spChg>
        <pc:spChg chg="add del">
          <ac:chgData name="李新毅" userId="8f90503c-af94-41d6-864d-d126aecb8bca" providerId="ADAL" clId="{D07F2FA3-B257-B24A-9222-956FADD134BB}" dt="2022-02-23T07:41:30.474" v="6"/>
          <ac:spMkLst>
            <pc:docMk/>
            <pc:sldMk cId="2704754599" sldId="2851"/>
            <ac:spMk id="10" creationId="{6E05BB86-DD86-8149-9F13-DEAB65012D0F}"/>
          </ac:spMkLst>
        </pc:spChg>
        <pc:spChg chg="add del">
          <ac:chgData name="李新毅" userId="8f90503c-af94-41d6-864d-d126aecb8bca" providerId="ADAL" clId="{D07F2FA3-B257-B24A-9222-956FADD134BB}" dt="2022-02-23T07:41:30.474" v="6"/>
          <ac:spMkLst>
            <pc:docMk/>
            <pc:sldMk cId="2704754599" sldId="2851"/>
            <ac:spMk id="11" creationId="{FB5D790D-2C78-4D40-8318-AF4551A4FCE9}"/>
          </ac:spMkLst>
        </pc:spChg>
        <pc:spChg chg="add del">
          <ac:chgData name="李新毅" userId="8f90503c-af94-41d6-864d-d126aecb8bca" providerId="ADAL" clId="{D07F2FA3-B257-B24A-9222-956FADD134BB}" dt="2022-02-23T07:41:30.474" v="6"/>
          <ac:spMkLst>
            <pc:docMk/>
            <pc:sldMk cId="2704754599" sldId="2851"/>
            <ac:spMk id="12" creationId="{96E1C8E0-71D3-F44E-AB4C-5592487DB034}"/>
          </ac:spMkLst>
        </pc:spChg>
        <pc:spChg chg="add del">
          <ac:chgData name="李新毅" userId="8f90503c-af94-41d6-864d-d126aecb8bca" providerId="ADAL" clId="{D07F2FA3-B257-B24A-9222-956FADD134BB}" dt="2022-02-23T07:41:30.474" v="6"/>
          <ac:spMkLst>
            <pc:docMk/>
            <pc:sldMk cId="2704754599" sldId="2851"/>
            <ac:spMk id="13" creationId="{8BB9196C-60DE-384E-9DCF-EA3C5D9DEEB5}"/>
          </ac:spMkLst>
        </pc:spChg>
        <pc:spChg chg="add del">
          <ac:chgData name="李新毅" userId="8f90503c-af94-41d6-864d-d126aecb8bca" providerId="ADAL" clId="{D07F2FA3-B257-B24A-9222-956FADD134BB}" dt="2022-02-23T07:41:30.474" v="6"/>
          <ac:spMkLst>
            <pc:docMk/>
            <pc:sldMk cId="2704754599" sldId="2851"/>
            <ac:spMk id="14" creationId="{EF0F11BB-EB74-314F-BCE7-4209F7415004}"/>
          </ac:spMkLst>
        </pc:spChg>
        <pc:spChg chg="add del">
          <ac:chgData name="李新毅" userId="8f90503c-af94-41d6-864d-d126aecb8bca" providerId="ADAL" clId="{D07F2FA3-B257-B24A-9222-956FADD134BB}" dt="2022-02-23T07:41:30.474" v="6"/>
          <ac:spMkLst>
            <pc:docMk/>
            <pc:sldMk cId="2704754599" sldId="2851"/>
            <ac:spMk id="15" creationId="{43F03B3A-E82C-6E48-9924-7871A91E8142}"/>
          </ac:spMkLst>
        </pc:spChg>
        <pc:spChg chg="add del">
          <ac:chgData name="李新毅" userId="8f90503c-af94-41d6-864d-d126aecb8bca" providerId="ADAL" clId="{D07F2FA3-B257-B24A-9222-956FADD134BB}" dt="2022-02-23T07:41:30.474" v="6"/>
          <ac:spMkLst>
            <pc:docMk/>
            <pc:sldMk cId="2704754599" sldId="2851"/>
            <ac:spMk id="16" creationId="{C9A492CF-1EDD-7541-A90B-2ED209889066}"/>
          </ac:spMkLst>
        </pc:spChg>
        <pc:spChg chg="add del">
          <ac:chgData name="李新毅" userId="8f90503c-af94-41d6-864d-d126aecb8bca" providerId="ADAL" clId="{D07F2FA3-B257-B24A-9222-956FADD134BB}" dt="2022-02-23T07:41:30.474" v="6"/>
          <ac:spMkLst>
            <pc:docMk/>
            <pc:sldMk cId="2704754599" sldId="2851"/>
            <ac:spMk id="17" creationId="{922BA43E-5EDA-9348-908A-2C8AAB52CD27}"/>
          </ac:spMkLst>
        </pc:spChg>
        <pc:spChg chg="add del">
          <ac:chgData name="李新毅" userId="8f90503c-af94-41d6-864d-d126aecb8bca" providerId="ADAL" clId="{D07F2FA3-B257-B24A-9222-956FADD134BB}" dt="2022-02-23T07:41:30.474" v="6"/>
          <ac:spMkLst>
            <pc:docMk/>
            <pc:sldMk cId="2704754599" sldId="2851"/>
            <ac:spMk id="18" creationId="{C9A6A303-2845-574B-9100-0F8AB90B2AC8}"/>
          </ac:spMkLst>
        </pc:spChg>
        <pc:spChg chg="add del">
          <ac:chgData name="李新毅" userId="8f90503c-af94-41d6-864d-d126aecb8bca" providerId="ADAL" clId="{D07F2FA3-B257-B24A-9222-956FADD134BB}" dt="2022-02-23T07:41:30.474" v="6"/>
          <ac:spMkLst>
            <pc:docMk/>
            <pc:sldMk cId="2704754599" sldId="2851"/>
            <ac:spMk id="19" creationId="{F9ECCB6E-73EA-D446-8C32-9BE90B8799B9}"/>
          </ac:spMkLst>
        </pc:spChg>
        <pc:spChg chg="add del">
          <ac:chgData name="李新毅" userId="8f90503c-af94-41d6-864d-d126aecb8bca" providerId="ADAL" clId="{D07F2FA3-B257-B24A-9222-956FADD134BB}" dt="2022-02-23T07:41:30.474" v="6"/>
          <ac:spMkLst>
            <pc:docMk/>
            <pc:sldMk cId="2704754599" sldId="2851"/>
            <ac:spMk id="20" creationId="{C7D57242-ACF1-1B46-8C0C-22458C697305}"/>
          </ac:spMkLst>
        </pc:spChg>
        <pc:spChg chg="add del">
          <ac:chgData name="李新毅" userId="8f90503c-af94-41d6-864d-d126aecb8bca" providerId="ADAL" clId="{D07F2FA3-B257-B24A-9222-956FADD134BB}" dt="2022-02-23T07:41:30.474" v="6"/>
          <ac:spMkLst>
            <pc:docMk/>
            <pc:sldMk cId="2704754599" sldId="2851"/>
            <ac:spMk id="21" creationId="{FB7DB5FB-0644-6B49-A1C4-57320DCC71EC}"/>
          </ac:spMkLst>
        </pc:spChg>
        <pc:spChg chg="add del">
          <ac:chgData name="李新毅" userId="8f90503c-af94-41d6-864d-d126aecb8bca" providerId="ADAL" clId="{D07F2FA3-B257-B24A-9222-956FADD134BB}" dt="2022-02-23T07:41:30.474" v="6"/>
          <ac:spMkLst>
            <pc:docMk/>
            <pc:sldMk cId="2704754599" sldId="2851"/>
            <ac:spMk id="22" creationId="{3AEA54D2-35EB-0041-9C10-AF9ADCD26A55}"/>
          </ac:spMkLst>
        </pc:spChg>
        <pc:spChg chg="add del">
          <ac:chgData name="李新毅" userId="8f90503c-af94-41d6-864d-d126aecb8bca" providerId="ADAL" clId="{D07F2FA3-B257-B24A-9222-956FADD134BB}" dt="2022-02-23T07:41:30.474" v="6"/>
          <ac:spMkLst>
            <pc:docMk/>
            <pc:sldMk cId="2704754599" sldId="2851"/>
            <ac:spMk id="23" creationId="{079C15DD-D59A-DB40-8FA1-04A6BBFC985A}"/>
          </ac:spMkLst>
        </pc:spChg>
        <pc:spChg chg="add del">
          <ac:chgData name="李新毅" userId="8f90503c-af94-41d6-864d-d126aecb8bca" providerId="ADAL" clId="{D07F2FA3-B257-B24A-9222-956FADD134BB}" dt="2022-02-23T07:41:30.474" v="6"/>
          <ac:spMkLst>
            <pc:docMk/>
            <pc:sldMk cId="2704754599" sldId="2851"/>
            <ac:spMk id="24" creationId="{1AB2714C-2BD8-E44B-A166-15AD99655749}"/>
          </ac:spMkLst>
        </pc:spChg>
        <pc:spChg chg="add del">
          <ac:chgData name="李新毅" userId="8f90503c-af94-41d6-864d-d126aecb8bca" providerId="ADAL" clId="{D07F2FA3-B257-B24A-9222-956FADD134BB}" dt="2022-02-23T07:41:50.139" v="8"/>
          <ac:spMkLst>
            <pc:docMk/>
            <pc:sldMk cId="2704754599" sldId="2851"/>
            <ac:spMk id="25" creationId="{D9843CB8-C643-3744-A7D9-C761DD165E3F}"/>
          </ac:spMkLst>
        </pc:spChg>
        <pc:spChg chg="add del">
          <ac:chgData name="李新毅" userId="8f90503c-af94-41d6-864d-d126aecb8bca" providerId="ADAL" clId="{D07F2FA3-B257-B24A-9222-956FADD134BB}" dt="2022-02-23T07:41:50.139" v="8"/>
          <ac:spMkLst>
            <pc:docMk/>
            <pc:sldMk cId="2704754599" sldId="2851"/>
            <ac:spMk id="26" creationId="{DC89B055-547F-9B4F-88D6-A2561957C359}"/>
          </ac:spMkLst>
        </pc:spChg>
        <pc:spChg chg="add del">
          <ac:chgData name="李新毅" userId="8f90503c-af94-41d6-864d-d126aecb8bca" providerId="ADAL" clId="{D07F2FA3-B257-B24A-9222-956FADD134BB}" dt="2022-02-23T07:41:50.139" v="8"/>
          <ac:spMkLst>
            <pc:docMk/>
            <pc:sldMk cId="2704754599" sldId="2851"/>
            <ac:spMk id="27" creationId="{C1AFC4B6-3A30-5048-9263-818C989D91F5}"/>
          </ac:spMkLst>
        </pc:spChg>
        <pc:spChg chg="add del">
          <ac:chgData name="李新毅" userId="8f90503c-af94-41d6-864d-d126aecb8bca" providerId="ADAL" clId="{D07F2FA3-B257-B24A-9222-956FADD134BB}" dt="2022-02-23T07:41:50.139" v="8"/>
          <ac:spMkLst>
            <pc:docMk/>
            <pc:sldMk cId="2704754599" sldId="2851"/>
            <ac:spMk id="28" creationId="{2603FBE5-A105-3C41-BEB6-32D70C39F6F4}"/>
          </ac:spMkLst>
        </pc:spChg>
        <pc:spChg chg="add del">
          <ac:chgData name="李新毅" userId="8f90503c-af94-41d6-864d-d126aecb8bca" providerId="ADAL" clId="{D07F2FA3-B257-B24A-9222-956FADD134BB}" dt="2022-02-23T07:41:50.139" v="8"/>
          <ac:spMkLst>
            <pc:docMk/>
            <pc:sldMk cId="2704754599" sldId="2851"/>
            <ac:spMk id="29" creationId="{8EB13350-6E2A-3741-A36A-CEC6ED93E53C}"/>
          </ac:spMkLst>
        </pc:spChg>
        <pc:spChg chg="add del">
          <ac:chgData name="李新毅" userId="8f90503c-af94-41d6-864d-d126aecb8bca" providerId="ADAL" clId="{D07F2FA3-B257-B24A-9222-956FADD134BB}" dt="2022-02-23T07:41:50.139" v="8"/>
          <ac:spMkLst>
            <pc:docMk/>
            <pc:sldMk cId="2704754599" sldId="2851"/>
            <ac:spMk id="30" creationId="{9714C2E5-1834-884E-918B-56610F33D8D5}"/>
          </ac:spMkLst>
        </pc:spChg>
        <pc:spChg chg="add mod">
          <ac:chgData name="李新毅" userId="8f90503c-af94-41d6-864d-d126aecb8bca" providerId="ADAL" clId="{D07F2FA3-B257-B24A-9222-956FADD134BB}" dt="2022-02-28T02:37:27.862" v="2615" actId="1076"/>
          <ac:spMkLst>
            <pc:docMk/>
            <pc:sldMk cId="2704754599" sldId="2851"/>
            <ac:spMk id="30" creationId="{A9E55188-8D8B-404D-A83B-38217233C61D}"/>
          </ac:spMkLst>
        </pc:spChg>
        <pc:spChg chg="add del">
          <ac:chgData name="李新毅" userId="8f90503c-af94-41d6-864d-d126aecb8bca" providerId="ADAL" clId="{D07F2FA3-B257-B24A-9222-956FADD134BB}" dt="2022-02-23T07:41:50.139" v="8"/>
          <ac:spMkLst>
            <pc:docMk/>
            <pc:sldMk cId="2704754599" sldId="2851"/>
            <ac:spMk id="31" creationId="{2E6E85DC-A2D3-7541-9521-CAA9CFB2167F}"/>
          </ac:spMkLst>
        </pc:spChg>
        <pc:spChg chg="add mod">
          <ac:chgData name="李新毅" userId="8f90503c-af94-41d6-864d-d126aecb8bca" providerId="ADAL" clId="{D07F2FA3-B257-B24A-9222-956FADD134BB}" dt="2022-02-28T02:37:32.428" v="2617" actId="1076"/>
          <ac:spMkLst>
            <pc:docMk/>
            <pc:sldMk cId="2704754599" sldId="2851"/>
            <ac:spMk id="31" creationId="{4007DB6C-5691-6342-8D2D-A91FBECD0E5C}"/>
          </ac:spMkLst>
        </pc:spChg>
        <pc:spChg chg="add del">
          <ac:chgData name="李新毅" userId="8f90503c-af94-41d6-864d-d126aecb8bca" providerId="ADAL" clId="{D07F2FA3-B257-B24A-9222-956FADD134BB}" dt="2022-02-23T07:41:50.139" v="8"/>
          <ac:spMkLst>
            <pc:docMk/>
            <pc:sldMk cId="2704754599" sldId="2851"/>
            <ac:spMk id="32" creationId="{50E83BBF-DC87-DF47-B258-C1DDDED4C5ED}"/>
          </ac:spMkLst>
        </pc:spChg>
        <pc:spChg chg="add mod">
          <ac:chgData name="李新毅" userId="8f90503c-af94-41d6-864d-d126aecb8bca" providerId="ADAL" clId="{D07F2FA3-B257-B24A-9222-956FADD134BB}" dt="2022-02-28T02:37:44.216" v="2620" actId="1076"/>
          <ac:spMkLst>
            <pc:docMk/>
            <pc:sldMk cId="2704754599" sldId="2851"/>
            <ac:spMk id="32" creationId="{F15C57EB-FBF9-4A41-AE0D-4BEC6A631F84}"/>
          </ac:spMkLst>
        </pc:spChg>
        <pc:spChg chg="add del">
          <ac:chgData name="李新毅" userId="8f90503c-af94-41d6-864d-d126aecb8bca" providerId="ADAL" clId="{D07F2FA3-B257-B24A-9222-956FADD134BB}" dt="2022-02-23T07:41:50.139" v="8"/>
          <ac:spMkLst>
            <pc:docMk/>
            <pc:sldMk cId="2704754599" sldId="2851"/>
            <ac:spMk id="33" creationId="{4C376648-A080-9A4B-9A66-55FC2A22D6CB}"/>
          </ac:spMkLst>
        </pc:spChg>
        <pc:spChg chg="add mod">
          <ac:chgData name="李新毅" userId="8f90503c-af94-41d6-864d-d126aecb8bca" providerId="ADAL" clId="{D07F2FA3-B257-B24A-9222-956FADD134BB}" dt="2022-02-28T02:37:53.005" v="2623" actId="1076"/>
          <ac:spMkLst>
            <pc:docMk/>
            <pc:sldMk cId="2704754599" sldId="2851"/>
            <ac:spMk id="33" creationId="{B417CF98-B646-5E47-9A6E-29DBC6A150BD}"/>
          </ac:spMkLst>
        </pc:spChg>
        <pc:spChg chg="add mod">
          <ac:chgData name="李新毅" userId="8f90503c-af94-41d6-864d-d126aecb8bca" providerId="ADAL" clId="{D07F2FA3-B257-B24A-9222-956FADD134BB}" dt="2022-02-28T02:40:51.071" v="2786" actId="20577"/>
          <ac:spMkLst>
            <pc:docMk/>
            <pc:sldMk cId="2704754599" sldId="2851"/>
            <ac:spMk id="34" creationId="{4E99EA40-26A6-0340-91A8-7710187992E9}"/>
          </ac:spMkLst>
        </pc:spChg>
        <pc:spChg chg="add del">
          <ac:chgData name="李新毅" userId="8f90503c-af94-41d6-864d-d126aecb8bca" providerId="ADAL" clId="{D07F2FA3-B257-B24A-9222-956FADD134BB}" dt="2022-02-23T07:41:50.139" v="8"/>
          <ac:spMkLst>
            <pc:docMk/>
            <pc:sldMk cId="2704754599" sldId="2851"/>
            <ac:spMk id="34" creationId="{D03C4112-C469-8945-8B4F-65BFEBDEBF23}"/>
          </ac:spMkLst>
        </pc:spChg>
        <pc:spChg chg="add del">
          <ac:chgData name="李新毅" userId="8f90503c-af94-41d6-864d-d126aecb8bca" providerId="ADAL" clId="{D07F2FA3-B257-B24A-9222-956FADD134BB}" dt="2022-02-23T07:41:50.139" v="8"/>
          <ac:spMkLst>
            <pc:docMk/>
            <pc:sldMk cId="2704754599" sldId="2851"/>
            <ac:spMk id="35" creationId="{C8A48700-C6DA-9440-9E21-B65EC292BA68}"/>
          </ac:spMkLst>
        </pc:spChg>
        <pc:spChg chg="add mod">
          <ac:chgData name="李新毅" userId="8f90503c-af94-41d6-864d-d126aecb8bca" providerId="ADAL" clId="{D07F2FA3-B257-B24A-9222-956FADD134BB}" dt="2022-02-28T02:47:53.651" v="2918" actId="120"/>
          <ac:spMkLst>
            <pc:docMk/>
            <pc:sldMk cId="2704754599" sldId="2851"/>
            <ac:spMk id="35" creationId="{CA68E863-ECCD-1043-8AD9-2217236E7811}"/>
          </ac:spMkLst>
        </pc:spChg>
        <pc:spChg chg="add del">
          <ac:chgData name="李新毅" userId="8f90503c-af94-41d6-864d-d126aecb8bca" providerId="ADAL" clId="{D07F2FA3-B257-B24A-9222-956FADD134BB}" dt="2022-02-23T07:41:50.139" v="8"/>
          <ac:spMkLst>
            <pc:docMk/>
            <pc:sldMk cId="2704754599" sldId="2851"/>
            <ac:spMk id="36" creationId="{04338A9B-1CBE-6745-8FA6-12259DC29F2D}"/>
          </ac:spMkLst>
        </pc:spChg>
        <pc:spChg chg="add del">
          <ac:chgData name="李新毅" userId="8f90503c-af94-41d6-864d-d126aecb8bca" providerId="ADAL" clId="{D07F2FA3-B257-B24A-9222-956FADD134BB}" dt="2022-02-23T07:41:50.139" v="8"/>
          <ac:spMkLst>
            <pc:docMk/>
            <pc:sldMk cId="2704754599" sldId="2851"/>
            <ac:spMk id="37" creationId="{A6AB9E80-8DA7-FE42-91F3-2879DA83CB37}"/>
          </ac:spMkLst>
        </pc:spChg>
        <pc:spChg chg="add del">
          <ac:chgData name="李新毅" userId="8f90503c-af94-41d6-864d-d126aecb8bca" providerId="ADAL" clId="{D07F2FA3-B257-B24A-9222-956FADD134BB}" dt="2022-02-23T07:41:50.139" v="8"/>
          <ac:spMkLst>
            <pc:docMk/>
            <pc:sldMk cId="2704754599" sldId="2851"/>
            <ac:spMk id="38" creationId="{69800546-B7ED-684D-A21B-FC648E3BF286}"/>
          </ac:spMkLst>
        </pc:spChg>
        <pc:spChg chg="add del">
          <ac:chgData name="李新毅" userId="8f90503c-af94-41d6-864d-d126aecb8bca" providerId="ADAL" clId="{D07F2FA3-B257-B24A-9222-956FADD134BB}" dt="2022-02-23T07:41:50.139" v="8"/>
          <ac:spMkLst>
            <pc:docMk/>
            <pc:sldMk cId="2704754599" sldId="2851"/>
            <ac:spMk id="39" creationId="{CCBFF187-09D0-E644-A55B-389E2804BECF}"/>
          </ac:spMkLst>
        </pc:spChg>
        <pc:spChg chg="add del">
          <ac:chgData name="李新毅" userId="8f90503c-af94-41d6-864d-d126aecb8bca" providerId="ADAL" clId="{D07F2FA3-B257-B24A-9222-956FADD134BB}" dt="2022-02-23T07:41:50.139" v="8"/>
          <ac:spMkLst>
            <pc:docMk/>
            <pc:sldMk cId="2704754599" sldId="2851"/>
            <ac:spMk id="40" creationId="{AC0E0E5A-4201-2B4A-B2EB-CF2498169D26}"/>
          </ac:spMkLst>
        </pc:spChg>
        <pc:spChg chg="add del">
          <ac:chgData name="李新毅" userId="8f90503c-af94-41d6-864d-d126aecb8bca" providerId="ADAL" clId="{D07F2FA3-B257-B24A-9222-956FADD134BB}" dt="2022-02-23T07:41:50.139" v="8"/>
          <ac:spMkLst>
            <pc:docMk/>
            <pc:sldMk cId="2704754599" sldId="2851"/>
            <ac:spMk id="41" creationId="{CA246B21-9C64-6F4C-833D-87B2124E9288}"/>
          </ac:spMkLst>
        </pc:spChg>
        <pc:spChg chg="add del">
          <ac:chgData name="李新毅" userId="8f90503c-af94-41d6-864d-d126aecb8bca" providerId="ADAL" clId="{D07F2FA3-B257-B24A-9222-956FADD134BB}" dt="2022-02-23T07:41:50.139" v="8"/>
          <ac:spMkLst>
            <pc:docMk/>
            <pc:sldMk cId="2704754599" sldId="2851"/>
            <ac:spMk id="42" creationId="{2DF425FD-5C21-124B-8059-DF8454D8776C}"/>
          </ac:spMkLst>
        </pc:spChg>
        <pc:spChg chg="add del">
          <ac:chgData name="李新毅" userId="8f90503c-af94-41d6-864d-d126aecb8bca" providerId="ADAL" clId="{D07F2FA3-B257-B24A-9222-956FADD134BB}" dt="2022-02-23T07:41:50.139" v="8"/>
          <ac:spMkLst>
            <pc:docMk/>
            <pc:sldMk cId="2704754599" sldId="2851"/>
            <ac:spMk id="43" creationId="{15DDBA2C-AD39-0644-99CB-C40582C8564B}"/>
          </ac:spMkLst>
        </pc:spChg>
        <pc:spChg chg="add del">
          <ac:chgData name="李新毅" userId="8f90503c-af94-41d6-864d-d126aecb8bca" providerId="ADAL" clId="{D07F2FA3-B257-B24A-9222-956FADD134BB}" dt="2022-02-23T07:41:50.139" v="8"/>
          <ac:spMkLst>
            <pc:docMk/>
            <pc:sldMk cId="2704754599" sldId="2851"/>
            <ac:spMk id="44" creationId="{7A04DE0A-23BC-4A48-A745-024D694DED16}"/>
          </ac:spMkLst>
        </pc:spChg>
        <pc:spChg chg="add del">
          <ac:chgData name="李新毅" userId="8f90503c-af94-41d6-864d-d126aecb8bca" providerId="ADAL" clId="{D07F2FA3-B257-B24A-9222-956FADD134BB}" dt="2022-02-23T07:41:50.139" v="8"/>
          <ac:spMkLst>
            <pc:docMk/>
            <pc:sldMk cId="2704754599" sldId="2851"/>
            <ac:spMk id="45" creationId="{8834669E-5571-4A4B-8E7C-B46CE8EFD6C6}"/>
          </ac:spMkLst>
        </pc:spChg>
        <pc:spChg chg="add mod">
          <ac:chgData name="李新毅" userId="8f90503c-af94-41d6-864d-d126aecb8bca" providerId="ADAL" clId="{D07F2FA3-B257-B24A-9222-956FADD134BB}" dt="2022-02-23T07:42:08.379" v="10"/>
          <ac:spMkLst>
            <pc:docMk/>
            <pc:sldMk cId="2704754599" sldId="2851"/>
            <ac:spMk id="46" creationId="{C45CECE4-92C3-0241-8C8A-D1059AC5AD06}"/>
          </ac:spMkLst>
        </pc:spChg>
        <pc:spChg chg="add mod">
          <ac:chgData name="李新毅" userId="8f90503c-af94-41d6-864d-d126aecb8bca" providerId="ADAL" clId="{D07F2FA3-B257-B24A-9222-956FADD134BB}" dt="2022-02-28T02:48:45.693" v="2920" actId="692"/>
          <ac:spMkLst>
            <pc:docMk/>
            <pc:sldMk cId="2704754599" sldId="2851"/>
            <ac:spMk id="47" creationId="{BCE11F13-B904-5244-9471-4F40244ABA72}"/>
          </ac:spMkLst>
        </pc:spChg>
        <pc:spChg chg="add mod">
          <ac:chgData name="李新毅" userId="8f90503c-af94-41d6-864d-d126aecb8bca" providerId="ADAL" clId="{D07F2FA3-B257-B24A-9222-956FADD134BB}" dt="2022-02-28T02:39:23.466" v="2741" actId="20577"/>
          <ac:spMkLst>
            <pc:docMk/>
            <pc:sldMk cId="2704754599" sldId="2851"/>
            <ac:spMk id="49" creationId="{7397345B-7AE7-844A-80C2-52B5F4C6D7B0}"/>
          </ac:spMkLst>
        </pc:spChg>
        <pc:spChg chg="add mod">
          <ac:chgData name="李新毅" userId="8f90503c-af94-41d6-864d-d126aecb8bca" providerId="ADAL" clId="{D07F2FA3-B257-B24A-9222-956FADD134BB}" dt="2022-02-28T02:35:36.070" v="2597" actId="108"/>
          <ac:spMkLst>
            <pc:docMk/>
            <pc:sldMk cId="2704754599" sldId="2851"/>
            <ac:spMk id="50" creationId="{D68E66AD-214A-134F-BE6E-550D8E95F462}"/>
          </ac:spMkLst>
        </pc:spChg>
        <pc:spChg chg="add mod">
          <ac:chgData name="李新毅" userId="8f90503c-af94-41d6-864d-d126aecb8bca" providerId="ADAL" clId="{D07F2FA3-B257-B24A-9222-956FADD134BB}" dt="2022-02-28T02:33:33.643" v="2566" actId="108"/>
          <ac:spMkLst>
            <pc:docMk/>
            <pc:sldMk cId="2704754599" sldId="2851"/>
            <ac:spMk id="51" creationId="{0E637990-7ED2-8148-A33C-37220EBF0BB5}"/>
          </ac:spMkLst>
        </pc:spChg>
        <pc:spChg chg="add mod">
          <ac:chgData name="李新毅" userId="8f90503c-af94-41d6-864d-d126aecb8bca" providerId="ADAL" clId="{D07F2FA3-B257-B24A-9222-956FADD134BB}" dt="2022-02-28T02:33:55.560" v="2569" actId="13822"/>
          <ac:spMkLst>
            <pc:docMk/>
            <pc:sldMk cId="2704754599" sldId="2851"/>
            <ac:spMk id="52" creationId="{5634514D-DB55-2B47-B355-3992C17C8BE6}"/>
          </ac:spMkLst>
        </pc:spChg>
        <pc:spChg chg="add mod">
          <ac:chgData name="李新毅" userId="8f90503c-af94-41d6-864d-d126aecb8bca" providerId="ADAL" clId="{D07F2FA3-B257-B24A-9222-956FADD134BB}" dt="2022-02-28T02:34:00.307" v="2570" actId="13822"/>
          <ac:spMkLst>
            <pc:docMk/>
            <pc:sldMk cId="2704754599" sldId="2851"/>
            <ac:spMk id="53" creationId="{2BC4D878-5FD5-8341-8D0A-559D5B2D8B0E}"/>
          </ac:spMkLst>
        </pc:spChg>
        <pc:spChg chg="add del mod">
          <ac:chgData name="李新毅" userId="8f90503c-af94-41d6-864d-d126aecb8bca" providerId="ADAL" clId="{D07F2FA3-B257-B24A-9222-956FADD134BB}" dt="2022-02-28T02:37:20.760" v="2612" actId="478"/>
          <ac:spMkLst>
            <pc:docMk/>
            <pc:sldMk cId="2704754599" sldId="2851"/>
            <ac:spMk id="54" creationId="{637EB6E8-1B19-F847-B72A-E8F1312E04C6}"/>
          </ac:spMkLst>
        </pc:spChg>
        <pc:spChg chg="add del mod">
          <ac:chgData name="李新毅" userId="8f90503c-af94-41d6-864d-d126aecb8bca" providerId="ADAL" clId="{D07F2FA3-B257-B24A-9222-956FADD134BB}" dt="2022-02-28T02:37:22.751" v="2613" actId="478"/>
          <ac:spMkLst>
            <pc:docMk/>
            <pc:sldMk cId="2704754599" sldId="2851"/>
            <ac:spMk id="55" creationId="{F67054A2-40C8-454E-BE20-1E1FFD3E117D}"/>
          </ac:spMkLst>
        </pc:spChg>
        <pc:spChg chg="add del mod">
          <ac:chgData name="李新毅" userId="8f90503c-af94-41d6-864d-d126aecb8bca" providerId="ADAL" clId="{D07F2FA3-B257-B24A-9222-956FADD134BB}" dt="2022-02-28T02:37:36.847" v="2618" actId="478"/>
          <ac:spMkLst>
            <pc:docMk/>
            <pc:sldMk cId="2704754599" sldId="2851"/>
            <ac:spMk id="56" creationId="{DBB573D4-E1E7-FA49-975C-47CAB213CF24}"/>
          </ac:spMkLst>
        </pc:spChg>
        <pc:spChg chg="add mod">
          <ac:chgData name="李新毅" userId="8f90503c-af94-41d6-864d-d126aecb8bca" providerId="ADAL" clId="{D07F2FA3-B257-B24A-9222-956FADD134BB}" dt="2022-02-28T02:35:36.070" v="2597" actId="108"/>
          <ac:spMkLst>
            <pc:docMk/>
            <pc:sldMk cId="2704754599" sldId="2851"/>
            <ac:spMk id="57" creationId="{4941BD52-0A12-624F-A319-336ACE63DA6D}"/>
          </ac:spMkLst>
        </pc:spChg>
        <pc:spChg chg="add mod">
          <ac:chgData name="李新毅" userId="8f90503c-af94-41d6-864d-d126aecb8bca" providerId="ADAL" clId="{D07F2FA3-B257-B24A-9222-956FADD134BB}" dt="2022-02-28T02:35:44.466" v="2598" actId="108"/>
          <ac:spMkLst>
            <pc:docMk/>
            <pc:sldMk cId="2704754599" sldId="2851"/>
            <ac:spMk id="58" creationId="{3021F56D-D775-7640-858F-5E24F5433A70}"/>
          </ac:spMkLst>
        </pc:spChg>
        <pc:spChg chg="add mod">
          <ac:chgData name="李新毅" userId="8f90503c-af94-41d6-864d-d126aecb8bca" providerId="ADAL" clId="{D07F2FA3-B257-B24A-9222-956FADD134BB}" dt="2022-02-28T02:35:47.061" v="2599" actId="108"/>
          <ac:spMkLst>
            <pc:docMk/>
            <pc:sldMk cId="2704754599" sldId="2851"/>
            <ac:spMk id="59" creationId="{5D330179-17B0-BF4A-9179-0F37CB6379BE}"/>
          </ac:spMkLst>
        </pc:spChg>
        <pc:spChg chg="add del mod">
          <ac:chgData name="李新毅" userId="8f90503c-af94-41d6-864d-d126aecb8bca" providerId="ADAL" clId="{D07F2FA3-B257-B24A-9222-956FADD134BB}" dt="2022-02-28T02:37:36.847" v="2618" actId="478"/>
          <ac:spMkLst>
            <pc:docMk/>
            <pc:sldMk cId="2704754599" sldId="2851"/>
            <ac:spMk id="60" creationId="{0CE72B4A-FD9E-0143-9736-1C82FE2FC983}"/>
          </ac:spMkLst>
        </pc:spChg>
        <pc:spChg chg="add del mod">
          <ac:chgData name="李新毅" userId="8f90503c-af94-41d6-864d-d126aecb8bca" providerId="ADAL" clId="{D07F2FA3-B257-B24A-9222-956FADD134BB}" dt="2022-02-28T02:37:48.276" v="2621" actId="478"/>
          <ac:spMkLst>
            <pc:docMk/>
            <pc:sldMk cId="2704754599" sldId="2851"/>
            <ac:spMk id="61" creationId="{305B75B0-3B7F-E34A-B81C-5D906521D5F1}"/>
          </ac:spMkLst>
        </pc:spChg>
        <pc:spChg chg="add mod">
          <ac:chgData name="李新毅" userId="8f90503c-af94-41d6-864d-d126aecb8bca" providerId="ADAL" clId="{D07F2FA3-B257-B24A-9222-956FADD134BB}" dt="2022-02-28T02:32:23.036" v="2552" actId="108"/>
          <ac:spMkLst>
            <pc:docMk/>
            <pc:sldMk cId="2704754599" sldId="2851"/>
            <ac:spMk id="62" creationId="{63AEA807-8FC6-524D-9CDC-FEDD2110AEB2}"/>
          </ac:spMkLst>
        </pc:spChg>
        <pc:spChg chg="add mod">
          <ac:chgData name="李新毅" userId="8f90503c-af94-41d6-864d-d126aecb8bca" providerId="ADAL" clId="{D07F2FA3-B257-B24A-9222-956FADD134BB}" dt="2022-02-28T02:32:23.036" v="2552" actId="108"/>
          <ac:spMkLst>
            <pc:docMk/>
            <pc:sldMk cId="2704754599" sldId="2851"/>
            <ac:spMk id="63" creationId="{87512C2F-2943-674B-9E21-8C3DDDC223C9}"/>
          </ac:spMkLst>
        </pc:spChg>
        <pc:spChg chg="add mod">
          <ac:chgData name="李新毅" userId="8f90503c-af94-41d6-864d-d126aecb8bca" providerId="ADAL" clId="{D07F2FA3-B257-B24A-9222-956FADD134BB}" dt="2022-02-28T02:32:23.036" v="2552" actId="108"/>
          <ac:spMkLst>
            <pc:docMk/>
            <pc:sldMk cId="2704754599" sldId="2851"/>
            <ac:spMk id="64" creationId="{1D26415E-B87B-8B4D-B00F-A0A2CC42BD47}"/>
          </ac:spMkLst>
        </pc:spChg>
        <pc:spChg chg="add mod">
          <ac:chgData name="李新毅" userId="8f90503c-af94-41d6-864d-d126aecb8bca" providerId="ADAL" clId="{D07F2FA3-B257-B24A-9222-956FADD134BB}" dt="2022-02-28T02:32:23.036" v="2552" actId="108"/>
          <ac:spMkLst>
            <pc:docMk/>
            <pc:sldMk cId="2704754599" sldId="2851"/>
            <ac:spMk id="65" creationId="{9ED9A17C-9E3A-9946-A32D-9BA329EAFAAC}"/>
          </ac:spMkLst>
        </pc:spChg>
        <pc:spChg chg="add mod">
          <ac:chgData name="李新毅" userId="8f90503c-af94-41d6-864d-d126aecb8bca" providerId="ADAL" clId="{D07F2FA3-B257-B24A-9222-956FADD134BB}" dt="2022-02-28T02:32:23.036" v="2552" actId="108"/>
          <ac:spMkLst>
            <pc:docMk/>
            <pc:sldMk cId="2704754599" sldId="2851"/>
            <ac:spMk id="66" creationId="{544202A7-FFEA-1346-B3C1-ECE661B228B1}"/>
          </ac:spMkLst>
        </pc:spChg>
        <pc:spChg chg="add del mod">
          <ac:chgData name="李新毅" userId="8f90503c-af94-41d6-864d-d126aecb8bca" providerId="ADAL" clId="{D07F2FA3-B257-B24A-9222-956FADD134BB}" dt="2022-02-28T02:39:40.467" v="2742" actId="207"/>
          <ac:spMkLst>
            <pc:docMk/>
            <pc:sldMk cId="2704754599" sldId="2851"/>
            <ac:spMk id="67" creationId="{E6964C8F-FC17-AB48-BBB3-65E31A2B3774}"/>
          </ac:spMkLst>
        </pc:spChg>
        <pc:spChg chg="add mod">
          <ac:chgData name="李新毅" userId="8f90503c-af94-41d6-864d-d126aecb8bca" providerId="ADAL" clId="{D07F2FA3-B257-B24A-9222-956FADD134BB}" dt="2022-02-28T02:39:40.467" v="2742" actId="207"/>
          <ac:spMkLst>
            <pc:docMk/>
            <pc:sldMk cId="2704754599" sldId="2851"/>
            <ac:spMk id="68" creationId="{4D4778D4-15DF-6F47-B99F-B500B838D5D8}"/>
          </ac:spMkLst>
        </pc:spChg>
        <pc:spChg chg="add mod">
          <ac:chgData name="李新毅" userId="8f90503c-af94-41d6-864d-d126aecb8bca" providerId="ADAL" clId="{D07F2FA3-B257-B24A-9222-956FADD134BB}" dt="2022-02-28T02:39:40.467" v="2742" actId="207"/>
          <ac:spMkLst>
            <pc:docMk/>
            <pc:sldMk cId="2704754599" sldId="2851"/>
            <ac:spMk id="69" creationId="{CB293338-7797-5349-9A7E-97D6D6E3A78A}"/>
          </ac:spMkLst>
        </pc:spChg>
        <pc:spChg chg="add mod">
          <ac:chgData name="李新毅" userId="8f90503c-af94-41d6-864d-d126aecb8bca" providerId="ADAL" clId="{D07F2FA3-B257-B24A-9222-956FADD134BB}" dt="2022-02-28T02:39:40.467" v="2742" actId="207"/>
          <ac:spMkLst>
            <pc:docMk/>
            <pc:sldMk cId="2704754599" sldId="2851"/>
            <ac:spMk id="70" creationId="{0D52F752-9DBA-CD4B-8444-F1C675CEF087}"/>
          </ac:spMkLst>
        </pc:spChg>
        <pc:spChg chg="add mod">
          <ac:chgData name="李新毅" userId="8f90503c-af94-41d6-864d-d126aecb8bca" providerId="ADAL" clId="{D07F2FA3-B257-B24A-9222-956FADD134BB}" dt="2022-02-28T02:39:40.467" v="2742" actId="207"/>
          <ac:spMkLst>
            <pc:docMk/>
            <pc:sldMk cId="2704754599" sldId="2851"/>
            <ac:spMk id="71" creationId="{C48E13B6-DA28-7148-8C08-2139C129AA7B}"/>
          </ac:spMkLst>
        </pc:spChg>
        <pc:spChg chg="add mod">
          <ac:chgData name="李新毅" userId="8f90503c-af94-41d6-864d-d126aecb8bca" providerId="ADAL" clId="{D07F2FA3-B257-B24A-9222-956FADD134BB}" dt="2022-02-28T02:39:40.467" v="2742" actId="207"/>
          <ac:spMkLst>
            <pc:docMk/>
            <pc:sldMk cId="2704754599" sldId="2851"/>
            <ac:spMk id="72" creationId="{A7685973-359B-2F42-9D73-C0B8887B3C42}"/>
          </ac:spMkLst>
        </pc:spChg>
        <pc:spChg chg="add mod">
          <ac:chgData name="李新毅" userId="8f90503c-af94-41d6-864d-d126aecb8bca" providerId="ADAL" clId="{D07F2FA3-B257-B24A-9222-956FADD134BB}" dt="2022-02-28T02:33:43.285" v="2568" actId="242"/>
          <ac:spMkLst>
            <pc:docMk/>
            <pc:sldMk cId="2704754599" sldId="2851"/>
            <ac:spMk id="73" creationId="{6D8AD0AD-9932-524E-B4F8-9757BA7553D9}"/>
          </ac:spMkLst>
        </pc:spChg>
        <pc:grpChg chg="add mod">
          <ac:chgData name="李新毅" userId="8f90503c-af94-41d6-864d-d126aecb8bca" providerId="ADAL" clId="{D07F2FA3-B257-B24A-9222-956FADD134BB}" dt="2022-02-28T02:29:29.749" v="2530" actId="14100"/>
          <ac:grpSpMkLst>
            <pc:docMk/>
            <pc:sldMk cId="2704754599" sldId="2851"/>
            <ac:grpSpMk id="48" creationId="{FC4E05C9-8723-8546-A7E5-34A723622A96}"/>
          </ac:grpSpMkLst>
        </pc:grpChg>
        <pc:picChg chg="del">
          <ac:chgData name="李新毅" userId="8f90503c-af94-41d6-864d-d126aecb8bca" providerId="ADAL" clId="{D07F2FA3-B257-B24A-9222-956FADD134BB}" dt="2022-02-23T07:41:09.975" v="2" actId="478"/>
          <ac:picMkLst>
            <pc:docMk/>
            <pc:sldMk cId="2704754599" sldId="2851"/>
            <ac:picMk id="4" creationId="{4CB3FFA3-886B-9343-A2F6-821DFFB27EA3}"/>
          </ac:picMkLst>
        </pc:picChg>
        <pc:picChg chg="add mod">
          <ac:chgData name="李新毅" userId="8f90503c-af94-41d6-864d-d126aecb8bca" providerId="ADAL" clId="{D07F2FA3-B257-B24A-9222-956FADD134BB}" dt="2022-02-28T02:46:35.965" v="2886"/>
          <ac:picMkLst>
            <pc:docMk/>
            <pc:sldMk cId="2704754599" sldId="2851"/>
            <ac:picMk id="36" creationId="{FF15CDFD-F6E1-AB4F-A97C-2F44DB3F30E7}"/>
          </ac:picMkLst>
        </pc:picChg>
      </pc:sldChg>
      <pc:sldChg chg="addSp delSp modSp add mod ord">
        <pc:chgData name="李新毅" userId="8f90503c-af94-41d6-864d-d126aecb8bca" providerId="ADAL" clId="{D07F2FA3-B257-B24A-9222-956FADD134BB}" dt="2022-02-28T05:22:50.731" v="4403" actId="20577"/>
        <pc:sldMkLst>
          <pc:docMk/>
          <pc:sldMk cId="45036157" sldId="2852"/>
        </pc:sldMkLst>
        <pc:spChg chg="add mod">
          <ac:chgData name="李新毅" userId="8f90503c-af94-41d6-864d-d126aecb8bca" providerId="ADAL" clId="{D07F2FA3-B257-B24A-9222-956FADD134BB}" dt="2022-02-28T02:42:43.533" v="2836" actId="207"/>
          <ac:spMkLst>
            <pc:docMk/>
            <pc:sldMk cId="45036157" sldId="2852"/>
            <ac:spMk id="2" creationId="{EBF36B92-B102-9B44-B7EF-B8413C58B126}"/>
          </ac:spMkLst>
        </pc:spChg>
        <pc:spChg chg="add mod">
          <ac:chgData name="李新毅" userId="8f90503c-af94-41d6-864d-d126aecb8bca" providerId="ADAL" clId="{D07F2FA3-B257-B24A-9222-956FADD134BB}" dt="2022-02-28T02:42:43.533" v="2836" actId="207"/>
          <ac:spMkLst>
            <pc:docMk/>
            <pc:sldMk cId="45036157" sldId="2852"/>
            <ac:spMk id="3" creationId="{B24023BA-F4A3-5943-9972-D24434263F45}"/>
          </ac:spMkLst>
        </pc:spChg>
        <pc:spChg chg="mod">
          <ac:chgData name="李新毅" userId="8f90503c-af94-41d6-864d-d126aecb8bca" providerId="ADAL" clId="{D07F2FA3-B257-B24A-9222-956FADD134BB}" dt="2022-02-28T05:22:50.731" v="4403" actId="20577"/>
          <ac:spMkLst>
            <pc:docMk/>
            <pc:sldMk cId="45036157" sldId="2852"/>
            <ac:spMk id="4" creationId="{387DFAAE-68EF-204D-A474-E67F0CCFA669}"/>
          </ac:spMkLst>
        </pc:spChg>
        <pc:spChg chg="del">
          <ac:chgData name="李新毅" userId="8f90503c-af94-41d6-864d-d126aecb8bca" providerId="ADAL" clId="{D07F2FA3-B257-B24A-9222-956FADD134BB}" dt="2022-02-23T08:26:08.318" v="261" actId="478"/>
          <ac:spMkLst>
            <pc:docMk/>
            <pc:sldMk cId="45036157" sldId="2852"/>
            <ac:spMk id="6" creationId="{7CCAA13E-F789-2943-B97C-4D54E75B8DA5}"/>
          </ac:spMkLst>
        </pc:spChg>
        <pc:spChg chg="add del mod">
          <ac:chgData name="李新毅" userId="8f90503c-af94-41d6-864d-d126aecb8bca" providerId="ADAL" clId="{D07F2FA3-B257-B24A-9222-956FADD134BB}" dt="2022-02-23T08:29:04.248" v="390" actId="478"/>
          <ac:spMkLst>
            <pc:docMk/>
            <pc:sldMk cId="45036157" sldId="2852"/>
            <ac:spMk id="7" creationId="{47E76108-D15B-8F45-917C-034F4DDCA061}"/>
          </ac:spMkLst>
        </pc:spChg>
        <pc:spChg chg="add mod">
          <ac:chgData name="李新毅" userId="8f90503c-af94-41d6-864d-d126aecb8bca" providerId="ADAL" clId="{D07F2FA3-B257-B24A-9222-956FADD134BB}" dt="2022-02-28T02:44:02.871" v="2848" actId="692"/>
          <ac:spMkLst>
            <pc:docMk/>
            <pc:sldMk cId="45036157" sldId="2852"/>
            <ac:spMk id="11" creationId="{F77C9742-1256-644D-95CA-207ADAE01C9D}"/>
          </ac:spMkLst>
        </pc:spChg>
        <pc:spChg chg="del">
          <ac:chgData name="李新毅" userId="8f90503c-af94-41d6-864d-d126aecb8bca" providerId="ADAL" clId="{D07F2FA3-B257-B24A-9222-956FADD134BB}" dt="2022-02-23T08:26:08.318" v="261" actId="478"/>
          <ac:spMkLst>
            <pc:docMk/>
            <pc:sldMk cId="45036157" sldId="2852"/>
            <ac:spMk id="13" creationId="{AC100DC4-CE4B-6345-A6A2-098B25470CBA}"/>
          </ac:spMkLst>
        </pc:spChg>
        <pc:spChg chg="del">
          <ac:chgData name="李新毅" userId="8f90503c-af94-41d6-864d-d126aecb8bca" providerId="ADAL" clId="{D07F2FA3-B257-B24A-9222-956FADD134BB}" dt="2022-02-23T08:26:08.318" v="261" actId="478"/>
          <ac:spMkLst>
            <pc:docMk/>
            <pc:sldMk cId="45036157" sldId="2852"/>
            <ac:spMk id="14" creationId="{1D6AB845-13A2-9A46-9FEA-1D6196B384FB}"/>
          </ac:spMkLst>
        </pc:spChg>
        <pc:spChg chg="del">
          <ac:chgData name="李新毅" userId="8f90503c-af94-41d6-864d-d126aecb8bca" providerId="ADAL" clId="{D07F2FA3-B257-B24A-9222-956FADD134BB}" dt="2022-02-23T08:26:08.318" v="261" actId="478"/>
          <ac:spMkLst>
            <pc:docMk/>
            <pc:sldMk cId="45036157" sldId="2852"/>
            <ac:spMk id="16" creationId="{2264340F-740A-494B-A76C-E194D8848721}"/>
          </ac:spMkLst>
        </pc:spChg>
        <pc:spChg chg="del">
          <ac:chgData name="李新毅" userId="8f90503c-af94-41d6-864d-d126aecb8bca" providerId="ADAL" clId="{D07F2FA3-B257-B24A-9222-956FADD134BB}" dt="2022-02-23T08:26:08.318" v="261" actId="478"/>
          <ac:spMkLst>
            <pc:docMk/>
            <pc:sldMk cId="45036157" sldId="2852"/>
            <ac:spMk id="17" creationId="{32AFEEC6-607C-474A-B3DD-E8A48BADC708}"/>
          </ac:spMkLst>
        </pc:spChg>
        <pc:spChg chg="del">
          <ac:chgData name="李新毅" userId="8f90503c-af94-41d6-864d-d126aecb8bca" providerId="ADAL" clId="{D07F2FA3-B257-B24A-9222-956FADD134BB}" dt="2022-02-23T08:26:08.318" v="261" actId="478"/>
          <ac:spMkLst>
            <pc:docMk/>
            <pc:sldMk cId="45036157" sldId="2852"/>
            <ac:spMk id="19" creationId="{010D67CF-1B86-A04C-8208-7AF1AC8B75B9}"/>
          </ac:spMkLst>
        </pc:spChg>
        <pc:spChg chg="del">
          <ac:chgData name="李新毅" userId="8f90503c-af94-41d6-864d-d126aecb8bca" providerId="ADAL" clId="{D07F2FA3-B257-B24A-9222-956FADD134BB}" dt="2022-02-23T08:26:08.318" v="261" actId="478"/>
          <ac:spMkLst>
            <pc:docMk/>
            <pc:sldMk cId="45036157" sldId="2852"/>
            <ac:spMk id="20" creationId="{432C403F-7DD6-9D46-BAE8-06F674278488}"/>
          </ac:spMkLst>
        </pc:spChg>
        <pc:spChg chg="del mod">
          <ac:chgData name="李新毅" userId="8f90503c-af94-41d6-864d-d126aecb8bca" providerId="ADAL" clId="{D07F2FA3-B257-B24A-9222-956FADD134BB}" dt="2022-02-23T08:26:11.385" v="263" actId="478"/>
          <ac:spMkLst>
            <pc:docMk/>
            <pc:sldMk cId="45036157" sldId="2852"/>
            <ac:spMk id="22" creationId="{5DCE5130-CD51-2F45-95F7-87AC275A71E5}"/>
          </ac:spMkLst>
        </pc:spChg>
        <pc:spChg chg="del">
          <ac:chgData name="李新毅" userId="8f90503c-af94-41d6-864d-d126aecb8bca" providerId="ADAL" clId="{D07F2FA3-B257-B24A-9222-956FADD134BB}" dt="2022-02-23T08:26:08.318" v="261" actId="478"/>
          <ac:spMkLst>
            <pc:docMk/>
            <pc:sldMk cId="45036157" sldId="2852"/>
            <ac:spMk id="23" creationId="{59155034-4886-8941-82E8-EB35197FA9BD}"/>
          </ac:spMkLst>
        </pc:spChg>
        <pc:spChg chg="del">
          <ac:chgData name="李新毅" userId="8f90503c-af94-41d6-864d-d126aecb8bca" providerId="ADAL" clId="{D07F2FA3-B257-B24A-9222-956FADD134BB}" dt="2022-02-23T08:26:08.318" v="261" actId="478"/>
          <ac:spMkLst>
            <pc:docMk/>
            <pc:sldMk cId="45036157" sldId="2852"/>
            <ac:spMk id="24" creationId="{A181D624-5965-9E46-B34E-A1CBC9C531BE}"/>
          </ac:spMkLst>
        </pc:spChg>
        <pc:spChg chg="del">
          <ac:chgData name="李新毅" userId="8f90503c-af94-41d6-864d-d126aecb8bca" providerId="ADAL" clId="{D07F2FA3-B257-B24A-9222-956FADD134BB}" dt="2022-02-23T08:26:14.036" v="264" actId="478"/>
          <ac:spMkLst>
            <pc:docMk/>
            <pc:sldMk cId="45036157" sldId="2852"/>
            <ac:spMk id="25" creationId="{7912210E-53FE-BB46-8A65-895F91A5940C}"/>
          </ac:spMkLst>
        </pc:spChg>
        <pc:spChg chg="del">
          <ac:chgData name="李新毅" userId="8f90503c-af94-41d6-864d-d126aecb8bca" providerId="ADAL" clId="{D07F2FA3-B257-B24A-9222-956FADD134BB}" dt="2022-02-23T08:26:08.318" v="261" actId="478"/>
          <ac:spMkLst>
            <pc:docMk/>
            <pc:sldMk cId="45036157" sldId="2852"/>
            <ac:spMk id="26" creationId="{8EE36275-6F2C-1644-A9B0-9194D0D6C71C}"/>
          </ac:spMkLst>
        </pc:spChg>
        <pc:spChg chg="del">
          <ac:chgData name="李新毅" userId="8f90503c-af94-41d6-864d-d126aecb8bca" providerId="ADAL" clId="{D07F2FA3-B257-B24A-9222-956FADD134BB}" dt="2022-02-23T08:26:08.318" v="261" actId="478"/>
          <ac:spMkLst>
            <pc:docMk/>
            <pc:sldMk cId="45036157" sldId="2852"/>
            <ac:spMk id="28" creationId="{C38B6172-E379-884D-82D0-A006BFBAC7AA}"/>
          </ac:spMkLst>
        </pc:spChg>
        <pc:spChg chg="del">
          <ac:chgData name="李新毅" userId="8f90503c-af94-41d6-864d-d126aecb8bca" providerId="ADAL" clId="{D07F2FA3-B257-B24A-9222-956FADD134BB}" dt="2022-02-23T08:26:08.318" v="261" actId="478"/>
          <ac:spMkLst>
            <pc:docMk/>
            <pc:sldMk cId="45036157" sldId="2852"/>
            <ac:spMk id="29" creationId="{AF36C5E3-3B39-2F4E-BC84-19E105A3393D}"/>
          </ac:spMkLst>
        </pc:spChg>
        <pc:spChg chg="del">
          <ac:chgData name="李新毅" userId="8f90503c-af94-41d6-864d-d126aecb8bca" providerId="ADAL" clId="{D07F2FA3-B257-B24A-9222-956FADD134BB}" dt="2022-02-23T08:26:08.318" v="261" actId="478"/>
          <ac:spMkLst>
            <pc:docMk/>
            <pc:sldMk cId="45036157" sldId="2852"/>
            <ac:spMk id="31" creationId="{7602A34E-FF80-6F4F-AE30-FE772A78F18C}"/>
          </ac:spMkLst>
        </pc:spChg>
        <pc:spChg chg="del">
          <ac:chgData name="李新毅" userId="8f90503c-af94-41d6-864d-d126aecb8bca" providerId="ADAL" clId="{D07F2FA3-B257-B24A-9222-956FADD134BB}" dt="2022-02-23T08:26:08.318" v="261" actId="478"/>
          <ac:spMkLst>
            <pc:docMk/>
            <pc:sldMk cId="45036157" sldId="2852"/>
            <ac:spMk id="32" creationId="{2DB81B1F-52E7-A44E-B2AC-CB1BB21BD29B}"/>
          </ac:spMkLst>
        </pc:spChg>
        <pc:spChg chg="add mod">
          <ac:chgData name="李新毅" userId="8f90503c-af94-41d6-864d-d126aecb8bca" providerId="ADAL" clId="{D07F2FA3-B257-B24A-9222-956FADD134BB}" dt="2022-02-28T02:42:43.533" v="2836" actId="207"/>
          <ac:spMkLst>
            <pc:docMk/>
            <pc:sldMk cId="45036157" sldId="2852"/>
            <ac:spMk id="33" creationId="{22F4F9AE-D315-C145-BE3F-11BA437A15D0}"/>
          </ac:spMkLst>
        </pc:spChg>
        <pc:spChg chg="add mod">
          <ac:chgData name="李新毅" userId="8f90503c-af94-41d6-864d-d126aecb8bca" providerId="ADAL" clId="{D07F2FA3-B257-B24A-9222-956FADD134BB}" dt="2022-02-28T02:42:43.533" v="2836" actId="207"/>
          <ac:spMkLst>
            <pc:docMk/>
            <pc:sldMk cId="45036157" sldId="2852"/>
            <ac:spMk id="34" creationId="{A796B780-2231-A94D-B449-08E62C059082}"/>
          </ac:spMkLst>
        </pc:spChg>
        <pc:spChg chg="add mod">
          <ac:chgData name="李新毅" userId="8f90503c-af94-41d6-864d-d126aecb8bca" providerId="ADAL" clId="{D07F2FA3-B257-B24A-9222-956FADD134BB}" dt="2022-02-28T02:42:43.533" v="2836" actId="207"/>
          <ac:spMkLst>
            <pc:docMk/>
            <pc:sldMk cId="45036157" sldId="2852"/>
            <ac:spMk id="35" creationId="{E603E5C8-1145-B648-8932-E64E46AB70AF}"/>
          </ac:spMkLst>
        </pc:spChg>
        <pc:spChg chg="add mod">
          <ac:chgData name="李新毅" userId="8f90503c-af94-41d6-864d-d126aecb8bca" providerId="ADAL" clId="{D07F2FA3-B257-B24A-9222-956FADD134BB}" dt="2022-02-28T02:42:43.533" v="2836" actId="207"/>
          <ac:spMkLst>
            <pc:docMk/>
            <pc:sldMk cId="45036157" sldId="2852"/>
            <ac:spMk id="36" creationId="{A1B677A9-EB6E-D842-AD21-D165380D4758}"/>
          </ac:spMkLst>
        </pc:spChg>
        <pc:spChg chg="add del mod">
          <ac:chgData name="李新毅" userId="8f90503c-af94-41d6-864d-d126aecb8bca" providerId="ADAL" clId="{D07F2FA3-B257-B24A-9222-956FADD134BB}" dt="2022-02-23T08:28:25.028" v="384" actId="478"/>
          <ac:spMkLst>
            <pc:docMk/>
            <pc:sldMk cId="45036157" sldId="2852"/>
            <ac:spMk id="37" creationId="{82906C0E-3870-8D46-9DB2-9C3CC38E1CD3}"/>
          </ac:spMkLst>
        </pc:spChg>
        <pc:spChg chg="add mod">
          <ac:chgData name="李新毅" userId="8f90503c-af94-41d6-864d-d126aecb8bca" providerId="ADAL" clId="{D07F2FA3-B257-B24A-9222-956FADD134BB}" dt="2022-02-28T02:42:43.533" v="2836" actId="207"/>
          <ac:spMkLst>
            <pc:docMk/>
            <pc:sldMk cId="45036157" sldId="2852"/>
            <ac:spMk id="38" creationId="{7482D1EC-76DA-184B-BE36-93C2C3F172BF}"/>
          </ac:spMkLst>
        </pc:spChg>
        <pc:spChg chg="add mod">
          <ac:chgData name="李新毅" userId="8f90503c-af94-41d6-864d-d126aecb8bca" providerId="ADAL" clId="{D07F2FA3-B257-B24A-9222-956FADD134BB}" dt="2022-02-28T02:42:43.533" v="2836" actId="207"/>
          <ac:spMkLst>
            <pc:docMk/>
            <pc:sldMk cId="45036157" sldId="2852"/>
            <ac:spMk id="39" creationId="{7597F740-7918-694C-956E-EFCD485F89C8}"/>
          </ac:spMkLst>
        </pc:spChg>
        <pc:spChg chg="add mod">
          <ac:chgData name="李新毅" userId="8f90503c-af94-41d6-864d-d126aecb8bca" providerId="ADAL" clId="{D07F2FA3-B257-B24A-9222-956FADD134BB}" dt="2022-02-28T02:43:12.324" v="2840" actId="692"/>
          <ac:spMkLst>
            <pc:docMk/>
            <pc:sldMk cId="45036157" sldId="2852"/>
            <ac:spMk id="40" creationId="{0BB37D48-2A8E-FA40-8FDE-2FF7957B6E1D}"/>
          </ac:spMkLst>
        </pc:spChg>
        <pc:spChg chg="add mod">
          <ac:chgData name="李新毅" userId="8f90503c-af94-41d6-864d-d126aecb8bca" providerId="ADAL" clId="{D07F2FA3-B257-B24A-9222-956FADD134BB}" dt="2022-02-28T02:43:52.794" v="2846" actId="1076"/>
          <ac:spMkLst>
            <pc:docMk/>
            <pc:sldMk cId="45036157" sldId="2852"/>
            <ac:spMk id="41" creationId="{82A57EDF-B5E0-C643-A067-6686A9EEA4CA}"/>
          </ac:spMkLst>
        </pc:spChg>
        <pc:spChg chg="add mod">
          <ac:chgData name="李新毅" userId="8f90503c-af94-41d6-864d-d126aecb8bca" providerId="ADAL" clId="{D07F2FA3-B257-B24A-9222-956FADD134BB}" dt="2022-02-28T02:43:50.365" v="2845" actId="1076"/>
          <ac:spMkLst>
            <pc:docMk/>
            <pc:sldMk cId="45036157" sldId="2852"/>
            <ac:spMk id="42" creationId="{127C594C-70FA-4F4B-8B77-5E7E1428DDDF}"/>
          </ac:spMkLst>
        </pc:spChg>
        <pc:grpChg chg="del">
          <ac:chgData name="李新毅" userId="8f90503c-af94-41d6-864d-d126aecb8bca" providerId="ADAL" clId="{D07F2FA3-B257-B24A-9222-956FADD134BB}" dt="2022-02-23T08:26:08.318" v="261" actId="478"/>
          <ac:grpSpMkLst>
            <pc:docMk/>
            <pc:sldMk cId="45036157" sldId="2852"/>
            <ac:grpSpMk id="8" creationId="{9D48BD1A-EA68-0B46-958D-87371FC63E27}"/>
          </ac:grpSpMkLst>
        </pc:grpChg>
        <pc:picChg chg="del">
          <ac:chgData name="李新毅" userId="8f90503c-af94-41d6-864d-d126aecb8bca" providerId="ADAL" clId="{D07F2FA3-B257-B24A-9222-956FADD134BB}" dt="2022-02-23T08:26:08.318" v="261" actId="478"/>
          <ac:picMkLst>
            <pc:docMk/>
            <pc:sldMk cId="45036157" sldId="2852"/>
            <ac:picMk id="15" creationId="{E57367E7-6A2E-1C4F-9569-2A08DAD4E526}"/>
          </ac:picMkLst>
        </pc:picChg>
        <pc:picChg chg="del">
          <ac:chgData name="李新毅" userId="8f90503c-af94-41d6-864d-d126aecb8bca" providerId="ADAL" clId="{D07F2FA3-B257-B24A-9222-956FADD134BB}" dt="2022-02-23T08:26:08.318" v="261" actId="478"/>
          <ac:picMkLst>
            <pc:docMk/>
            <pc:sldMk cId="45036157" sldId="2852"/>
            <ac:picMk id="18" creationId="{EE55E18F-7464-0C4C-A6C4-46A9B5460BA2}"/>
          </ac:picMkLst>
        </pc:picChg>
        <pc:picChg chg="del">
          <ac:chgData name="李新毅" userId="8f90503c-af94-41d6-864d-d126aecb8bca" providerId="ADAL" clId="{D07F2FA3-B257-B24A-9222-956FADD134BB}" dt="2022-02-23T08:26:08.318" v="261" actId="478"/>
          <ac:picMkLst>
            <pc:docMk/>
            <pc:sldMk cId="45036157" sldId="2852"/>
            <ac:picMk id="21" creationId="{4F64D54F-5548-9541-805A-E6A165CCA1B7}"/>
          </ac:picMkLst>
        </pc:picChg>
        <pc:picChg chg="del">
          <ac:chgData name="李新毅" userId="8f90503c-af94-41d6-864d-d126aecb8bca" providerId="ADAL" clId="{D07F2FA3-B257-B24A-9222-956FADD134BB}" dt="2022-02-23T08:26:08.318" v="261" actId="478"/>
          <ac:picMkLst>
            <pc:docMk/>
            <pc:sldMk cId="45036157" sldId="2852"/>
            <ac:picMk id="27" creationId="{FF3F007A-B7C1-814E-9C8C-AD9AA6B51038}"/>
          </ac:picMkLst>
        </pc:picChg>
        <pc:picChg chg="del">
          <ac:chgData name="李新毅" userId="8f90503c-af94-41d6-864d-d126aecb8bca" providerId="ADAL" clId="{D07F2FA3-B257-B24A-9222-956FADD134BB}" dt="2022-02-23T08:26:08.318" v="261" actId="478"/>
          <ac:picMkLst>
            <pc:docMk/>
            <pc:sldMk cId="45036157" sldId="2852"/>
            <ac:picMk id="30" creationId="{D1DD551B-3A96-814C-ABEA-60FB8593001C}"/>
          </ac:picMkLst>
        </pc:picChg>
      </pc:sldChg>
      <pc:sldChg chg="add del">
        <pc:chgData name="李新毅" userId="8f90503c-af94-41d6-864d-d126aecb8bca" providerId="ADAL" clId="{D07F2FA3-B257-B24A-9222-956FADD134BB}" dt="2022-02-23T07:41:13.067" v="4"/>
        <pc:sldMkLst>
          <pc:docMk/>
          <pc:sldMk cId="2614627251" sldId="2852"/>
        </pc:sldMkLst>
      </pc:sldChg>
      <pc:sldChg chg="add del">
        <pc:chgData name="李新毅" userId="8f90503c-af94-41d6-864d-d126aecb8bca" providerId="ADAL" clId="{D07F2FA3-B257-B24A-9222-956FADD134BB}" dt="2022-02-24T09:17:30.263" v="2074" actId="2696"/>
        <pc:sldMkLst>
          <pc:docMk/>
          <pc:sldMk cId="166907318" sldId="2853"/>
        </pc:sldMkLst>
      </pc:sldChg>
      <pc:sldChg chg="addSp delSp modSp add mod">
        <pc:chgData name="李新毅" userId="8f90503c-af94-41d6-864d-d126aecb8bca" providerId="ADAL" clId="{D07F2FA3-B257-B24A-9222-956FADD134BB}" dt="2022-02-25T09:00:51.156" v="2522" actId="14100"/>
        <pc:sldMkLst>
          <pc:docMk/>
          <pc:sldMk cId="2198008881" sldId="2853"/>
        </pc:sldMkLst>
        <pc:spChg chg="add mod">
          <ac:chgData name="李新毅" userId="8f90503c-af94-41d6-864d-d126aecb8bca" providerId="ADAL" clId="{D07F2FA3-B257-B24A-9222-956FADD134BB}" dt="2022-02-24T10:52:06.247" v="2403" actId="20577"/>
          <ac:spMkLst>
            <pc:docMk/>
            <pc:sldMk cId="2198008881" sldId="2853"/>
            <ac:spMk id="56" creationId="{38A66DE3-FB23-3E42-9144-E9D8B3E453B6}"/>
          </ac:spMkLst>
        </pc:spChg>
        <pc:spChg chg="mod">
          <ac:chgData name="李新毅" userId="8f90503c-af94-41d6-864d-d126aecb8bca" providerId="ADAL" clId="{D07F2FA3-B257-B24A-9222-956FADD134BB}" dt="2022-02-24T09:22:26.802" v="2091" actId="20577"/>
          <ac:spMkLst>
            <pc:docMk/>
            <pc:sldMk cId="2198008881" sldId="2853"/>
            <ac:spMk id="61" creationId="{DD9AF87A-509B-4113-9290-DE89B70EA838}"/>
          </ac:spMkLst>
        </pc:spChg>
        <pc:spChg chg="mod">
          <ac:chgData name="李新毅" userId="8f90503c-af94-41d6-864d-d126aecb8bca" providerId="ADAL" clId="{D07F2FA3-B257-B24A-9222-956FADD134BB}" dt="2022-02-25T09:00:46.599" v="2521" actId="14100"/>
          <ac:spMkLst>
            <pc:docMk/>
            <pc:sldMk cId="2198008881" sldId="2853"/>
            <ac:spMk id="108" creationId="{779E3CE2-987C-8F48-825C-829888627595}"/>
          </ac:spMkLst>
        </pc:spChg>
        <pc:spChg chg="mod">
          <ac:chgData name="李新毅" userId="8f90503c-af94-41d6-864d-d126aecb8bca" providerId="ADAL" clId="{D07F2FA3-B257-B24A-9222-956FADD134BB}" dt="2022-02-25T09:00:51.156" v="2522" actId="14100"/>
          <ac:spMkLst>
            <pc:docMk/>
            <pc:sldMk cId="2198008881" sldId="2853"/>
            <ac:spMk id="109" creationId="{9FD7B2B9-C48D-8947-AD40-33667FDDD60B}"/>
          </ac:spMkLst>
        </pc:spChg>
        <pc:spChg chg="del">
          <ac:chgData name="李新毅" userId="8f90503c-af94-41d6-864d-d126aecb8bca" providerId="ADAL" clId="{D07F2FA3-B257-B24A-9222-956FADD134BB}" dt="2022-02-25T09:00:43.154" v="2520" actId="478"/>
          <ac:spMkLst>
            <pc:docMk/>
            <pc:sldMk cId="2198008881" sldId="2853"/>
            <ac:spMk id="110" creationId="{AD0AF6D4-510F-3746-82D4-A10F134338E3}"/>
          </ac:spMkLst>
        </pc:spChg>
        <pc:spChg chg="mod">
          <ac:chgData name="李新毅" userId="8f90503c-af94-41d6-864d-d126aecb8bca" providerId="ADAL" clId="{D07F2FA3-B257-B24A-9222-956FADD134BB}" dt="2022-02-24T10:50:59.678" v="2373" actId="14100"/>
          <ac:spMkLst>
            <pc:docMk/>
            <pc:sldMk cId="2198008881" sldId="2853"/>
            <ac:spMk id="120" creationId="{09B161DF-C2A1-9B42-96F8-E6738F4CE3DD}"/>
          </ac:spMkLst>
        </pc:spChg>
        <pc:spChg chg="mod">
          <ac:chgData name="李新毅" userId="8f90503c-af94-41d6-864d-d126aecb8bca" providerId="ADAL" clId="{D07F2FA3-B257-B24A-9222-956FADD134BB}" dt="2022-02-24T10:50:55.453" v="2372" actId="1076"/>
          <ac:spMkLst>
            <pc:docMk/>
            <pc:sldMk cId="2198008881" sldId="2853"/>
            <ac:spMk id="121" creationId="{36A6A8F4-C00D-F340-8B4C-5FD96F05D9A5}"/>
          </ac:spMkLst>
        </pc:spChg>
        <pc:spChg chg="mod">
          <ac:chgData name="李新毅" userId="8f90503c-af94-41d6-864d-d126aecb8bca" providerId="ADAL" clId="{D07F2FA3-B257-B24A-9222-956FADD134BB}" dt="2022-02-24T10:50:12.888" v="2360" actId="14100"/>
          <ac:spMkLst>
            <pc:docMk/>
            <pc:sldMk cId="2198008881" sldId="2853"/>
            <ac:spMk id="122" creationId="{E21C10B3-BF11-6F47-AD15-EA8FA85A8E0A}"/>
          </ac:spMkLst>
        </pc:spChg>
        <pc:spChg chg="mod">
          <ac:chgData name="李新毅" userId="8f90503c-af94-41d6-864d-d126aecb8bca" providerId="ADAL" clId="{D07F2FA3-B257-B24A-9222-956FADD134BB}" dt="2022-02-24T10:50:40.480" v="2369" actId="1076"/>
          <ac:spMkLst>
            <pc:docMk/>
            <pc:sldMk cId="2198008881" sldId="2853"/>
            <ac:spMk id="123" creationId="{15BFC591-AE4D-6C44-A086-6A7D07C6FFFD}"/>
          </ac:spMkLst>
        </pc:spChg>
        <pc:spChg chg="mod">
          <ac:chgData name="李新毅" userId="8f90503c-af94-41d6-864d-d126aecb8bca" providerId="ADAL" clId="{D07F2FA3-B257-B24A-9222-956FADD134BB}" dt="2022-02-24T10:50:43.623" v="2370" actId="1076"/>
          <ac:spMkLst>
            <pc:docMk/>
            <pc:sldMk cId="2198008881" sldId="2853"/>
            <ac:spMk id="124" creationId="{AF15B280-F594-9C4A-925C-6EF9006BCE47}"/>
          </ac:spMkLst>
        </pc:spChg>
        <pc:spChg chg="mod">
          <ac:chgData name="李新毅" userId="8f90503c-af94-41d6-864d-d126aecb8bca" providerId="ADAL" clId="{D07F2FA3-B257-B24A-9222-956FADD134BB}" dt="2022-02-24T10:50:34.012" v="2367" actId="14100"/>
          <ac:spMkLst>
            <pc:docMk/>
            <pc:sldMk cId="2198008881" sldId="2853"/>
            <ac:spMk id="125" creationId="{E9C82242-A480-D848-BC5E-8F38FF70714A}"/>
          </ac:spMkLst>
        </pc:spChg>
        <pc:spChg chg="mod">
          <ac:chgData name="李新毅" userId="8f90503c-af94-41d6-864d-d126aecb8bca" providerId="ADAL" clId="{D07F2FA3-B257-B24A-9222-956FADD134BB}" dt="2022-02-24T10:50:49.815" v="2371" actId="1076"/>
          <ac:spMkLst>
            <pc:docMk/>
            <pc:sldMk cId="2198008881" sldId="2853"/>
            <ac:spMk id="126" creationId="{A0322DC9-5DDE-2F40-BCDE-2B3F1E3CE5F7}"/>
          </ac:spMkLst>
        </pc:spChg>
        <pc:spChg chg="mod">
          <ac:chgData name="李新毅" userId="8f90503c-af94-41d6-864d-d126aecb8bca" providerId="ADAL" clId="{D07F2FA3-B257-B24A-9222-956FADD134BB}" dt="2022-02-24T10:50:49.815" v="2371" actId="1076"/>
          <ac:spMkLst>
            <pc:docMk/>
            <pc:sldMk cId="2198008881" sldId="2853"/>
            <ac:spMk id="127" creationId="{3443B55B-D13F-A041-AE5D-95EA858E863C}"/>
          </ac:spMkLst>
        </pc:spChg>
        <pc:spChg chg="mod">
          <ac:chgData name="李新毅" userId="8f90503c-af94-41d6-864d-d126aecb8bca" providerId="ADAL" clId="{D07F2FA3-B257-B24A-9222-956FADD134BB}" dt="2022-02-24T10:50:49.815" v="2371" actId="1076"/>
          <ac:spMkLst>
            <pc:docMk/>
            <pc:sldMk cId="2198008881" sldId="2853"/>
            <ac:spMk id="128" creationId="{D38AD6AB-03F4-A54B-9EC1-623CED370F79}"/>
          </ac:spMkLst>
        </pc:spChg>
        <pc:spChg chg="mod">
          <ac:chgData name="李新毅" userId="8f90503c-af94-41d6-864d-d126aecb8bca" providerId="ADAL" clId="{D07F2FA3-B257-B24A-9222-956FADD134BB}" dt="2022-02-24T10:50:55.453" v="2372" actId="1076"/>
          <ac:spMkLst>
            <pc:docMk/>
            <pc:sldMk cId="2198008881" sldId="2853"/>
            <ac:spMk id="129" creationId="{CED6A4B9-6235-0A40-904A-063ACFB499AF}"/>
          </ac:spMkLst>
        </pc:spChg>
        <pc:spChg chg="mod">
          <ac:chgData name="李新毅" userId="8f90503c-af94-41d6-864d-d126aecb8bca" providerId="ADAL" clId="{D07F2FA3-B257-B24A-9222-956FADD134BB}" dt="2022-02-24T10:50:55.453" v="2372" actId="1076"/>
          <ac:spMkLst>
            <pc:docMk/>
            <pc:sldMk cId="2198008881" sldId="2853"/>
            <ac:spMk id="130" creationId="{A841B986-9B68-B74E-84C6-72DF692E8D21}"/>
          </ac:spMkLst>
        </pc:spChg>
        <pc:spChg chg="mod">
          <ac:chgData name="李新毅" userId="8f90503c-af94-41d6-864d-d126aecb8bca" providerId="ADAL" clId="{D07F2FA3-B257-B24A-9222-956FADD134BB}" dt="2022-02-24T10:50:09.722" v="2359" actId="1035"/>
          <ac:spMkLst>
            <pc:docMk/>
            <pc:sldMk cId="2198008881" sldId="2853"/>
            <ac:spMk id="131" creationId="{CF0A8819-0E20-554E-A9E2-FF9AD58EEEA8}"/>
          </ac:spMkLst>
        </pc:spChg>
        <pc:spChg chg="mod">
          <ac:chgData name="李新毅" userId="8f90503c-af94-41d6-864d-d126aecb8bca" providerId="ADAL" clId="{D07F2FA3-B257-B24A-9222-956FADD134BB}" dt="2022-02-24T10:50:09.722" v="2359" actId="1035"/>
          <ac:spMkLst>
            <pc:docMk/>
            <pc:sldMk cId="2198008881" sldId="2853"/>
            <ac:spMk id="132" creationId="{87EA560F-7371-EA46-82F2-D9CE79A46EAE}"/>
          </ac:spMkLst>
        </pc:spChg>
        <pc:spChg chg="mod">
          <ac:chgData name="李新毅" userId="8f90503c-af94-41d6-864d-d126aecb8bca" providerId="ADAL" clId="{D07F2FA3-B257-B24A-9222-956FADD134BB}" dt="2022-02-24T10:50:09.722" v="2359" actId="1035"/>
          <ac:spMkLst>
            <pc:docMk/>
            <pc:sldMk cId="2198008881" sldId="2853"/>
            <ac:spMk id="133" creationId="{1ADDE35A-AE69-294C-B1E4-84C2CCBCCF49}"/>
          </ac:spMkLst>
        </pc:spChg>
        <pc:spChg chg="mod">
          <ac:chgData name="李新毅" userId="8f90503c-af94-41d6-864d-d126aecb8bca" providerId="ADAL" clId="{D07F2FA3-B257-B24A-9222-956FADD134BB}" dt="2022-02-24T10:50:37.083" v="2368" actId="14100"/>
          <ac:spMkLst>
            <pc:docMk/>
            <pc:sldMk cId="2198008881" sldId="2853"/>
            <ac:spMk id="134" creationId="{7D90E6CD-2227-EA42-9A78-CE2D87639061}"/>
          </ac:spMkLst>
        </pc:spChg>
      </pc:sldChg>
      <pc:sldChg chg="addSp delSp modSp add mod ord">
        <pc:chgData name="李新毅" userId="8f90503c-af94-41d6-864d-d126aecb8bca" providerId="ADAL" clId="{D07F2FA3-B257-B24A-9222-956FADD134BB}" dt="2022-02-28T05:21:37.459" v="4363" actId="20577"/>
        <pc:sldMkLst>
          <pc:docMk/>
          <pc:sldMk cId="3916060923" sldId="2854"/>
        </pc:sldMkLst>
        <pc:spChg chg="add mod">
          <ac:chgData name="李新毅" userId="8f90503c-af94-41d6-864d-d126aecb8bca" providerId="ADAL" clId="{D07F2FA3-B257-B24A-9222-956FADD134BB}" dt="2022-02-28T04:13:44.281" v="3779" actId="1076"/>
          <ac:spMkLst>
            <pc:docMk/>
            <pc:sldMk cId="3916060923" sldId="2854"/>
            <ac:spMk id="3" creationId="{9DE0975D-4773-2E4B-94D9-E8B187EC6E28}"/>
          </ac:spMkLst>
        </pc:spChg>
        <pc:spChg chg="mod">
          <ac:chgData name="李新毅" userId="8f90503c-af94-41d6-864d-d126aecb8bca" providerId="ADAL" clId="{D07F2FA3-B257-B24A-9222-956FADD134BB}" dt="2022-02-28T05:21:37.459" v="4363" actId="20577"/>
          <ac:spMkLst>
            <pc:docMk/>
            <pc:sldMk cId="3916060923" sldId="2854"/>
            <ac:spMk id="4" creationId="{387DFAAE-68EF-204D-A474-E67F0CCFA669}"/>
          </ac:spMkLst>
        </pc:spChg>
        <pc:spChg chg="del">
          <ac:chgData name="李新毅" userId="8f90503c-af94-41d6-864d-d126aecb8bca" providerId="ADAL" clId="{D07F2FA3-B257-B24A-9222-956FADD134BB}" dt="2022-02-28T03:00:25.497" v="3117" actId="478"/>
          <ac:spMkLst>
            <pc:docMk/>
            <pc:sldMk cId="3916060923" sldId="2854"/>
            <ac:spMk id="6" creationId="{7CCAA13E-F789-2943-B97C-4D54E75B8DA5}"/>
          </ac:spMkLst>
        </pc:spChg>
        <pc:spChg chg="add mod">
          <ac:chgData name="李新毅" userId="8f90503c-af94-41d6-864d-d126aecb8bca" providerId="ADAL" clId="{D07F2FA3-B257-B24A-9222-956FADD134BB}" dt="2022-02-28T04:26:44.349" v="3942" actId="1076"/>
          <ac:spMkLst>
            <pc:docMk/>
            <pc:sldMk cId="3916060923" sldId="2854"/>
            <ac:spMk id="7" creationId="{0E32FA53-AB7D-824E-9395-3D447B6F13D6}"/>
          </ac:spMkLst>
        </pc:spChg>
        <pc:spChg chg="add mod">
          <ac:chgData name="李新毅" userId="8f90503c-af94-41d6-864d-d126aecb8bca" providerId="ADAL" clId="{D07F2FA3-B257-B24A-9222-956FADD134BB}" dt="2022-02-28T04:48:47.374" v="3962" actId="207"/>
          <ac:spMkLst>
            <pc:docMk/>
            <pc:sldMk cId="3916060923" sldId="2854"/>
            <ac:spMk id="11" creationId="{6BB341E0-713E-AC42-99DA-4CD20CB53564}"/>
          </ac:spMkLst>
        </pc:spChg>
        <pc:spChg chg="del">
          <ac:chgData name="李新毅" userId="8f90503c-af94-41d6-864d-d126aecb8bca" providerId="ADAL" clId="{D07F2FA3-B257-B24A-9222-956FADD134BB}" dt="2022-02-28T03:00:25.497" v="3117" actId="478"/>
          <ac:spMkLst>
            <pc:docMk/>
            <pc:sldMk cId="3916060923" sldId="2854"/>
            <ac:spMk id="13" creationId="{AC100DC4-CE4B-6345-A6A2-098B25470CBA}"/>
          </ac:spMkLst>
        </pc:spChg>
        <pc:spChg chg="del">
          <ac:chgData name="李新毅" userId="8f90503c-af94-41d6-864d-d126aecb8bca" providerId="ADAL" clId="{D07F2FA3-B257-B24A-9222-956FADD134BB}" dt="2022-02-28T03:00:25.497" v="3117" actId="478"/>
          <ac:spMkLst>
            <pc:docMk/>
            <pc:sldMk cId="3916060923" sldId="2854"/>
            <ac:spMk id="14" creationId="{1D6AB845-13A2-9A46-9FEA-1D6196B384FB}"/>
          </ac:spMkLst>
        </pc:spChg>
        <pc:spChg chg="del">
          <ac:chgData name="李新毅" userId="8f90503c-af94-41d6-864d-d126aecb8bca" providerId="ADAL" clId="{D07F2FA3-B257-B24A-9222-956FADD134BB}" dt="2022-02-28T03:00:25.497" v="3117" actId="478"/>
          <ac:spMkLst>
            <pc:docMk/>
            <pc:sldMk cId="3916060923" sldId="2854"/>
            <ac:spMk id="16" creationId="{2264340F-740A-494B-A76C-E194D8848721}"/>
          </ac:spMkLst>
        </pc:spChg>
        <pc:spChg chg="del">
          <ac:chgData name="李新毅" userId="8f90503c-af94-41d6-864d-d126aecb8bca" providerId="ADAL" clId="{D07F2FA3-B257-B24A-9222-956FADD134BB}" dt="2022-02-28T03:00:25.497" v="3117" actId="478"/>
          <ac:spMkLst>
            <pc:docMk/>
            <pc:sldMk cId="3916060923" sldId="2854"/>
            <ac:spMk id="17" creationId="{32AFEEC6-607C-474A-B3DD-E8A48BADC708}"/>
          </ac:spMkLst>
        </pc:spChg>
        <pc:spChg chg="del">
          <ac:chgData name="李新毅" userId="8f90503c-af94-41d6-864d-d126aecb8bca" providerId="ADAL" clId="{D07F2FA3-B257-B24A-9222-956FADD134BB}" dt="2022-02-28T03:00:25.497" v="3117" actId="478"/>
          <ac:spMkLst>
            <pc:docMk/>
            <pc:sldMk cId="3916060923" sldId="2854"/>
            <ac:spMk id="19" creationId="{010D67CF-1B86-A04C-8208-7AF1AC8B75B9}"/>
          </ac:spMkLst>
        </pc:spChg>
        <pc:spChg chg="del">
          <ac:chgData name="李新毅" userId="8f90503c-af94-41d6-864d-d126aecb8bca" providerId="ADAL" clId="{D07F2FA3-B257-B24A-9222-956FADD134BB}" dt="2022-02-28T03:00:25.497" v="3117" actId="478"/>
          <ac:spMkLst>
            <pc:docMk/>
            <pc:sldMk cId="3916060923" sldId="2854"/>
            <ac:spMk id="20" creationId="{432C403F-7DD6-9D46-BAE8-06F674278488}"/>
          </ac:spMkLst>
        </pc:spChg>
        <pc:spChg chg="del">
          <ac:chgData name="李新毅" userId="8f90503c-af94-41d6-864d-d126aecb8bca" providerId="ADAL" clId="{D07F2FA3-B257-B24A-9222-956FADD134BB}" dt="2022-02-28T03:00:25.497" v="3117" actId="478"/>
          <ac:spMkLst>
            <pc:docMk/>
            <pc:sldMk cId="3916060923" sldId="2854"/>
            <ac:spMk id="22" creationId="{5DCE5130-CD51-2F45-95F7-87AC275A71E5}"/>
          </ac:spMkLst>
        </pc:spChg>
        <pc:spChg chg="del">
          <ac:chgData name="李新毅" userId="8f90503c-af94-41d6-864d-d126aecb8bca" providerId="ADAL" clId="{D07F2FA3-B257-B24A-9222-956FADD134BB}" dt="2022-02-28T03:00:25.497" v="3117" actId="478"/>
          <ac:spMkLst>
            <pc:docMk/>
            <pc:sldMk cId="3916060923" sldId="2854"/>
            <ac:spMk id="23" creationId="{59155034-4886-8941-82E8-EB35197FA9BD}"/>
          </ac:spMkLst>
        </pc:spChg>
        <pc:spChg chg="del">
          <ac:chgData name="李新毅" userId="8f90503c-af94-41d6-864d-d126aecb8bca" providerId="ADAL" clId="{D07F2FA3-B257-B24A-9222-956FADD134BB}" dt="2022-02-28T03:00:25.497" v="3117" actId="478"/>
          <ac:spMkLst>
            <pc:docMk/>
            <pc:sldMk cId="3916060923" sldId="2854"/>
            <ac:spMk id="24" creationId="{A181D624-5965-9E46-B34E-A1CBC9C531BE}"/>
          </ac:spMkLst>
        </pc:spChg>
        <pc:spChg chg="del">
          <ac:chgData name="李新毅" userId="8f90503c-af94-41d6-864d-d126aecb8bca" providerId="ADAL" clId="{D07F2FA3-B257-B24A-9222-956FADD134BB}" dt="2022-02-28T03:00:25.497" v="3117" actId="478"/>
          <ac:spMkLst>
            <pc:docMk/>
            <pc:sldMk cId="3916060923" sldId="2854"/>
            <ac:spMk id="25" creationId="{7912210E-53FE-BB46-8A65-895F91A5940C}"/>
          </ac:spMkLst>
        </pc:spChg>
        <pc:spChg chg="del">
          <ac:chgData name="李新毅" userId="8f90503c-af94-41d6-864d-d126aecb8bca" providerId="ADAL" clId="{D07F2FA3-B257-B24A-9222-956FADD134BB}" dt="2022-02-28T03:00:25.497" v="3117" actId="478"/>
          <ac:spMkLst>
            <pc:docMk/>
            <pc:sldMk cId="3916060923" sldId="2854"/>
            <ac:spMk id="26" creationId="{8EE36275-6F2C-1644-A9B0-9194D0D6C71C}"/>
          </ac:spMkLst>
        </pc:spChg>
        <pc:spChg chg="del">
          <ac:chgData name="李新毅" userId="8f90503c-af94-41d6-864d-d126aecb8bca" providerId="ADAL" clId="{D07F2FA3-B257-B24A-9222-956FADD134BB}" dt="2022-02-28T03:00:25.497" v="3117" actId="478"/>
          <ac:spMkLst>
            <pc:docMk/>
            <pc:sldMk cId="3916060923" sldId="2854"/>
            <ac:spMk id="28" creationId="{C38B6172-E379-884D-82D0-A006BFBAC7AA}"/>
          </ac:spMkLst>
        </pc:spChg>
        <pc:spChg chg="del">
          <ac:chgData name="李新毅" userId="8f90503c-af94-41d6-864d-d126aecb8bca" providerId="ADAL" clId="{D07F2FA3-B257-B24A-9222-956FADD134BB}" dt="2022-02-28T03:00:25.497" v="3117" actId="478"/>
          <ac:spMkLst>
            <pc:docMk/>
            <pc:sldMk cId="3916060923" sldId="2854"/>
            <ac:spMk id="29" creationId="{AF36C5E3-3B39-2F4E-BC84-19E105A3393D}"/>
          </ac:spMkLst>
        </pc:spChg>
        <pc:spChg chg="del">
          <ac:chgData name="李新毅" userId="8f90503c-af94-41d6-864d-d126aecb8bca" providerId="ADAL" clId="{D07F2FA3-B257-B24A-9222-956FADD134BB}" dt="2022-02-28T03:00:25.497" v="3117" actId="478"/>
          <ac:spMkLst>
            <pc:docMk/>
            <pc:sldMk cId="3916060923" sldId="2854"/>
            <ac:spMk id="31" creationId="{7602A34E-FF80-6F4F-AE30-FE772A78F18C}"/>
          </ac:spMkLst>
        </pc:spChg>
        <pc:spChg chg="del">
          <ac:chgData name="李新毅" userId="8f90503c-af94-41d6-864d-d126aecb8bca" providerId="ADAL" clId="{D07F2FA3-B257-B24A-9222-956FADD134BB}" dt="2022-02-28T03:00:25.497" v="3117" actId="478"/>
          <ac:spMkLst>
            <pc:docMk/>
            <pc:sldMk cId="3916060923" sldId="2854"/>
            <ac:spMk id="32" creationId="{2DB81B1F-52E7-A44E-B2AC-CB1BB21BD29B}"/>
          </ac:spMkLst>
        </pc:spChg>
        <pc:spChg chg="add mod">
          <ac:chgData name="李新毅" userId="8f90503c-af94-41d6-864d-d126aecb8bca" providerId="ADAL" clId="{D07F2FA3-B257-B24A-9222-956FADD134BB}" dt="2022-02-28T04:48:41.338" v="3960" actId="339"/>
          <ac:spMkLst>
            <pc:docMk/>
            <pc:sldMk cId="3916060923" sldId="2854"/>
            <ac:spMk id="33" creationId="{3C2AC13F-0444-F84E-8952-3D4835B02C9C}"/>
          </ac:spMkLst>
        </pc:spChg>
        <pc:spChg chg="add mod">
          <ac:chgData name="李新毅" userId="8f90503c-af94-41d6-864d-d126aecb8bca" providerId="ADAL" clId="{D07F2FA3-B257-B24A-9222-956FADD134BB}" dt="2022-02-28T04:46:05.110" v="3951" actId="207"/>
          <ac:spMkLst>
            <pc:docMk/>
            <pc:sldMk cId="3916060923" sldId="2854"/>
            <ac:spMk id="34" creationId="{4ED25A75-EA7A-2A45-90A2-26DE00D11AE0}"/>
          </ac:spMkLst>
        </pc:spChg>
        <pc:spChg chg="add mod">
          <ac:chgData name="李新毅" userId="8f90503c-af94-41d6-864d-d126aecb8bca" providerId="ADAL" clId="{D07F2FA3-B257-B24A-9222-956FADD134BB}" dt="2022-02-28T04:46:07.002" v="3952" actId="207"/>
          <ac:spMkLst>
            <pc:docMk/>
            <pc:sldMk cId="3916060923" sldId="2854"/>
            <ac:spMk id="35" creationId="{85E377CE-CFF7-854F-943A-CA8276F63A6F}"/>
          </ac:spMkLst>
        </pc:spChg>
        <pc:spChg chg="add mod">
          <ac:chgData name="李新毅" userId="8f90503c-af94-41d6-864d-d126aecb8bca" providerId="ADAL" clId="{D07F2FA3-B257-B24A-9222-956FADD134BB}" dt="2022-02-28T04:46:09.469" v="3953" actId="207"/>
          <ac:spMkLst>
            <pc:docMk/>
            <pc:sldMk cId="3916060923" sldId="2854"/>
            <ac:spMk id="36" creationId="{D1BA801C-CFDE-3A42-B7F9-D8CAA1465A36}"/>
          </ac:spMkLst>
        </pc:spChg>
        <pc:grpChg chg="del">
          <ac:chgData name="李新毅" userId="8f90503c-af94-41d6-864d-d126aecb8bca" providerId="ADAL" clId="{D07F2FA3-B257-B24A-9222-956FADD134BB}" dt="2022-02-28T03:00:25.497" v="3117" actId="478"/>
          <ac:grpSpMkLst>
            <pc:docMk/>
            <pc:sldMk cId="3916060923" sldId="2854"/>
            <ac:grpSpMk id="8" creationId="{9D48BD1A-EA68-0B46-958D-87371FC63E27}"/>
          </ac:grpSpMkLst>
        </pc:grpChg>
        <pc:graphicFrameChg chg="add mod modGraphic">
          <ac:chgData name="李新毅" userId="8f90503c-af94-41d6-864d-d126aecb8bca" providerId="ADAL" clId="{D07F2FA3-B257-B24A-9222-956FADD134BB}" dt="2022-02-28T04:26:57.901" v="3947" actId="14100"/>
          <ac:graphicFrameMkLst>
            <pc:docMk/>
            <pc:sldMk cId="3916060923" sldId="2854"/>
            <ac:graphicFrameMk id="2" creationId="{62E44FB2-E1D6-C040-BBCA-A6EB58C6D805}"/>
          </ac:graphicFrameMkLst>
        </pc:graphicFrameChg>
        <pc:picChg chg="del">
          <ac:chgData name="李新毅" userId="8f90503c-af94-41d6-864d-d126aecb8bca" providerId="ADAL" clId="{D07F2FA3-B257-B24A-9222-956FADD134BB}" dt="2022-02-28T03:00:25.497" v="3117" actId="478"/>
          <ac:picMkLst>
            <pc:docMk/>
            <pc:sldMk cId="3916060923" sldId="2854"/>
            <ac:picMk id="15" creationId="{E57367E7-6A2E-1C4F-9569-2A08DAD4E526}"/>
          </ac:picMkLst>
        </pc:picChg>
        <pc:picChg chg="del">
          <ac:chgData name="李新毅" userId="8f90503c-af94-41d6-864d-d126aecb8bca" providerId="ADAL" clId="{D07F2FA3-B257-B24A-9222-956FADD134BB}" dt="2022-02-28T03:00:25.497" v="3117" actId="478"/>
          <ac:picMkLst>
            <pc:docMk/>
            <pc:sldMk cId="3916060923" sldId="2854"/>
            <ac:picMk id="18" creationId="{EE55E18F-7464-0C4C-A6C4-46A9B5460BA2}"/>
          </ac:picMkLst>
        </pc:picChg>
        <pc:picChg chg="del">
          <ac:chgData name="李新毅" userId="8f90503c-af94-41d6-864d-d126aecb8bca" providerId="ADAL" clId="{D07F2FA3-B257-B24A-9222-956FADD134BB}" dt="2022-02-28T03:00:25.497" v="3117" actId="478"/>
          <ac:picMkLst>
            <pc:docMk/>
            <pc:sldMk cId="3916060923" sldId="2854"/>
            <ac:picMk id="21" creationId="{4F64D54F-5548-9541-805A-E6A165CCA1B7}"/>
          </ac:picMkLst>
        </pc:picChg>
        <pc:picChg chg="del">
          <ac:chgData name="李新毅" userId="8f90503c-af94-41d6-864d-d126aecb8bca" providerId="ADAL" clId="{D07F2FA3-B257-B24A-9222-956FADD134BB}" dt="2022-02-28T03:00:25.497" v="3117" actId="478"/>
          <ac:picMkLst>
            <pc:docMk/>
            <pc:sldMk cId="3916060923" sldId="2854"/>
            <ac:picMk id="27" creationId="{FF3F007A-B7C1-814E-9C8C-AD9AA6B51038}"/>
          </ac:picMkLst>
        </pc:picChg>
        <pc:picChg chg="del">
          <ac:chgData name="李新毅" userId="8f90503c-af94-41d6-864d-d126aecb8bca" providerId="ADAL" clId="{D07F2FA3-B257-B24A-9222-956FADD134BB}" dt="2022-02-28T03:00:25.497" v="3117" actId="478"/>
          <ac:picMkLst>
            <pc:docMk/>
            <pc:sldMk cId="3916060923" sldId="2854"/>
            <ac:picMk id="30" creationId="{D1DD551B-3A96-814C-ABEA-60FB8593001C}"/>
          </ac:picMkLst>
        </pc:picChg>
      </pc:sldChg>
      <pc:sldChg chg="delSp modSp add del mod">
        <pc:chgData name="李新毅" userId="8f90503c-af94-41d6-864d-d126aecb8bca" providerId="ADAL" clId="{D07F2FA3-B257-B24A-9222-956FADD134BB}" dt="2022-03-02T06:26:54.646" v="5643" actId="2696"/>
        <pc:sldMkLst>
          <pc:docMk/>
          <pc:sldMk cId="2973663690" sldId="2855"/>
        </pc:sldMkLst>
        <pc:spChg chg="mod">
          <ac:chgData name="李新毅" userId="8f90503c-af94-41d6-864d-d126aecb8bca" providerId="ADAL" clId="{D07F2FA3-B257-B24A-9222-956FADD134BB}" dt="2022-02-28T03:04:03.485" v="3151" actId="20577"/>
          <ac:spMkLst>
            <pc:docMk/>
            <pc:sldMk cId="2973663690" sldId="2855"/>
            <ac:spMk id="2" creationId="{ACC2A21B-818B-4AE0-AC2F-1CE39B2AFBC7}"/>
          </ac:spMkLst>
        </pc:spChg>
        <pc:spChg chg="del">
          <ac:chgData name="李新毅" userId="8f90503c-af94-41d6-864d-d126aecb8bca" providerId="ADAL" clId="{D07F2FA3-B257-B24A-9222-956FADD134BB}" dt="2022-02-28T03:04:10.045" v="3152" actId="478"/>
          <ac:spMkLst>
            <pc:docMk/>
            <pc:sldMk cId="2973663690" sldId="2855"/>
            <ac:spMk id="5" creationId="{93B68D31-4DEA-47A2-BA0A-A2085BD9C0BD}"/>
          </ac:spMkLst>
        </pc:spChg>
        <pc:spChg chg="del">
          <ac:chgData name="李新毅" userId="8f90503c-af94-41d6-864d-d126aecb8bca" providerId="ADAL" clId="{D07F2FA3-B257-B24A-9222-956FADD134BB}" dt="2022-02-28T03:04:10.045" v="3152" actId="478"/>
          <ac:spMkLst>
            <pc:docMk/>
            <pc:sldMk cId="2973663690" sldId="2855"/>
            <ac:spMk id="6" creationId="{54249E42-08B2-461B-A0F2-4EB3F747886D}"/>
          </ac:spMkLst>
        </pc:spChg>
        <pc:spChg chg="del">
          <ac:chgData name="李新毅" userId="8f90503c-af94-41d6-864d-d126aecb8bca" providerId="ADAL" clId="{D07F2FA3-B257-B24A-9222-956FADD134BB}" dt="2022-02-28T03:04:10.045" v="3152" actId="478"/>
          <ac:spMkLst>
            <pc:docMk/>
            <pc:sldMk cId="2973663690" sldId="2855"/>
            <ac:spMk id="51" creationId="{9144D9F9-434C-4C2E-97CB-CE88B787B697}"/>
          </ac:spMkLst>
        </pc:spChg>
        <pc:spChg chg="del">
          <ac:chgData name="李新毅" userId="8f90503c-af94-41d6-864d-d126aecb8bca" providerId="ADAL" clId="{D07F2FA3-B257-B24A-9222-956FADD134BB}" dt="2022-02-28T03:04:10.045" v="3152" actId="478"/>
          <ac:spMkLst>
            <pc:docMk/>
            <pc:sldMk cId="2973663690" sldId="2855"/>
            <ac:spMk id="52" creationId="{509A20BA-EE4C-43CA-9DA6-77D1B21FB85E}"/>
          </ac:spMkLst>
        </pc:spChg>
        <pc:spChg chg="del">
          <ac:chgData name="李新毅" userId="8f90503c-af94-41d6-864d-d126aecb8bca" providerId="ADAL" clId="{D07F2FA3-B257-B24A-9222-956FADD134BB}" dt="2022-02-28T03:04:10.045" v="3152" actId="478"/>
          <ac:spMkLst>
            <pc:docMk/>
            <pc:sldMk cId="2973663690" sldId="2855"/>
            <ac:spMk id="53" creationId="{2B6F5268-E967-48C1-8240-43116CD73DC1}"/>
          </ac:spMkLst>
        </pc:spChg>
        <pc:spChg chg="del">
          <ac:chgData name="李新毅" userId="8f90503c-af94-41d6-864d-d126aecb8bca" providerId="ADAL" clId="{D07F2FA3-B257-B24A-9222-956FADD134BB}" dt="2022-02-28T03:04:10.045" v="3152" actId="478"/>
          <ac:spMkLst>
            <pc:docMk/>
            <pc:sldMk cId="2973663690" sldId="2855"/>
            <ac:spMk id="54" creationId="{0D67EA42-6E6E-4DBF-99E8-7756A2756BA8}"/>
          </ac:spMkLst>
        </pc:spChg>
        <pc:spChg chg="del">
          <ac:chgData name="李新毅" userId="8f90503c-af94-41d6-864d-d126aecb8bca" providerId="ADAL" clId="{D07F2FA3-B257-B24A-9222-956FADD134BB}" dt="2022-02-28T03:04:10.045" v="3152" actId="478"/>
          <ac:spMkLst>
            <pc:docMk/>
            <pc:sldMk cId="2973663690" sldId="2855"/>
            <ac:spMk id="59" creationId="{93AA6786-9DD5-4F07-8F99-BCBC0F3D2625}"/>
          </ac:spMkLst>
        </pc:spChg>
        <pc:spChg chg="del">
          <ac:chgData name="李新毅" userId="8f90503c-af94-41d6-864d-d126aecb8bca" providerId="ADAL" clId="{D07F2FA3-B257-B24A-9222-956FADD134BB}" dt="2022-02-28T03:04:10.045" v="3152" actId="478"/>
          <ac:spMkLst>
            <pc:docMk/>
            <pc:sldMk cId="2973663690" sldId="2855"/>
            <ac:spMk id="60" creationId="{AC3A50D9-C61A-48CC-B1C1-F5008150FE70}"/>
          </ac:spMkLst>
        </pc:spChg>
        <pc:spChg chg="del">
          <ac:chgData name="李新毅" userId="8f90503c-af94-41d6-864d-d126aecb8bca" providerId="ADAL" clId="{D07F2FA3-B257-B24A-9222-956FADD134BB}" dt="2022-02-28T03:04:10.045" v="3152" actId="478"/>
          <ac:spMkLst>
            <pc:docMk/>
            <pc:sldMk cId="2973663690" sldId="2855"/>
            <ac:spMk id="61" creationId="{9E4B20CF-B3CB-4CC7-813D-22E106DAF0C5}"/>
          </ac:spMkLst>
        </pc:spChg>
        <pc:spChg chg="del">
          <ac:chgData name="李新毅" userId="8f90503c-af94-41d6-864d-d126aecb8bca" providerId="ADAL" clId="{D07F2FA3-B257-B24A-9222-956FADD134BB}" dt="2022-02-28T03:04:10.045" v="3152" actId="478"/>
          <ac:spMkLst>
            <pc:docMk/>
            <pc:sldMk cId="2973663690" sldId="2855"/>
            <ac:spMk id="70" creationId="{374724DE-7B63-4ADE-9D19-5EEF86EAF8D2}"/>
          </ac:spMkLst>
        </pc:spChg>
        <pc:spChg chg="del">
          <ac:chgData name="李新毅" userId="8f90503c-af94-41d6-864d-d126aecb8bca" providerId="ADAL" clId="{D07F2FA3-B257-B24A-9222-956FADD134BB}" dt="2022-02-28T03:04:10.045" v="3152" actId="478"/>
          <ac:spMkLst>
            <pc:docMk/>
            <pc:sldMk cId="2973663690" sldId="2855"/>
            <ac:spMk id="71" creationId="{147D54BC-88D1-4F2C-AAE0-4D518051847A}"/>
          </ac:spMkLst>
        </pc:spChg>
        <pc:spChg chg="del">
          <ac:chgData name="李新毅" userId="8f90503c-af94-41d6-864d-d126aecb8bca" providerId="ADAL" clId="{D07F2FA3-B257-B24A-9222-956FADD134BB}" dt="2022-02-28T03:04:10.045" v="3152" actId="478"/>
          <ac:spMkLst>
            <pc:docMk/>
            <pc:sldMk cId="2973663690" sldId="2855"/>
            <ac:spMk id="97" creationId="{051A8C8B-2342-4CCB-ABA4-2AD6A7E6A4C4}"/>
          </ac:spMkLst>
        </pc:spChg>
        <pc:spChg chg="del">
          <ac:chgData name="李新毅" userId="8f90503c-af94-41d6-864d-d126aecb8bca" providerId="ADAL" clId="{D07F2FA3-B257-B24A-9222-956FADD134BB}" dt="2022-02-28T03:04:10.045" v="3152" actId="478"/>
          <ac:spMkLst>
            <pc:docMk/>
            <pc:sldMk cId="2973663690" sldId="2855"/>
            <ac:spMk id="112" creationId="{4A0EE37B-E451-4B6E-A057-236FF7160C72}"/>
          </ac:spMkLst>
        </pc:spChg>
        <pc:spChg chg="del">
          <ac:chgData name="李新毅" userId="8f90503c-af94-41d6-864d-d126aecb8bca" providerId="ADAL" clId="{D07F2FA3-B257-B24A-9222-956FADD134BB}" dt="2022-02-28T03:04:10.045" v="3152" actId="478"/>
          <ac:spMkLst>
            <pc:docMk/>
            <pc:sldMk cId="2973663690" sldId="2855"/>
            <ac:spMk id="113" creationId="{DA6374C2-4F1B-422D-8B85-099D39DA2F89}"/>
          </ac:spMkLst>
        </pc:spChg>
        <pc:spChg chg="del">
          <ac:chgData name="李新毅" userId="8f90503c-af94-41d6-864d-d126aecb8bca" providerId="ADAL" clId="{D07F2FA3-B257-B24A-9222-956FADD134BB}" dt="2022-02-28T03:04:10.045" v="3152" actId="478"/>
          <ac:spMkLst>
            <pc:docMk/>
            <pc:sldMk cId="2973663690" sldId="2855"/>
            <ac:spMk id="123" creationId="{C1387FEA-BEF8-4D9B-8F71-55BD60E8D605}"/>
          </ac:spMkLst>
        </pc:spChg>
        <pc:spChg chg="del">
          <ac:chgData name="李新毅" userId="8f90503c-af94-41d6-864d-d126aecb8bca" providerId="ADAL" clId="{D07F2FA3-B257-B24A-9222-956FADD134BB}" dt="2022-02-28T03:04:10.045" v="3152" actId="478"/>
          <ac:spMkLst>
            <pc:docMk/>
            <pc:sldMk cId="2973663690" sldId="2855"/>
            <ac:spMk id="126" creationId="{9A92AC7C-FC30-4754-B830-5E11613B9059}"/>
          </ac:spMkLst>
        </pc:spChg>
        <pc:spChg chg="del">
          <ac:chgData name="李新毅" userId="8f90503c-af94-41d6-864d-d126aecb8bca" providerId="ADAL" clId="{D07F2FA3-B257-B24A-9222-956FADD134BB}" dt="2022-02-28T03:04:10.045" v="3152" actId="478"/>
          <ac:spMkLst>
            <pc:docMk/>
            <pc:sldMk cId="2973663690" sldId="2855"/>
            <ac:spMk id="152" creationId="{0A0BBA41-5AA5-4275-93E2-19073C57FAEE}"/>
          </ac:spMkLst>
        </pc:spChg>
        <pc:spChg chg="del">
          <ac:chgData name="李新毅" userId="8f90503c-af94-41d6-864d-d126aecb8bca" providerId="ADAL" clId="{D07F2FA3-B257-B24A-9222-956FADD134BB}" dt="2022-02-28T03:04:10.045" v="3152" actId="478"/>
          <ac:spMkLst>
            <pc:docMk/>
            <pc:sldMk cId="2973663690" sldId="2855"/>
            <ac:spMk id="153" creationId="{619DB3AF-16AB-4862-993F-CF6E4EDA54AD}"/>
          </ac:spMkLst>
        </pc:spChg>
        <pc:spChg chg="del">
          <ac:chgData name="李新毅" userId="8f90503c-af94-41d6-864d-d126aecb8bca" providerId="ADAL" clId="{D07F2FA3-B257-B24A-9222-956FADD134BB}" dt="2022-02-28T03:04:10.045" v="3152" actId="478"/>
          <ac:spMkLst>
            <pc:docMk/>
            <pc:sldMk cId="2973663690" sldId="2855"/>
            <ac:spMk id="154" creationId="{A9299AD7-A004-4709-916F-5662F0078BF6}"/>
          </ac:spMkLst>
        </pc:spChg>
        <pc:spChg chg="del">
          <ac:chgData name="李新毅" userId="8f90503c-af94-41d6-864d-d126aecb8bca" providerId="ADAL" clId="{D07F2FA3-B257-B24A-9222-956FADD134BB}" dt="2022-02-28T03:04:10.045" v="3152" actId="478"/>
          <ac:spMkLst>
            <pc:docMk/>
            <pc:sldMk cId="2973663690" sldId="2855"/>
            <ac:spMk id="155" creationId="{6228AF03-D5AC-426A-93EB-B53973A2F259}"/>
          </ac:spMkLst>
        </pc:spChg>
        <pc:spChg chg="del">
          <ac:chgData name="李新毅" userId="8f90503c-af94-41d6-864d-d126aecb8bca" providerId="ADAL" clId="{D07F2FA3-B257-B24A-9222-956FADD134BB}" dt="2022-02-28T03:04:10.045" v="3152" actId="478"/>
          <ac:spMkLst>
            <pc:docMk/>
            <pc:sldMk cId="2973663690" sldId="2855"/>
            <ac:spMk id="156" creationId="{518544DD-1A6A-46F8-93B0-0D40B6AD7E59}"/>
          </ac:spMkLst>
        </pc:spChg>
        <pc:spChg chg="del">
          <ac:chgData name="李新毅" userId="8f90503c-af94-41d6-864d-d126aecb8bca" providerId="ADAL" clId="{D07F2FA3-B257-B24A-9222-956FADD134BB}" dt="2022-02-28T03:04:10.045" v="3152" actId="478"/>
          <ac:spMkLst>
            <pc:docMk/>
            <pc:sldMk cId="2973663690" sldId="2855"/>
            <ac:spMk id="157" creationId="{281E999C-BC01-4C0E-9425-1ADC97895E92}"/>
          </ac:spMkLst>
        </pc:spChg>
        <pc:spChg chg="del">
          <ac:chgData name="李新毅" userId="8f90503c-af94-41d6-864d-d126aecb8bca" providerId="ADAL" clId="{D07F2FA3-B257-B24A-9222-956FADD134BB}" dt="2022-02-28T03:04:10.045" v="3152" actId="478"/>
          <ac:spMkLst>
            <pc:docMk/>
            <pc:sldMk cId="2973663690" sldId="2855"/>
            <ac:spMk id="158" creationId="{698C0A62-FAB5-4D9B-B82C-11552F6BA23A}"/>
          </ac:spMkLst>
        </pc:spChg>
        <pc:spChg chg="del">
          <ac:chgData name="李新毅" userId="8f90503c-af94-41d6-864d-d126aecb8bca" providerId="ADAL" clId="{D07F2FA3-B257-B24A-9222-956FADD134BB}" dt="2022-02-28T03:04:10.045" v="3152" actId="478"/>
          <ac:spMkLst>
            <pc:docMk/>
            <pc:sldMk cId="2973663690" sldId="2855"/>
            <ac:spMk id="159" creationId="{926DB6D2-D5FD-4464-9235-843BFC62AD32}"/>
          </ac:spMkLst>
        </pc:spChg>
        <pc:spChg chg="del">
          <ac:chgData name="李新毅" userId="8f90503c-af94-41d6-864d-d126aecb8bca" providerId="ADAL" clId="{D07F2FA3-B257-B24A-9222-956FADD134BB}" dt="2022-02-28T03:04:10.045" v="3152" actId="478"/>
          <ac:spMkLst>
            <pc:docMk/>
            <pc:sldMk cId="2973663690" sldId="2855"/>
            <ac:spMk id="160" creationId="{A961CC24-3EE5-476D-B303-A4AAF9A2659E}"/>
          </ac:spMkLst>
        </pc:spChg>
        <pc:spChg chg="del">
          <ac:chgData name="李新毅" userId="8f90503c-af94-41d6-864d-d126aecb8bca" providerId="ADAL" clId="{D07F2FA3-B257-B24A-9222-956FADD134BB}" dt="2022-02-28T03:04:10.045" v="3152" actId="478"/>
          <ac:spMkLst>
            <pc:docMk/>
            <pc:sldMk cId="2973663690" sldId="2855"/>
            <ac:spMk id="161" creationId="{7AA4C47D-42C1-4851-A349-B8155DD048B2}"/>
          </ac:spMkLst>
        </pc:spChg>
        <pc:spChg chg="del">
          <ac:chgData name="李新毅" userId="8f90503c-af94-41d6-864d-d126aecb8bca" providerId="ADAL" clId="{D07F2FA3-B257-B24A-9222-956FADD134BB}" dt="2022-02-28T03:04:10.045" v="3152" actId="478"/>
          <ac:spMkLst>
            <pc:docMk/>
            <pc:sldMk cId="2973663690" sldId="2855"/>
            <ac:spMk id="162" creationId="{94881C7A-3818-428F-9C21-25759AB49EA9}"/>
          </ac:spMkLst>
        </pc:spChg>
        <pc:spChg chg="del">
          <ac:chgData name="李新毅" userId="8f90503c-af94-41d6-864d-d126aecb8bca" providerId="ADAL" clId="{D07F2FA3-B257-B24A-9222-956FADD134BB}" dt="2022-02-28T03:04:10.045" v="3152" actId="478"/>
          <ac:spMkLst>
            <pc:docMk/>
            <pc:sldMk cId="2973663690" sldId="2855"/>
            <ac:spMk id="163" creationId="{32860DBD-FA29-48B0-9E48-07F79EAEAD6A}"/>
          </ac:spMkLst>
        </pc:spChg>
        <pc:spChg chg="del">
          <ac:chgData name="李新毅" userId="8f90503c-af94-41d6-864d-d126aecb8bca" providerId="ADAL" clId="{D07F2FA3-B257-B24A-9222-956FADD134BB}" dt="2022-02-28T03:04:10.045" v="3152" actId="478"/>
          <ac:spMkLst>
            <pc:docMk/>
            <pc:sldMk cId="2973663690" sldId="2855"/>
            <ac:spMk id="164" creationId="{92B969F0-865D-4C81-BA36-CBE4F268840F}"/>
          </ac:spMkLst>
        </pc:spChg>
        <pc:picChg chg="del">
          <ac:chgData name="李新毅" userId="8f90503c-af94-41d6-864d-d126aecb8bca" providerId="ADAL" clId="{D07F2FA3-B257-B24A-9222-956FADD134BB}" dt="2022-02-28T03:04:10.045" v="3152" actId="478"/>
          <ac:picMkLst>
            <pc:docMk/>
            <pc:sldMk cId="2973663690" sldId="2855"/>
            <ac:picMk id="55" creationId="{09A076AE-F1E0-4281-9725-49A359B564C2}"/>
          </ac:picMkLst>
        </pc:picChg>
        <pc:picChg chg="del">
          <ac:chgData name="李新毅" userId="8f90503c-af94-41d6-864d-d126aecb8bca" providerId="ADAL" clId="{D07F2FA3-B257-B24A-9222-956FADD134BB}" dt="2022-02-28T03:04:10.045" v="3152" actId="478"/>
          <ac:picMkLst>
            <pc:docMk/>
            <pc:sldMk cId="2973663690" sldId="2855"/>
            <ac:picMk id="56" creationId="{22D2E0C9-4863-4D01-84F4-7944E0537758}"/>
          </ac:picMkLst>
        </pc:picChg>
        <pc:picChg chg="del">
          <ac:chgData name="李新毅" userId="8f90503c-af94-41d6-864d-d126aecb8bca" providerId="ADAL" clId="{D07F2FA3-B257-B24A-9222-956FADD134BB}" dt="2022-02-28T03:04:10.045" v="3152" actId="478"/>
          <ac:picMkLst>
            <pc:docMk/>
            <pc:sldMk cId="2973663690" sldId="2855"/>
            <ac:picMk id="57" creationId="{083061CD-5B93-4640-A743-E0E89FD2843A}"/>
          </ac:picMkLst>
        </pc:picChg>
        <pc:picChg chg="del">
          <ac:chgData name="李新毅" userId="8f90503c-af94-41d6-864d-d126aecb8bca" providerId="ADAL" clId="{D07F2FA3-B257-B24A-9222-956FADD134BB}" dt="2022-02-28T03:04:10.045" v="3152" actId="478"/>
          <ac:picMkLst>
            <pc:docMk/>
            <pc:sldMk cId="2973663690" sldId="2855"/>
            <ac:picMk id="58" creationId="{53FB7B8B-1AB5-4129-B7FB-72A9C6F9C82F}"/>
          </ac:picMkLst>
        </pc:picChg>
        <pc:picChg chg="del">
          <ac:chgData name="李新毅" userId="8f90503c-af94-41d6-864d-d126aecb8bca" providerId="ADAL" clId="{D07F2FA3-B257-B24A-9222-956FADD134BB}" dt="2022-02-28T03:04:10.045" v="3152" actId="478"/>
          <ac:picMkLst>
            <pc:docMk/>
            <pc:sldMk cId="2973663690" sldId="2855"/>
            <ac:picMk id="68" creationId="{FB3865BE-5764-4EF9-9161-4A27A4DD6E34}"/>
          </ac:picMkLst>
        </pc:picChg>
        <pc:picChg chg="del">
          <ac:chgData name="李新毅" userId="8f90503c-af94-41d6-864d-d126aecb8bca" providerId="ADAL" clId="{D07F2FA3-B257-B24A-9222-956FADD134BB}" dt="2022-02-28T03:04:10.045" v="3152" actId="478"/>
          <ac:picMkLst>
            <pc:docMk/>
            <pc:sldMk cId="2973663690" sldId="2855"/>
            <ac:picMk id="69" creationId="{F675C97C-E4B6-46A3-BB47-FB944839CF08}"/>
          </ac:picMkLst>
        </pc:picChg>
      </pc:sldChg>
      <pc:sldChg chg="addSp delSp modSp add mod ord modNotesTx">
        <pc:chgData name="李新毅" userId="8f90503c-af94-41d6-864d-d126aecb8bca" providerId="ADAL" clId="{D07F2FA3-B257-B24A-9222-956FADD134BB}" dt="2022-03-02T05:55:23.797" v="5641" actId="12385"/>
        <pc:sldMkLst>
          <pc:docMk/>
          <pc:sldMk cId="3809698274" sldId="2856"/>
        </pc:sldMkLst>
        <pc:spChg chg="add mod">
          <ac:chgData name="李新毅" userId="8f90503c-af94-41d6-864d-d126aecb8bca" providerId="ADAL" clId="{D07F2FA3-B257-B24A-9222-956FADD134BB}" dt="2022-03-01T08:55:22.115" v="5215" actId="255"/>
          <ac:spMkLst>
            <pc:docMk/>
            <pc:sldMk cId="3809698274" sldId="2856"/>
            <ac:spMk id="6" creationId="{A4A4ED57-7ABB-5A4B-90F3-60C726795F48}"/>
          </ac:spMkLst>
        </pc:spChg>
        <pc:spChg chg="add mod">
          <ac:chgData name="李新毅" userId="8f90503c-af94-41d6-864d-d126aecb8bca" providerId="ADAL" clId="{D07F2FA3-B257-B24A-9222-956FADD134BB}" dt="2022-03-01T08:55:31.734" v="5217" actId="255"/>
          <ac:spMkLst>
            <pc:docMk/>
            <pc:sldMk cId="3809698274" sldId="2856"/>
            <ac:spMk id="8" creationId="{9A24C553-54CE-224F-867D-0D74348CA57C}"/>
          </ac:spMkLst>
        </pc:spChg>
        <pc:spChg chg="add mod">
          <ac:chgData name="李新毅" userId="8f90503c-af94-41d6-864d-d126aecb8bca" providerId="ADAL" clId="{D07F2FA3-B257-B24A-9222-956FADD134BB}" dt="2022-03-01T09:37:32.044" v="5593" actId="1076"/>
          <ac:spMkLst>
            <pc:docMk/>
            <pc:sldMk cId="3809698274" sldId="2856"/>
            <ac:spMk id="10" creationId="{54DD6E72-25EB-324E-A858-EBAFC3704FC5}"/>
          </ac:spMkLst>
        </pc:spChg>
        <pc:spChg chg="del">
          <ac:chgData name="李新毅" userId="8f90503c-af94-41d6-864d-d126aecb8bca" providerId="ADAL" clId="{D07F2FA3-B257-B24A-9222-956FADD134BB}" dt="2022-03-01T08:08:43.983" v="4445" actId="478"/>
          <ac:spMkLst>
            <pc:docMk/>
            <pc:sldMk cId="3809698274" sldId="2856"/>
            <ac:spMk id="27" creationId="{19EA1E4B-8971-4F21-AA47-C53725306757}"/>
          </ac:spMkLst>
        </pc:spChg>
        <pc:spChg chg="del">
          <ac:chgData name="李新毅" userId="8f90503c-af94-41d6-864d-d126aecb8bca" providerId="ADAL" clId="{D07F2FA3-B257-B24A-9222-956FADD134BB}" dt="2022-03-01T08:08:43.983" v="4445" actId="478"/>
          <ac:spMkLst>
            <pc:docMk/>
            <pc:sldMk cId="3809698274" sldId="2856"/>
            <ac:spMk id="29" creationId="{AAA76D3F-A6B5-4F69-879C-F4152255A4E2}"/>
          </ac:spMkLst>
        </pc:spChg>
        <pc:spChg chg="del">
          <ac:chgData name="李新毅" userId="8f90503c-af94-41d6-864d-d126aecb8bca" providerId="ADAL" clId="{D07F2FA3-B257-B24A-9222-956FADD134BB}" dt="2022-03-01T08:08:43.983" v="4445" actId="478"/>
          <ac:spMkLst>
            <pc:docMk/>
            <pc:sldMk cId="3809698274" sldId="2856"/>
            <ac:spMk id="31" creationId="{CC9E2C2A-3BDE-48D4-B1F9-F69426EFA703}"/>
          </ac:spMkLst>
        </pc:spChg>
        <pc:spChg chg="del">
          <ac:chgData name="李新毅" userId="8f90503c-af94-41d6-864d-d126aecb8bca" providerId="ADAL" clId="{D07F2FA3-B257-B24A-9222-956FADD134BB}" dt="2022-03-01T08:08:43.983" v="4445" actId="478"/>
          <ac:spMkLst>
            <pc:docMk/>
            <pc:sldMk cId="3809698274" sldId="2856"/>
            <ac:spMk id="45" creationId="{2FBC9303-7C44-4EDC-BE4C-8F6FD6C66636}"/>
          </ac:spMkLst>
        </pc:spChg>
        <pc:spChg chg="del">
          <ac:chgData name="李新毅" userId="8f90503c-af94-41d6-864d-d126aecb8bca" providerId="ADAL" clId="{D07F2FA3-B257-B24A-9222-956FADD134BB}" dt="2022-03-01T08:08:45.576" v="4446" actId="478"/>
          <ac:spMkLst>
            <pc:docMk/>
            <pc:sldMk cId="3809698274" sldId="2856"/>
            <ac:spMk id="54" creationId="{46D21DF2-69E4-46EA-826C-C634635CE187}"/>
          </ac:spMkLst>
        </pc:spChg>
        <pc:spChg chg="del">
          <ac:chgData name="李新毅" userId="8f90503c-af94-41d6-864d-d126aecb8bca" providerId="ADAL" clId="{D07F2FA3-B257-B24A-9222-956FADD134BB}" dt="2022-03-01T08:08:48.285" v="4448" actId="478"/>
          <ac:spMkLst>
            <pc:docMk/>
            <pc:sldMk cId="3809698274" sldId="2856"/>
            <ac:spMk id="59" creationId="{97CF6D85-5D8F-40D4-A53B-4F50A141EB18}"/>
          </ac:spMkLst>
        </pc:spChg>
        <pc:spChg chg="del">
          <ac:chgData name="李新毅" userId="8f90503c-af94-41d6-864d-d126aecb8bca" providerId="ADAL" clId="{D07F2FA3-B257-B24A-9222-956FADD134BB}" dt="2022-03-01T08:08:43.983" v="4445" actId="478"/>
          <ac:spMkLst>
            <pc:docMk/>
            <pc:sldMk cId="3809698274" sldId="2856"/>
            <ac:spMk id="60" creationId="{ABA461AE-5714-45EA-9680-9A575E53B17D}"/>
          </ac:spMkLst>
        </pc:spChg>
        <pc:spChg chg="mod">
          <ac:chgData name="李新毅" userId="8f90503c-af94-41d6-864d-d126aecb8bca" providerId="ADAL" clId="{D07F2FA3-B257-B24A-9222-956FADD134BB}" dt="2022-03-01T09:45:05.035" v="5628" actId="20577"/>
          <ac:spMkLst>
            <pc:docMk/>
            <pc:sldMk cId="3809698274" sldId="2856"/>
            <ac:spMk id="61" creationId="{DD9AF87A-509B-4113-9290-DE89B70EA838}"/>
          </ac:spMkLst>
        </pc:spChg>
        <pc:spChg chg="del">
          <ac:chgData name="李新毅" userId="8f90503c-af94-41d6-864d-d126aecb8bca" providerId="ADAL" clId="{D07F2FA3-B257-B24A-9222-956FADD134BB}" dt="2022-03-01T08:08:43.983" v="4445" actId="478"/>
          <ac:spMkLst>
            <pc:docMk/>
            <pc:sldMk cId="3809698274" sldId="2856"/>
            <ac:spMk id="81" creationId="{9D52E982-1ADB-40AA-987C-40175B9BB4AB}"/>
          </ac:spMkLst>
        </pc:spChg>
        <pc:spChg chg="del">
          <ac:chgData name="李新毅" userId="8f90503c-af94-41d6-864d-d126aecb8bca" providerId="ADAL" clId="{D07F2FA3-B257-B24A-9222-956FADD134BB}" dt="2022-03-01T08:08:43.983" v="4445" actId="478"/>
          <ac:spMkLst>
            <pc:docMk/>
            <pc:sldMk cId="3809698274" sldId="2856"/>
            <ac:spMk id="82" creationId="{207384B1-FE18-438E-BF64-17F2A9EAE502}"/>
          </ac:spMkLst>
        </pc:spChg>
        <pc:spChg chg="del">
          <ac:chgData name="李新毅" userId="8f90503c-af94-41d6-864d-d126aecb8bca" providerId="ADAL" clId="{D07F2FA3-B257-B24A-9222-956FADD134BB}" dt="2022-03-01T08:08:43.983" v="4445" actId="478"/>
          <ac:spMkLst>
            <pc:docMk/>
            <pc:sldMk cId="3809698274" sldId="2856"/>
            <ac:spMk id="89" creationId="{D17E420D-5E01-4B6C-97B2-652FF526531A}"/>
          </ac:spMkLst>
        </pc:spChg>
        <pc:spChg chg="del">
          <ac:chgData name="李新毅" userId="8f90503c-af94-41d6-864d-d126aecb8bca" providerId="ADAL" clId="{D07F2FA3-B257-B24A-9222-956FADD134BB}" dt="2022-03-01T08:08:43.983" v="4445" actId="478"/>
          <ac:spMkLst>
            <pc:docMk/>
            <pc:sldMk cId="3809698274" sldId="2856"/>
            <ac:spMk id="93" creationId="{2B547F53-7CBC-473E-8795-8C0EA048A7D5}"/>
          </ac:spMkLst>
        </pc:spChg>
        <pc:spChg chg="del">
          <ac:chgData name="李新毅" userId="8f90503c-af94-41d6-864d-d126aecb8bca" providerId="ADAL" clId="{D07F2FA3-B257-B24A-9222-956FADD134BB}" dt="2022-03-01T08:08:43.983" v="4445" actId="478"/>
          <ac:spMkLst>
            <pc:docMk/>
            <pc:sldMk cId="3809698274" sldId="2856"/>
            <ac:spMk id="95" creationId="{080CA8F4-9170-4EF2-9751-3FF67F131D35}"/>
          </ac:spMkLst>
        </pc:spChg>
        <pc:spChg chg="del">
          <ac:chgData name="李新毅" userId="8f90503c-af94-41d6-864d-d126aecb8bca" providerId="ADAL" clId="{D07F2FA3-B257-B24A-9222-956FADD134BB}" dt="2022-03-01T08:08:43.983" v="4445" actId="478"/>
          <ac:spMkLst>
            <pc:docMk/>
            <pc:sldMk cId="3809698274" sldId="2856"/>
            <ac:spMk id="96" creationId="{EE7A74E4-97C1-4505-80ED-548486F3C34F}"/>
          </ac:spMkLst>
        </pc:spChg>
        <pc:spChg chg="del">
          <ac:chgData name="李新毅" userId="8f90503c-af94-41d6-864d-d126aecb8bca" providerId="ADAL" clId="{D07F2FA3-B257-B24A-9222-956FADD134BB}" dt="2022-03-01T08:08:49.239" v="4449" actId="478"/>
          <ac:spMkLst>
            <pc:docMk/>
            <pc:sldMk cId="3809698274" sldId="2856"/>
            <ac:spMk id="98" creationId="{CED1B7C0-EC8A-4668-953E-BA00D22BCA82}"/>
          </ac:spMkLst>
        </pc:spChg>
        <pc:spChg chg="del">
          <ac:chgData name="李新毅" userId="8f90503c-af94-41d6-864d-d126aecb8bca" providerId="ADAL" clId="{D07F2FA3-B257-B24A-9222-956FADD134BB}" dt="2022-03-01T08:08:50.049" v="4450" actId="478"/>
          <ac:spMkLst>
            <pc:docMk/>
            <pc:sldMk cId="3809698274" sldId="2856"/>
            <ac:spMk id="99" creationId="{1B911A0C-D349-4B12-9C52-687F5C7C08B4}"/>
          </ac:spMkLst>
        </pc:spChg>
        <pc:spChg chg="del">
          <ac:chgData name="李新毅" userId="8f90503c-af94-41d6-864d-d126aecb8bca" providerId="ADAL" clId="{D07F2FA3-B257-B24A-9222-956FADD134BB}" dt="2022-03-01T08:08:43.983" v="4445" actId="478"/>
          <ac:spMkLst>
            <pc:docMk/>
            <pc:sldMk cId="3809698274" sldId="2856"/>
            <ac:spMk id="100" creationId="{2E4B3FE6-E30F-4916-873D-445B917E58F4}"/>
          </ac:spMkLst>
        </pc:spChg>
        <pc:spChg chg="del">
          <ac:chgData name="李新毅" userId="8f90503c-af94-41d6-864d-d126aecb8bca" providerId="ADAL" clId="{D07F2FA3-B257-B24A-9222-956FADD134BB}" dt="2022-03-01T08:08:43.983" v="4445" actId="478"/>
          <ac:spMkLst>
            <pc:docMk/>
            <pc:sldMk cId="3809698274" sldId="2856"/>
            <ac:spMk id="101" creationId="{FB603C38-679D-4DA1-862E-D6C2142C0AD5}"/>
          </ac:spMkLst>
        </pc:spChg>
        <pc:spChg chg="del">
          <ac:chgData name="李新毅" userId="8f90503c-af94-41d6-864d-d126aecb8bca" providerId="ADAL" clId="{D07F2FA3-B257-B24A-9222-956FADD134BB}" dt="2022-03-01T08:08:43.983" v="4445" actId="478"/>
          <ac:spMkLst>
            <pc:docMk/>
            <pc:sldMk cId="3809698274" sldId="2856"/>
            <ac:spMk id="107" creationId="{162E1F1C-11C0-D74A-B5E0-7F54CCFF0B56}"/>
          </ac:spMkLst>
        </pc:spChg>
        <pc:spChg chg="del">
          <ac:chgData name="李新毅" userId="8f90503c-af94-41d6-864d-d126aecb8bca" providerId="ADAL" clId="{D07F2FA3-B257-B24A-9222-956FADD134BB}" dt="2022-03-01T08:08:43.983" v="4445" actId="478"/>
          <ac:spMkLst>
            <pc:docMk/>
            <pc:sldMk cId="3809698274" sldId="2856"/>
            <ac:spMk id="108" creationId="{779E3CE2-987C-8F48-825C-829888627595}"/>
          </ac:spMkLst>
        </pc:spChg>
        <pc:spChg chg="del">
          <ac:chgData name="李新毅" userId="8f90503c-af94-41d6-864d-d126aecb8bca" providerId="ADAL" clId="{D07F2FA3-B257-B24A-9222-956FADD134BB}" dt="2022-03-01T08:08:43.983" v="4445" actId="478"/>
          <ac:spMkLst>
            <pc:docMk/>
            <pc:sldMk cId="3809698274" sldId="2856"/>
            <ac:spMk id="109" creationId="{9FD7B2B9-C48D-8947-AD40-33667FDDD60B}"/>
          </ac:spMkLst>
        </pc:spChg>
        <pc:spChg chg="del">
          <ac:chgData name="李新毅" userId="8f90503c-af94-41d6-864d-d126aecb8bca" providerId="ADAL" clId="{D07F2FA3-B257-B24A-9222-956FADD134BB}" dt="2022-03-01T08:08:43.983" v="4445" actId="478"/>
          <ac:spMkLst>
            <pc:docMk/>
            <pc:sldMk cId="3809698274" sldId="2856"/>
            <ac:spMk id="111" creationId="{4C9D07E8-D7D4-E74A-BEC4-8CB92E6BDCF0}"/>
          </ac:spMkLst>
        </pc:spChg>
        <pc:spChg chg="del">
          <ac:chgData name="李新毅" userId="8f90503c-af94-41d6-864d-d126aecb8bca" providerId="ADAL" clId="{D07F2FA3-B257-B24A-9222-956FADD134BB}" dt="2022-03-01T08:08:43.983" v="4445" actId="478"/>
          <ac:spMkLst>
            <pc:docMk/>
            <pc:sldMk cId="3809698274" sldId="2856"/>
            <ac:spMk id="112" creationId="{6841DD81-1B6E-FF4F-8488-6827B0BC3E63}"/>
          </ac:spMkLst>
        </pc:spChg>
        <pc:spChg chg="del">
          <ac:chgData name="李新毅" userId="8f90503c-af94-41d6-864d-d126aecb8bca" providerId="ADAL" clId="{D07F2FA3-B257-B24A-9222-956FADD134BB}" dt="2022-03-01T08:08:43.983" v="4445" actId="478"/>
          <ac:spMkLst>
            <pc:docMk/>
            <pc:sldMk cId="3809698274" sldId="2856"/>
            <ac:spMk id="113" creationId="{7F572597-EA29-5B4C-B053-BE54BEF28380}"/>
          </ac:spMkLst>
        </pc:spChg>
        <pc:spChg chg="del">
          <ac:chgData name="李新毅" userId="8f90503c-af94-41d6-864d-d126aecb8bca" providerId="ADAL" clId="{D07F2FA3-B257-B24A-9222-956FADD134BB}" dt="2022-03-01T08:08:43.983" v="4445" actId="478"/>
          <ac:spMkLst>
            <pc:docMk/>
            <pc:sldMk cId="3809698274" sldId="2856"/>
            <ac:spMk id="114" creationId="{D37353A6-06AB-F447-B5E0-CEE4328B4A8B}"/>
          </ac:spMkLst>
        </pc:spChg>
        <pc:spChg chg="del">
          <ac:chgData name="李新毅" userId="8f90503c-af94-41d6-864d-d126aecb8bca" providerId="ADAL" clId="{D07F2FA3-B257-B24A-9222-956FADD134BB}" dt="2022-03-01T08:08:43.983" v="4445" actId="478"/>
          <ac:spMkLst>
            <pc:docMk/>
            <pc:sldMk cId="3809698274" sldId="2856"/>
            <ac:spMk id="116" creationId="{3C4B7716-C41D-F24B-A88B-E43E8E2BF65D}"/>
          </ac:spMkLst>
        </pc:spChg>
        <pc:spChg chg="del">
          <ac:chgData name="李新毅" userId="8f90503c-af94-41d6-864d-d126aecb8bca" providerId="ADAL" clId="{D07F2FA3-B257-B24A-9222-956FADD134BB}" dt="2022-03-01T08:08:43.983" v="4445" actId="478"/>
          <ac:spMkLst>
            <pc:docMk/>
            <pc:sldMk cId="3809698274" sldId="2856"/>
            <ac:spMk id="117" creationId="{EAC8798B-69B1-3E4A-9D99-BBD9A300A2A9}"/>
          </ac:spMkLst>
        </pc:spChg>
        <pc:spChg chg="del">
          <ac:chgData name="李新毅" userId="8f90503c-af94-41d6-864d-d126aecb8bca" providerId="ADAL" clId="{D07F2FA3-B257-B24A-9222-956FADD134BB}" dt="2022-03-01T08:08:46.872" v="4447" actId="478"/>
          <ac:spMkLst>
            <pc:docMk/>
            <pc:sldMk cId="3809698274" sldId="2856"/>
            <ac:spMk id="118" creationId="{14A5C136-E7F1-844A-B4D9-3B9A4F4E6B2F}"/>
          </ac:spMkLst>
        </pc:spChg>
        <pc:spChg chg="del">
          <ac:chgData name="李新毅" userId="8f90503c-af94-41d6-864d-d126aecb8bca" providerId="ADAL" clId="{D07F2FA3-B257-B24A-9222-956FADD134BB}" dt="2022-03-01T08:08:35.491" v="4440" actId="478"/>
          <ac:spMkLst>
            <pc:docMk/>
            <pc:sldMk cId="3809698274" sldId="2856"/>
            <ac:spMk id="135" creationId="{E51DC6E9-CB52-1540-805B-9B05302B26BD}"/>
          </ac:spMkLst>
        </pc:spChg>
        <pc:spChg chg="del">
          <ac:chgData name="李新毅" userId="8f90503c-af94-41d6-864d-d126aecb8bca" providerId="ADAL" clId="{D07F2FA3-B257-B24A-9222-956FADD134BB}" dt="2022-03-01T08:08:38.852" v="4442" actId="478"/>
          <ac:spMkLst>
            <pc:docMk/>
            <pc:sldMk cId="3809698274" sldId="2856"/>
            <ac:spMk id="136" creationId="{7F703EF5-7288-EE4B-9724-53BBBB65FC60}"/>
          </ac:spMkLst>
        </pc:spChg>
        <pc:spChg chg="del">
          <ac:chgData name="李新毅" userId="8f90503c-af94-41d6-864d-d126aecb8bca" providerId="ADAL" clId="{D07F2FA3-B257-B24A-9222-956FADD134BB}" dt="2022-03-01T08:08:39.504" v="4443" actId="478"/>
          <ac:spMkLst>
            <pc:docMk/>
            <pc:sldMk cId="3809698274" sldId="2856"/>
            <ac:spMk id="137" creationId="{D7DC64F1-7AD6-E440-A9C2-A6214A44EC05}"/>
          </ac:spMkLst>
        </pc:spChg>
        <pc:spChg chg="del">
          <ac:chgData name="李新毅" userId="8f90503c-af94-41d6-864d-d126aecb8bca" providerId="ADAL" clId="{D07F2FA3-B257-B24A-9222-956FADD134BB}" dt="2022-03-01T08:08:40.069" v="4444" actId="478"/>
          <ac:spMkLst>
            <pc:docMk/>
            <pc:sldMk cId="3809698274" sldId="2856"/>
            <ac:spMk id="138" creationId="{A0B81ACD-F287-BA40-A58F-01BFF736C05E}"/>
          </ac:spMkLst>
        </pc:spChg>
        <pc:spChg chg="del">
          <ac:chgData name="李新毅" userId="8f90503c-af94-41d6-864d-d126aecb8bca" providerId="ADAL" clId="{D07F2FA3-B257-B24A-9222-956FADD134BB}" dt="2022-03-01T08:08:43.983" v="4445" actId="478"/>
          <ac:spMkLst>
            <pc:docMk/>
            <pc:sldMk cId="3809698274" sldId="2856"/>
            <ac:spMk id="140" creationId="{93EE3786-DB08-E144-8B40-D65311D2556E}"/>
          </ac:spMkLst>
        </pc:spChg>
        <pc:spChg chg="del">
          <ac:chgData name="李新毅" userId="8f90503c-af94-41d6-864d-d126aecb8bca" providerId="ADAL" clId="{D07F2FA3-B257-B24A-9222-956FADD134BB}" dt="2022-03-01T08:08:43.983" v="4445" actId="478"/>
          <ac:spMkLst>
            <pc:docMk/>
            <pc:sldMk cId="3809698274" sldId="2856"/>
            <ac:spMk id="141" creationId="{667D1CBA-30D4-6545-A365-7053E21B6C8D}"/>
          </ac:spMkLst>
        </pc:spChg>
        <pc:spChg chg="del">
          <ac:chgData name="李新毅" userId="8f90503c-af94-41d6-864d-d126aecb8bca" providerId="ADAL" clId="{D07F2FA3-B257-B24A-9222-956FADD134BB}" dt="2022-03-01T08:08:43.983" v="4445" actId="478"/>
          <ac:spMkLst>
            <pc:docMk/>
            <pc:sldMk cId="3809698274" sldId="2856"/>
            <ac:spMk id="142" creationId="{4C52AC46-2027-5846-B9E1-59DDA26BFB5D}"/>
          </ac:spMkLst>
        </pc:spChg>
        <pc:spChg chg="del">
          <ac:chgData name="李新毅" userId="8f90503c-af94-41d6-864d-d126aecb8bca" providerId="ADAL" clId="{D07F2FA3-B257-B24A-9222-956FADD134BB}" dt="2022-03-01T08:08:43.983" v="4445" actId="478"/>
          <ac:spMkLst>
            <pc:docMk/>
            <pc:sldMk cId="3809698274" sldId="2856"/>
            <ac:spMk id="143" creationId="{3FDDF11C-3A31-7D4A-A27E-B57C162EBB39}"/>
          </ac:spMkLst>
        </pc:spChg>
        <pc:grpChg chg="del">
          <ac:chgData name="李新毅" userId="8f90503c-af94-41d6-864d-d126aecb8bca" providerId="ADAL" clId="{D07F2FA3-B257-B24A-9222-956FADD134BB}" dt="2022-03-01T08:08:43.983" v="4445" actId="478"/>
          <ac:grpSpMkLst>
            <pc:docMk/>
            <pc:sldMk cId="3809698274" sldId="2856"/>
            <ac:grpSpMk id="7" creationId="{1C99B265-A20F-0F48-A25B-EC5C1FCE7552}"/>
          </ac:grpSpMkLst>
        </pc:grpChg>
        <pc:graphicFrameChg chg="add mod modGraphic">
          <ac:chgData name="李新毅" userId="8f90503c-af94-41d6-864d-d126aecb8bca" providerId="ADAL" clId="{D07F2FA3-B257-B24A-9222-956FADD134BB}" dt="2022-03-02T05:55:19.130" v="5639" actId="12385"/>
          <ac:graphicFrameMkLst>
            <pc:docMk/>
            <pc:sldMk cId="3809698274" sldId="2856"/>
            <ac:graphicFrameMk id="2" creationId="{3F0BEB08-457E-AE43-8A11-C90160867F2A}"/>
          </ac:graphicFrameMkLst>
        </pc:graphicFrameChg>
        <pc:graphicFrameChg chg="add mod modGraphic">
          <ac:chgData name="李新毅" userId="8f90503c-af94-41d6-864d-d126aecb8bca" providerId="ADAL" clId="{D07F2FA3-B257-B24A-9222-956FADD134BB}" dt="2022-03-02T05:55:21.744" v="5640" actId="12385"/>
          <ac:graphicFrameMkLst>
            <pc:docMk/>
            <pc:sldMk cId="3809698274" sldId="2856"/>
            <ac:graphicFrameMk id="9" creationId="{17C1DA69-5E5D-9E47-B526-E303FA7DAC71}"/>
          </ac:graphicFrameMkLst>
        </pc:graphicFrameChg>
        <pc:graphicFrameChg chg="add del mod modGraphic">
          <ac:chgData name="李新毅" userId="8f90503c-af94-41d6-864d-d126aecb8bca" providerId="ADAL" clId="{D07F2FA3-B257-B24A-9222-956FADD134BB}" dt="2022-03-01T08:30:02.417" v="4791" actId="478"/>
          <ac:graphicFrameMkLst>
            <pc:docMk/>
            <pc:sldMk cId="3809698274" sldId="2856"/>
            <ac:graphicFrameMk id="62" creationId="{12386558-5C0C-634A-8FD0-F117D20265F8}"/>
          </ac:graphicFrameMkLst>
        </pc:graphicFrameChg>
        <pc:graphicFrameChg chg="add mod modGraphic">
          <ac:chgData name="李新毅" userId="8f90503c-af94-41d6-864d-d126aecb8bca" providerId="ADAL" clId="{D07F2FA3-B257-B24A-9222-956FADD134BB}" dt="2022-03-02T05:55:23.797" v="5641" actId="12385"/>
          <ac:graphicFrameMkLst>
            <pc:docMk/>
            <pc:sldMk cId="3809698274" sldId="2856"/>
            <ac:graphicFrameMk id="64" creationId="{1D280F30-9C7E-5C4C-BBD9-437F2591CDDA}"/>
          </ac:graphicFrameMkLst>
        </pc:graphicFrameChg>
      </pc:sldChg>
      <pc:sldChg chg="new del">
        <pc:chgData name="李新毅" userId="8f90503c-af94-41d6-864d-d126aecb8bca" providerId="ADAL" clId="{D07F2FA3-B257-B24A-9222-956FADD134BB}" dt="2022-03-02T05:49:03.586" v="5634" actId="680"/>
        <pc:sldMkLst>
          <pc:docMk/>
          <pc:sldMk cId="256120370" sldId="2857"/>
        </pc:sldMkLst>
      </pc:sldChg>
      <pc:sldChg chg="new del">
        <pc:chgData name="李新毅" userId="8f90503c-af94-41d6-864d-d126aecb8bca" providerId="ADAL" clId="{D07F2FA3-B257-B24A-9222-956FADD134BB}" dt="2022-03-02T05:49:19.270" v="5636" actId="2696"/>
        <pc:sldMkLst>
          <pc:docMk/>
          <pc:sldMk cId="1621431668" sldId="2857"/>
        </pc:sldMkLst>
      </pc:sldChg>
    </pc:docChg>
  </pc:docChgLst>
  <pc:docChgLst>
    <pc:chgData name="李新毅" userId="8f90503c-af94-41d6-864d-d126aecb8bca" providerId="ADAL" clId="{0EA58E60-2A4F-D74C-888A-027B62A1D863}"/>
    <pc:docChg chg="undo custSel addSld delSld modSld sldOrd addSection modSection">
      <pc:chgData name="李新毅" userId="8f90503c-af94-41d6-864d-d126aecb8bca" providerId="ADAL" clId="{0EA58E60-2A4F-D74C-888A-027B62A1D863}" dt="2022-04-14T02:10:55.432" v="1903" actId="17846"/>
      <pc:docMkLst>
        <pc:docMk/>
      </pc:docMkLst>
      <pc:sldChg chg="ord">
        <pc:chgData name="李新毅" userId="8f90503c-af94-41d6-864d-d126aecb8bca" providerId="ADAL" clId="{0EA58E60-2A4F-D74C-888A-027B62A1D863}" dt="2022-04-13T14:19:38.651" v="1272" actId="20578"/>
        <pc:sldMkLst>
          <pc:docMk/>
          <pc:sldMk cId="3827386089" sldId="600"/>
        </pc:sldMkLst>
      </pc:sldChg>
      <pc:sldChg chg="addSp delSp modSp mod">
        <pc:chgData name="李新毅" userId="8f90503c-af94-41d6-864d-d126aecb8bca" providerId="ADAL" clId="{0EA58E60-2A4F-D74C-888A-027B62A1D863}" dt="2022-04-13T14:31:18.453" v="1495" actId="20577"/>
        <pc:sldMkLst>
          <pc:docMk/>
          <pc:sldMk cId="1844257541" sldId="605"/>
        </pc:sldMkLst>
        <pc:spChg chg="mod">
          <ac:chgData name="李新毅" userId="8f90503c-af94-41d6-864d-d126aecb8bca" providerId="ADAL" clId="{0EA58E60-2A4F-D74C-888A-027B62A1D863}" dt="2022-04-13T08:13:30.868" v="115" actId="1076"/>
          <ac:spMkLst>
            <pc:docMk/>
            <pc:sldMk cId="1844257541" sldId="605"/>
            <ac:spMk id="3" creationId="{FB2DD5B1-BF32-134D-BC4D-7ED08BA2E332}"/>
          </ac:spMkLst>
        </pc:spChg>
        <pc:spChg chg="del">
          <ac:chgData name="李新毅" userId="8f90503c-af94-41d6-864d-d126aecb8bca" providerId="ADAL" clId="{0EA58E60-2A4F-D74C-888A-027B62A1D863}" dt="2022-04-13T08:36:41.082" v="377" actId="478"/>
          <ac:spMkLst>
            <pc:docMk/>
            <pc:sldMk cId="1844257541" sldId="605"/>
            <ac:spMk id="73" creationId="{73634FF2-0F3A-43BC-9B14-A3F1FEF0525F}"/>
          </ac:spMkLst>
        </pc:spChg>
        <pc:spChg chg="mod">
          <ac:chgData name="李新毅" userId="8f90503c-af94-41d6-864d-d126aecb8bca" providerId="ADAL" clId="{0EA58E60-2A4F-D74C-888A-027B62A1D863}" dt="2022-04-13T14:00:05.391" v="1107" actId="1076"/>
          <ac:spMkLst>
            <pc:docMk/>
            <pc:sldMk cId="1844257541" sldId="605"/>
            <ac:spMk id="86" creationId="{4697274E-BA36-46DD-BDC1-509F6B1CD0E8}"/>
          </ac:spMkLst>
        </pc:spChg>
        <pc:spChg chg="mod">
          <ac:chgData name="李新毅" userId="8f90503c-af94-41d6-864d-d126aecb8bca" providerId="ADAL" clId="{0EA58E60-2A4F-D74C-888A-027B62A1D863}" dt="2022-04-13T13:59:59.529" v="1105" actId="1076"/>
          <ac:spMkLst>
            <pc:docMk/>
            <pc:sldMk cId="1844257541" sldId="605"/>
            <ac:spMk id="89" creationId="{29FEAF3C-E9F4-44DA-8895-B079ED3D393D}"/>
          </ac:spMkLst>
        </pc:spChg>
        <pc:spChg chg="del">
          <ac:chgData name="李新毅" userId="8f90503c-af94-41d6-864d-d126aecb8bca" providerId="ADAL" clId="{0EA58E60-2A4F-D74C-888A-027B62A1D863}" dt="2022-04-13T13:59:31.299" v="1086" actId="478"/>
          <ac:spMkLst>
            <pc:docMk/>
            <pc:sldMk cId="1844257541" sldId="605"/>
            <ac:spMk id="90" creationId="{E02BB841-EFCE-43FF-BD8D-4EA80437C261}"/>
          </ac:spMkLst>
        </pc:spChg>
        <pc:spChg chg="mod">
          <ac:chgData name="李新毅" userId="8f90503c-af94-41d6-864d-d126aecb8bca" providerId="ADAL" clId="{0EA58E60-2A4F-D74C-888A-027B62A1D863}" dt="2022-04-13T14:00:02.208" v="1106" actId="1076"/>
          <ac:spMkLst>
            <pc:docMk/>
            <pc:sldMk cId="1844257541" sldId="605"/>
            <ac:spMk id="91" creationId="{2E6EDEBA-3FC0-4B3A-BAD3-6FFBF4D009CA}"/>
          </ac:spMkLst>
        </pc:spChg>
        <pc:spChg chg="mod">
          <ac:chgData name="李新毅" userId="8f90503c-af94-41d6-864d-d126aecb8bca" providerId="ADAL" clId="{0EA58E60-2A4F-D74C-888A-027B62A1D863}" dt="2022-04-13T09:20:17.908" v="992" actId="20577"/>
          <ac:spMkLst>
            <pc:docMk/>
            <pc:sldMk cId="1844257541" sldId="605"/>
            <ac:spMk id="92" creationId="{01FC8218-B0C7-4872-B0BA-01910F75E210}"/>
          </ac:spMkLst>
        </pc:spChg>
        <pc:spChg chg="mod">
          <ac:chgData name="李新毅" userId="8f90503c-af94-41d6-864d-d126aecb8bca" providerId="ADAL" clId="{0EA58E60-2A4F-D74C-888A-027B62A1D863}" dt="2022-04-13T14:00:08.539" v="1108" actId="1076"/>
          <ac:spMkLst>
            <pc:docMk/>
            <pc:sldMk cId="1844257541" sldId="605"/>
            <ac:spMk id="93" creationId="{5C30443A-F94E-470F-98CD-7084AC935483}"/>
          </ac:spMkLst>
        </pc:spChg>
        <pc:spChg chg="mod">
          <ac:chgData name="李新毅" userId="8f90503c-af94-41d6-864d-d126aecb8bca" providerId="ADAL" clId="{0EA58E60-2A4F-D74C-888A-027B62A1D863}" dt="2022-04-13T08:37:03.109" v="387" actId="14100"/>
          <ac:spMkLst>
            <pc:docMk/>
            <pc:sldMk cId="1844257541" sldId="605"/>
            <ac:spMk id="94" creationId="{13CA70FB-9852-4EC0-8152-C3B47855A8BB}"/>
          </ac:spMkLst>
        </pc:spChg>
        <pc:spChg chg="mod">
          <ac:chgData name="李新毅" userId="8f90503c-af94-41d6-864d-d126aecb8bca" providerId="ADAL" clId="{0EA58E60-2A4F-D74C-888A-027B62A1D863}" dt="2022-04-13T08:36:52.845" v="385" actId="14100"/>
          <ac:spMkLst>
            <pc:docMk/>
            <pc:sldMk cId="1844257541" sldId="605"/>
            <ac:spMk id="96" creationId="{2E085F7D-09AE-4CA6-A21A-FBE3DC94D693}"/>
          </ac:spMkLst>
        </pc:spChg>
        <pc:spChg chg="del">
          <ac:chgData name="李新毅" userId="8f90503c-af94-41d6-864d-d126aecb8bca" providerId="ADAL" clId="{0EA58E60-2A4F-D74C-888A-027B62A1D863}" dt="2022-04-13T08:36:42.224" v="378" actId="478"/>
          <ac:spMkLst>
            <pc:docMk/>
            <pc:sldMk cId="1844257541" sldId="605"/>
            <ac:spMk id="98" creationId="{708E2523-D04B-43D8-B114-8C15A86BCD48}"/>
          </ac:spMkLst>
        </pc:spChg>
        <pc:spChg chg="del">
          <ac:chgData name="李新毅" userId="8f90503c-af94-41d6-864d-d126aecb8bca" providerId="ADAL" clId="{0EA58E60-2A4F-D74C-888A-027B62A1D863}" dt="2022-04-13T08:36:43.101" v="379" actId="478"/>
          <ac:spMkLst>
            <pc:docMk/>
            <pc:sldMk cId="1844257541" sldId="605"/>
            <ac:spMk id="99" creationId="{5286C493-8663-4519-AC82-30EB05410A4B}"/>
          </ac:spMkLst>
        </pc:spChg>
        <pc:spChg chg="mod">
          <ac:chgData name="李新毅" userId="8f90503c-af94-41d6-864d-d126aecb8bca" providerId="ADAL" clId="{0EA58E60-2A4F-D74C-888A-027B62A1D863}" dt="2022-04-13T08:08:21.902" v="43" actId="1076"/>
          <ac:spMkLst>
            <pc:docMk/>
            <pc:sldMk cId="1844257541" sldId="605"/>
            <ac:spMk id="105" creationId="{87C6048D-FD08-4418-8810-A3A286403FA7}"/>
          </ac:spMkLst>
        </pc:spChg>
        <pc:spChg chg="add del">
          <ac:chgData name="李新毅" userId="8f90503c-af94-41d6-864d-d126aecb8bca" providerId="ADAL" clId="{0EA58E60-2A4F-D74C-888A-027B62A1D863}" dt="2022-04-13T08:07:29.884" v="34" actId="478"/>
          <ac:spMkLst>
            <pc:docMk/>
            <pc:sldMk cId="1844257541" sldId="605"/>
            <ac:spMk id="106" creationId="{93442710-F13E-42E1-82E4-5C3DBD037627}"/>
          </ac:spMkLst>
        </pc:spChg>
        <pc:spChg chg="mod">
          <ac:chgData name="李新毅" userId="8f90503c-af94-41d6-864d-d126aecb8bca" providerId="ADAL" clId="{0EA58E60-2A4F-D74C-888A-027B62A1D863}" dt="2022-04-13T08:08:29.147" v="44" actId="1076"/>
          <ac:spMkLst>
            <pc:docMk/>
            <pc:sldMk cId="1844257541" sldId="605"/>
            <ac:spMk id="107" creationId="{F99BF9A9-D0B1-4E65-BD52-78DB6C32B5EA}"/>
          </ac:spMkLst>
        </pc:spChg>
        <pc:spChg chg="del">
          <ac:chgData name="李新毅" userId="8f90503c-af94-41d6-864d-d126aecb8bca" providerId="ADAL" clId="{0EA58E60-2A4F-D74C-888A-027B62A1D863}" dt="2022-04-13T08:07:46.970" v="38" actId="478"/>
          <ac:spMkLst>
            <pc:docMk/>
            <pc:sldMk cId="1844257541" sldId="605"/>
            <ac:spMk id="108" creationId="{0A31FBE9-5969-49AD-ABA8-FD3C7630BE26}"/>
          </ac:spMkLst>
        </pc:spChg>
        <pc:spChg chg="mod">
          <ac:chgData name="李新毅" userId="8f90503c-af94-41d6-864d-d126aecb8bca" providerId="ADAL" clId="{0EA58E60-2A4F-D74C-888A-027B62A1D863}" dt="2022-04-13T08:07:56.657" v="40" actId="1076"/>
          <ac:spMkLst>
            <pc:docMk/>
            <pc:sldMk cId="1844257541" sldId="605"/>
            <ac:spMk id="109" creationId="{468C8219-6D00-4F69-9846-D047E55D9416}"/>
          </ac:spMkLst>
        </pc:spChg>
        <pc:spChg chg="mod">
          <ac:chgData name="李新毅" userId="8f90503c-af94-41d6-864d-d126aecb8bca" providerId="ADAL" clId="{0EA58E60-2A4F-D74C-888A-027B62A1D863}" dt="2022-04-13T08:08:33.226" v="45" actId="1076"/>
          <ac:spMkLst>
            <pc:docMk/>
            <pc:sldMk cId="1844257541" sldId="605"/>
            <ac:spMk id="110" creationId="{EC905AED-AF87-492B-834A-EC346541402F}"/>
          </ac:spMkLst>
        </pc:spChg>
        <pc:spChg chg="mod">
          <ac:chgData name="李新毅" userId="8f90503c-af94-41d6-864d-d126aecb8bca" providerId="ADAL" clId="{0EA58E60-2A4F-D74C-888A-027B62A1D863}" dt="2022-04-13T08:13:28.164" v="114" actId="14100"/>
          <ac:spMkLst>
            <pc:docMk/>
            <pc:sldMk cId="1844257541" sldId="605"/>
            <ac:spMk id="112" creationId="{A3E15146-50A6-4F61-8016-0B3E4FCE0B85}"/>
          </ac:spMkLst>
        </pc:spChg>
        <pc:spChg chg="del">
          <ac:chgData name="李新毅" userId="8f90503c-af94-41d6-864d-d126aecb8bca" providerId="ADAL" clId="{0EA58E60-2A4F-D74C-888A-027B62A1D863}" dt="2022-04-13T08:07:33.264" v="35" actId="478"/>
          <ac:spMkLst>
            <pc:docMk/>
            <pc:sldMk cId="1844257541" sldId="605"/>
            <ac:spMk id="113" creationId="{47C183A2-0A40-4387-9288-C00A18D340B8}"/>
          </ac:spMkLst>
        </pc:spChg>
        <pc:spChg chg="add mod">
          <ac:chgData name="李新毅" userId="8f90503c-af94-41d6-864d-d126aecb8bca" providerId="ADAL" clId="{0EA58E60-2A4F-D74C-888A-027B62A1D863}" dt="2022-04-13T08:09:17.477" v="75" actId="20577"/>
          <ac:spMkLst>
            <pc:docMk/>
            <pc:sldMk cId="1844257541" sldId="605"/>
            <ac:spMk id="125" creationId="{0EA6304F-4F62-E44E-9194-C4B9C181852B}"/>
          </ac:spMkLst>
        </pc:spChg>
        <pc:spChg chg="add mod">
          <ac:chgData name="李新毅" userId="8f90503c-af94-41d6-864d-d126aecb8bca" providerId="ADAL" clId="{0EA58E60-2A4F-D74C-888A-027B62A1D863}" dt="2022-04-13T08:12:33.545" v="106" actId="1076"/>
          <ac:spMkLst>
            <pc:docMk/>
            <pc:sldMk cId="1844257541" sldId="605"/>
            <ac:spMk id="126" creationId="{CF92D589-992A-2245-8EF2-8D3731A8466F}"/>
          </ac:spMkLst>
        </pc:spChg>
        <pc:spChg chg="mod">
          <ac:chgData name="李新毅" userId="8f90503c-af94-41d6-864d-d126aecb8bca" providerId="ADAL" clId="{0EA58E60-2A4F-D74C-888A-027B62A1D863}" dt="2022-04-13T08:13:24.754" v="113" actId="14100"/>
          <ac:spMkLst>
            <pc:docMk/>
            <pc:sldMk cId="1844257541" sldId="605"/>
            <ac:spMk id="127" creationId="{0405D0E4-8919-49AB-BF24-B3ADB48834B5}"/>
          </ac:spMkLst>
        </pc:spChg>
        <pc:spChg chg="mod">
          <ac:chgData name="李新毅" userId="8f90503c-af94-41d6-864d-d126aecb8bca" providerId="ADAL" clId="{0EA58E60-2A4F-D74C-888A-027B62A1D863}" dt="2022-04-13T08:12:16.870" v="104" actId="1076"/>
          <ac:spMkLst>
            <pc:docMk/>
            <pc:sldMk cId="1844257541" sldId="605"/>
            <ac:spMk id="128" creationId="{76F9DDCA-DFAE-4591-A42C-FBB16931142F}"/>
          </ac:spMkLst>
        </pc:spChg>
        <pc:spChg chg="mod">
          <ac:chgData name="李新毅" userId="8f90503c-af94-41d6-864d-d126aecb8bca" providerId="ADAL" clId="{0EA58E60-2A4F-D74C-888A-027B62A1D863}" dt="2022-04-13T08:12:38.739" v="107" actId="1076"/>
          <ac:spMkLst>
            <pc:docMk/>
            <pc:sldMk cId="1844257541" sldId="605"/>
            <ac:spMk id="129" creationId="{59E6C8BA-AA5F-4B2E-B691-2CD60064F171}"/>
          </ac:spMkLst>
        </pc:spChg>
        <pc:spChg chg="mod">
          <ac:chgData name="李新毅" userId="8f90503c-af94-41d6-864d-d126aecb8bca" providerId="ADAL" clId="{0EA58E60-2A4F-D74C-888A-027B62A1D863}" dt="2022-04-13T08:12:43.784" v="108" actId="1076"/>
          <ac:spMkLst>
            <pc:docMk/>
            <pc:sldMk cId="1844257541" sldId="605"/>
            <ac:spMk id="130" creationId="{1FA995CA-0DA4-4CEA-9F26-A5AEA553AAC1}"/>
          </ac:spMkLst>
        </pc:spChg>
        <pc:spChg chg="mod">
          <ac:chgData name="李新毅" userId="8f90503c-af94-41d6-864d-d126aecb8bca" providerId="ADAL" clId="{0EA58E60-2A4F-D74C-888A-027B62A1D863}" dt="2022-04-13T08:15:13.269" v="151" actId="1076"/>
          <ac:spMkLst>
            <pc:docMk/>
            <pc:sldMk cId="1844257541" sldId="605"/>
            <ac:spMk id="131" creationId="{F4936376-D990-4CD9-AF32-C46FFD1A7BD3}"/>
          </ac:spMkLst>
        </pc:spChg>
        <pc:spChg chg="mod">
          <ac:chgData name="李新毅" userId="8f90503c-af94-41d6-864d-d126aecb8bca" providerId="ADAL" clId="{0EA58E60-2A4F-D74C-888A-027B62A1D863}" dt="2022-04-13T08:14:53.797" v="147" actId="1076"/>
          <ac:spMkLst>
            <pc:docMk/>
            <pc:sldMk cId="1844257541" sldId="605"/>
            <ac:spMk id="132" creationId="{3AE2CAD9-20B7-4A7A-A4A5-27EDA4EF435B}"/>
          </ac:spMkLst>
        </pc:spChg>
        <pc:spChg chg="mod">
          <ac:chgData name="李新毅" userId="8f90503c-af94-41d6-864d-d126aecb8bca" providerId="ADAL" clId="{0EA58E60-2A4F-D74C-888A-027B62A1D863}" dt="2022-04-13T08:13:36.457" v="116" actId="1076"/>
          <ac:spMkLst>
            <pc:docMk/>
            <pc:sldMk cId="1844257541" sldId="605"/>
            <ac:spMk id="133" creationId="{D196C02E-5A79-B04E-BE29-03781BEC4D6C}"/>
          </ac:spMkLst>
        </pc:spChg>
        <pc:spChg chg="mod">
          <ac:chgData name="李新毅" userId="8f90503c-af94-41d6-864d-d126aecb8bca" providerId="ADAL" clId="{0EA58E60-2A4F-D74C-888A-027B62A1D863}" dt="2022-04-13T08:14:57.825" v="148" actId="1076"/>
          <ac:spMkLst>
            <pc:docMk/>
            <pc:sldMk cId="1844257541" sldId="605"/>
            <ac:spMk id="134" creationId="{0520B377-6B82-4E66-A53E-53EE6810394A}"/>
          </ac:spMkLst>
        </pc:spChg>
        <pc:spChg chg="mod">
          <ac:chgData name="李新毅" userId="8f90503c-af94-41d6-864d-d126aecb8bca" providerId="ADAL" clId="{0EA58E60-2A4F-D74C-888A-027B62A1D863}" dt="2022-04-13T08:16:46.785" v="208" actId="1076"/>
          <ac:spMkLst>
            <pc:docMk/>
            <pc:sldMk cId="1844257541" sldId="605"/>
            <ac:spMk id="135" creationId="{1E49BF5A-EE1F-431F-BE69-DB310AEF02AB}"/>
          </ac:spMkLst>
        </pc:spChg>
        <pc:spChg chg="mod">
          <ac:chgData name="李新毅" userId="8f90503c-af94-41d6-864d-d126aecb8bca" providerId="ADAL" clId="{0EA58E60-2A4F-D74C-888A-027B62A1D863}" dt="2022-04-13T08:16:37.251" v="207" actId="1076"/>
          <ac:spMkLst>
            <pc:docMk/>
            <pc:sldMk cId="1844257541" sldId="605"/>
            <ac:spMk id="136" creationId="{59ED583C-251A-4C76-853D-C0214DFB7A8F}"/>
          </ac:spMkLst>
        </pc:spChg>
        <pc:spChg chg="mod">
          <ac:chgData name="李新毅" userId="8f90503c-af94-41d6-864d-d126aecb8bca" providerId="ADAL" clId="{0EA58E60-2A4F-D74C-888A-027B62A1D863}" dt="2022-04-13T08:16:26.105" v="205" actId="1076"/>
          <ac:spMkLst>
            <pc:docMk/>
            <pc:sldMk cId="1844257541" sldId="605"/>
            <ac:spMk id="137" creationId="{0D3C2BB2-6B92-4D82-B188-163B7B24269F}"/>
          </ac:spMkLst>
        </pc:spChg>
        <pc:spChg chg="mod">
          <ac:chgData name="李新毅" userId="8f90503c-af94-41d6-864d-d126aecb8bca" providerId="ADAL" clId="{0EA58E60-2A4F-D74C-888A-027B62A1D863}" dt="2022-04-13T08:16:33.048" v="206" actId="1076"/>
          <ac:spMkLst>
            <pc:docMk/>
            <pc:sldMk cId="1844257541" sldId="605"/>
            <ac:spMk id="138" creationId="{6511FD2B-5ECA-4AB9-B13B-3E06DBBD9A04}"/>
          </ac:spMkLst>
        </pc:spChg>
        <pc:spChg chg="mod">
          <ac:chgData name="李新毅" userId="8f90503c-af94-41d6-864d-d126aecb8bca" providerId="ADAL" clId="{0EA58E60-2A4F-D74C-888A-027B62A1D863}" dt="2022-04-13T08:16:51.779" v="209" actId="1076"/>
          <ac:spMkLst>
            <pc:docMk/>
            <pc:sldMk cId="1844257541" sldId="605"/>
            <ac:spMk id="139" creationId="{9F557351-F405-45C0-ADA6-C30346F9A3D6}"/>
          </ac:spMkLst>
        </pc:spChg>
        <pc:spChg chg="del">
          <ac:chgData name="李新毅" userId="8f90503c-af94-41d6-864d-d126aecb8bca" providerId="ADAL" clId="{0EA58E60-2A4F-D74C-888A-027B62A1D863}" dt="2022-04-13T08:06:04.750" v="9" actId="478"/>
          <ac:spMkLst>
            <pc:docMk/>
            <pc:sldMk cId="1844257541" sldId="605"/>
            <ac:spMk id="140" creationId="{B93C0A28-474B-4383-B782-BE2907270821}"/>
          </ac:spMkLst>
        </pc:spChg>
        <pc:spChg chg="del mod">
          <ac:chgData name="李新毅" userId="8f90503c-af94-41d6-864d-d126aecb8bca" providerId="ADAL" clId="{0EA58E60-2A4F-D74C-888A-027B62A1D863}" dt="2022-04-13T08:10:35.287" v="85" actId="478"/>
          <ac:spMkLst>
            <pc:docMk/>
            <pc:sldMk cId="1844257541" sldId="605"/>
            <ac:spMk id="141" creationId="{20DD4230-D266-47AE-94B3-F547ADE822A3}"/>
          </ac:spMkLst>
        </pc:spChg>
        <pc:spChg chg="mod">
          <ac:chgData name="李新毅" userId="8f90503c-af94-41d6-864d-d126aecb8bca" providerId="ADAL" clId="{0EA58E60-2A4F-D74C-888A-027B62A1D863}" dt="2022-04-13T08:08:56.521" v="49" actId="14100"/>
          <ac:spMkLst>
            <pc:docMk/>
            <pc:sldMk cId="1844257541" sldId="605"/>
            <ac:spMk id="142" creationId="{1DE7083A-87CF-8A4D-90EE-982CEDFF83FC}"/>
          </ac:spMkLst>
        </pc:spChg>
        <pc:spChg chg="mod">
          <ac:chgData name="李新毅" userId="8f90503c-af94-41d6-864d-d126aecb8bca" providerId="ADAL" clId="{0EA58E60-2A4F-D74C-888A-027B62A1D863}" dt="2022-04-13T08:16:59.167" v="210" actId="1076"/>
          <ac:spMkLst>
            <pc:docMk/>
            <pc:sldMk cId="1844257541" sldId="605"/>
            <ac:spMk id="143" creationId="{66BF2F16-378A-430C-A312-E63637E4926B}"/>
          </ac:spMkLst>
        </pc:spChg>
        <pc:spChg chg="del mod">
          <ac:chgData name="李新毅" userId="8f90503c-af94-41d6-864d-d126aecb8bca" providerId="ADAL" clId="{0EA58E60-2A4F-D74C-888A-027B62A1D863}" dt="2022-04-13T08:10:28.135" v="83" actId="478"/>
          <ac:spMkLst>
            <pc:docMk/>
            <pc:sldMk cId="1844257541" sldId="605"/>
            <ac:spMk id="144" creationId="{FEC08D12-8283-4CCF-A80E-1C89C3CAD220}"/>
          </ac:spMkLst>
        </pc:spChg>
        <pc:spChg chg="mod">
          <ac:chgData name="李新毅" userId="8f90503c-af94-41d6-864d-d126aecb8bca" providerId="ADAL" clId="{0EA58E60-2A4F-D74C-888A-027B62A1D863}" dt="2022-04-13T08:15:04.768" v="149" actId="14100"/>
          <ac:spMkLst>
            <pc:docMk/>
            <pc:sldMk cId="1844257541" sldId="605"/>
            <ac:spMk id="145" creationId="{648F01F2-BC97-45F1-9019-6656EC96F040}"/>
          </ac:spMkLst>
        </pc:spChg>
        <pc:spChg chg="mod">
          <ac:chgData name="李新毅" userId="8f90503c-af94-41d6-864d-d126aecb8bca" providerId="ADAL" clId="{0EA58E60-2A4F-D74C-888A-027B62A1D863}" dt="2022-04-13T08:55:03.999" v="796" actId="20577"/>
          <ac:spMkLst>
            <pc:docMk/>
            <pc:sldMk cId="1844257541" sldId="605"/>
            <ac:spMk id="163" creationId="{4E7E6806-E3CB-44AF-8FDF-0A8A590AD3E0}"/>
          </ac:spMkLst>
        </pc:spChg>
        <pc:spChg chg="mod">
          <ac:chgData name="李新毅" userId="8f90503c-af94-41d6-864d-d126aecb8bca" providerId="ADAL" clId="{0EA58E60-2A4F-D74C-888A-027B62A1D863}" dt="2022-04-13T08:20:56.693" v="275" actId="14100"/>
          <ac:spMkLst>
            <pc:docMk/>
            <pc:sldMk cId="1844257541" sldId="605"/>
            <ac:spMk id="164" creationId="{C35FDF4A-C7B8-466A-99E2-C6E1202E7627}"/>
          </ac:spMkLst>
        </pc:spChg>
        <pc:spChg chg="del">
          <ac:chgData name="李新毅" userId="8f90503c-af94-41d6-864d-d126aecb8bca" providerId="ADAL" clId="{0EA58E60-2A4F-D74C-888A-027B62A1D863}" dt="2022-04-13T08:19:47.075" v="259" actId="478"/>
          <ac:spMkLst>
            <pc:docMk/>
            <pc:sldMk cId="1844257541" sldId="605"/>
            <ac:spMk id="165" creationId="{C9067782-7814-467C-8C73-9DCD28DE45E7}"/>
          </ac:spMkLst>
        </pc:spChg>
        <pc:spChg chg="del">
          <ac:chgData name="李新毅" userId="8f90503c-af94-41d6-864d-d126aecb8bca" providerId="ADAL" clId="{0EA58E60-2A4F-D74C-888A-027B62A1D863}" dt="2022-04-13T08:19:54.550" v="261" actId="478"/>
          <ac:spMkLst>
            <pc:docMk/>
            <pc:sldMk cId="1844257541" sldId="605"/>
            <ac:spMk id="166" creationId="{354C010C-6096-4787-98F5-9E47EDD93B43}"/>
          </ac:spMkLst>
        </pc:spChg>
        <pc:spChg chg="del">
          <ac:chgData name="李新毅" userId="8f90503c-af94-41d6-864d-d126aecb8bca" providerId="ADAL" clId="{0EA58E60-2A4F-D74C-888A-027B62A1D863}" dt="2022-04-13T08:19:53.032" v="260" actId="478"/>
          <ac:spMkLst>
            <pc:docMk/>
            <pc:sldMk cId="1844257541" sldId="605"/>
            <ac:spMk id="167" creationId="{4381775F-2F2A-4A32-BDDB-EBAD4696CFD3}"/>
          </ac:spMkLst>
        </pc:spChg>
        <pc:spChg chg="mod">
          <ac:chgData name="李新毅" userId="8f90503c-af94-41d6-864d-d126aecb8bca" providerId="ADAL" clId="{0EA58E60-2A4F-D74C-888A-027B62A1D863}" dt="2022-04-13T08:35:42.055" v="368" actId="14100"/>
          <ac:spMkLst>
            <pc:docMk/>
            <pc:sldMk cId="1844257541" sldId="605"/>
            <ac:spMk id="168" creationId="{F599FAEA-2DF5-4F95-A63D-64F9C449950B}"/>
          </ac:spMkLst>
        </pc:spChg>
        <pc:spChg chg="del">
          <ac:chgData name="李新毅" userId="8f90503c-af94-41d6-864d-d126aecb8bca" providerId="ADAL" clId="{0EA58E60-2A4F-D74C-888A-027B62A1D863}" dt="2022-04-13T08:19:57.899" v="263" actId="478"/>
          <ac:spMkLst>
            <pc:docMk/>
            <pc:sldMk cId="1844257541" sldId="605"/>
            <ac:spMk id="169" creationId="{24B70288-6F18-4807-947C-C40F1A189BB2}"/>
          </ac:spMkLst>
        </pc:spChg>
        <pc:spChg chg="mod">
          <ac:chgData name="李新毅" userId="8f90503c-af94-41d6-864d-d126aecb8bca" providerId="ADAL" clId="{0EA58E60-2A4F-D74C-888A-027B62A1D863}" dt="2022-04-13T08:09:25.789" v="76" actId="1076"/>
          <ac:spMkLst>
            <pc:docMk/>
            <pc:sldMk cId="1844257541" sldId="605"/>
            <ac:spMk id="170" creationId="{3F0D4F1A-CDF1-B644-A79E-D05CA3A80B6F}"/>
          </ac:spMkLst>
        </pc:spChg>
        <pc:spChg chg="del mod">
          <ac:chgData name="李新毅" userId="8f90503c-af94-41d6-864d-d126aecb8bca" providerId="ADAL" clId="{0EA58E60-2A4F-D74C-888A-027B62A1D863}" dt="2022-04-13T08:20:01.430" v="265" actId="478"/>
          <ac:spMkLst>
            <pc:docMk/>
            <pc:sldMk cId="1844257541" sldId="605"/>
            <ac:spMk id="171" creationId="{5785BD97-7DDF-4226-9D6E-35E9F6B70BF7}"/>
          </ac:spMkLst>
        </pc:spChg>
        <pc:spChg chg="del">
          <ac:chgData name="李新毅" userId="8f90503c-af94-41d6-864d-d126aecb8bca" providerId="ADAL" clId="{0EA58E60-2A4F-D74C-888A-027B62A1D863}" dt="2022-04-13T08:19:55.686" v="262" actId="478"/>
          <ac:spMkLst>
            <pc:docMk/>
            <pc:sldMk cId="1844257541" sldId="605"/>
            <ac:spMk id="172" creationId="{3CC943C1-2069-4671-B611-6D0157CE871B}"/>
          </ac:spMkLst>
        </pc:spChg>
        <pc:spChg chg="mod">
          <ac:chgData name="李新毅" userId="8f90503c-af94-41d6-864d-d126aecb8bca" providerId="ADAL" clId="{0EA58E60-2A4F-D74C-888A-027B62A1D863}" dt="2022-04-13T08:35:44.614" v="369" actId="14100"/>
          <ac:spMkLst>
            <pc:docMk/>
            <pc:sldMk cId="1844257541" sldId="605"/>
            <ac:spMk id="173" creationId="{7F9FC4C9-67E0-499D-9D69-63AD4754A657}"/>
          </ac:spMkLst>
        </pc:spChg>
        <pc:spChg chg="add del mod">
          <ac:chgData name="李新毅" userId="8f90503c-af94-41d6-864d-d126aecb8bca" providerId="ADAL" clId="{0EA58E60-2A4F-D74C-888A-027B62A1D863}" dt="2022-04-13T08:18:33.535" v="239" actId="1076"/>
          <ac:spMkLst>
            <pc:docMk/>
            <pc:sldMk cId="1844257541" sldId="605"/>
            <ac:spMk id="174" creationId="{034700FE-5282-462A-8E7D-F069008BADB7}"/>
          </ac:spMkLst>
        </pc:spChg>
        <pc:spChg chg="mod">
          <ac:chgData name="李新毅" userId="8f90503c-af94-41d6-864d-d126aecb8bca" providerId="ADAL" clId="{0EA58E60-2A4F-D74C-888A-027B62A1D863}" dt="2022-04-13T08:18:38.607" v="240" actId="1076"/>
          <ac:spMkLst>
            <pc:docMk/>
            <pc:sldMk cId="1844257541" sldId="605"/>
            <ac:spMk id="175" creationId="{BFA51A63-AB74-4368-99A1-A2613D540E84}"/>
          </ac:spMkLst>
        </pc:spChg>
        <pc:spChg chg="del">
          <ac:chgData name="李新毅" userId="8f90503c-af94-41d6-864d-d126aecb8bca" providerId="ADAL" clId="{0EA58E60-2A4F-D74C-888A-027B62A1D863}" dt="2022-04-13T08:18:15.593" v="238" actId="478"/>
          <ac:spMkLst>
            <pc:docMk/>
            <pc:sldMk cId="1844257541" sldId="605"/>
            <ac:spMk id="176" creationId="{C594B117-AD27-46A5-9D0D-B1A331C1011E}"/>
          </ac:spMkLst>
        </pc:spChg>
        <pc:spChg chg="add mod">
          <ac:chgData name="李新毅" userId="8f90503c-af94-41d6-864d-d126aecb8bca" providerId="ADAL" clId="{0EA58E60-2A4F-D74C-888A-027B62A1D863}" dt="2022-04-13T08:17:09.752" v="211" actId="14100"/>
          <ac:spMkLst>
            <pc:docMk/>
            <pc:sldMk cId="1844257541" sldId="605"/>
            <ac:spMk id="177" creationId="{966C5775-6634-FC48-A130-A6A05430DEA2}"/>
          </ac:spMkLst>
        </pc:spChg>
        <pc:spChg chg="mod">
          <ac:chgData name="李新毅" userId="8f90503c-af94-41d6-864d-d126aecb8bca" providerId="ADAL" clId="{0EA58E60-2A4F-D74C-888A-027B62A1D863}" dt="2022-04-13T09:38:45.692" v="995" actId="1076"/>
          <ac:spMkLst>
            <pc:docMk/>
            <pc:sldMk cId="1844257541" sldId="605"/>
            <ac:spMk id="178" creationId="{4DE19DE2-83B5-4261-997E-74D616D23CBA}"/>
          </ac:spMkLst>
        </pc:spChg>
        <pc:spChg chg="mod">
          <ac:chgData name="李新毅" userId="8f90503c-af94-41d6-864d-d126aecb8bca" providerId="ADAL" clId="{0EA58E60-2A4F-D74C-888A-027B62A1D863}" dt="2022-04-13T09:56:11.669" v="1037" actId="14100"/>
          <ac:spMkLst>
            <pc:docMk/>
            <pc:sldMk cId="1844257541" sldId="605"/>
            <ac:spMk id="179" creationId="{E1DF9671-E359-44C2-B56A-8698A0996238}"/>
          </ac:spMkLst>
        </pc:spChg>
        <pc:spChg chg="mod">
          <ac:chgData name="李新毅" userId="8f90503c-af94-41d6-864d-d126aecb8bca" providerId="ADAL" clId="{0EA58E60-2A4F-D74C-888A-027B62A1D863}" dt="2022-04-13T09:56:28.803" v="1041" actId="14100"/>
          <ac:spMkLst>
            <pc:docMk/>
            <pc:sldMk cId="1844257541" sldId="605"/>
            <ac:spMk id="180" creationId="{078A64AB-6409-4BE0-9A35-080F506948C9}"/>
          </ac:spMkLst>
        </pc:spChg>
        <pc:spChg chg="mod">
          <ac:chgData name="李新毅" userId="8f90503c-af94-41d6-864d-d126aecb8bca" providerId="ADAL" clId="{0EA58E60-2A4F-D74C-888A-027B62A1D863}" dt="2022-04-13T09:56:14.999" v="1038" actId="14100"/>
          <ac:spMkLst>
            <pc:docMk/>
            <pc:sldMk cId="1844257541" sldId="605"/>
            <ac:spMk id="181" creationId="{91106E8B-E7AB-4D43-9CC0-420AC5D4D4EB}"/>
          </ac:spMkLst>
        </pc:spChg>
        <pc:spChg chg="mod">
          <ac:chgData name="李新毅" userId="8f90503c-af94-41d6-864d-d126aecb8bca" providerId="ADAL" clId="{0EA58E60-2A4F-D74C-888A-027B62A1D863}" dt="2022-04-13T09:56:25.713" v="1040" actId="1076"/>
          <ac:spMkLst>
            <pc:docMk/>
            <pc:sldMk cId="1844257541" sldId="605"/>
            <ac:spMk id="182" creationId="{BBF2EA6A-E57F-4864-826D-B1E92213A865}"/>
          </ac:spMkLst>
        </pc:spChg>
        <pc:spChg chg="add mod">
          <ac:chgData name="李新毅" userId="8f90503c-af94-41d6-864d-d126aecb8bca" providerId="ADAL" clId="{0EA58E60-2A4F-D74C-888A-027B62A1D863}" dt="2022-04-13T08:16:02.828" v="192" actId="1076"/>
          <ac:spMkLst>
            <pc:docMk/>
            <pc:sldMk cId="1844257541" sldId="605"/>
            <ac:spMk id="183" creationId="{C0971A72-875F-ED4F-8D98-9A2AE29384ED}"/>
          </ac:spMkLst>
        </pc:spChg>
        <pc:spChg chg="mod topLvl">
          <ac:chgData name="李新毅" userId="8f90503c-af94-41d6-864d-d126aecb8bca" providerId="ADAL" clId="{0EA58E60-2A4F-D74C-888A-027B62A1D863}" dt="2022-04-13T09:57:40.749" v="1077" actId="14100"/>
          <ac:spMkLst>
            <pc:docMk/>
            <pc:sldMk cId="1844257541" sldId="605"/>
            <ac:spMk id="184" creationId="{50B18882-F382-4A35-A896-5474CCB1A63F}"/>
          </ac:spMkLst>
        </pc:spChg>
        <pc:spChg chg="mod">
          <ac:chgData name="李新毅" userId="8f90503c-af94-41d6-864d-d126aecb8bca" providerId="ADAL" clId="{0EA58E60-2A4F-D74C-888A-027B62A1D863}" dt="2022-04-13T09:40:11.985" v="1006" actId="14100"/>
          <ac:spMkLst>
            <pc:docMk/>
            <pc:sldMk cId="1844257541" sldId="605"/>
            <ac:spMk id="185" creationId="{CEC3DE46-FCBA-4BBB-A409-9436D36DDA33}"/>
          </ac:spMkLst>
        </pc:spChg>
        <pc:spChg chg="mod topLvl">
          <ac:chgData name="李新毅" userId="8f90503c-af94-41d6-864d-d126aecb8bca" providerId="ADAL" clId="{0EA58E60-2A4F-D74C-888A-027B62A1D863}" dt="2022-04-13T09:57:47.522" v="1079" actId="14100"/>
          <ac:spMkLst>
            <pc:docMk/>
            <pc:sldMk cId="1844257541" sldId="605"/>
            <ac:spMk id="186" creationId="{71ADACB8-2BA3-43BD-BBBF-16FE67212497}"/>
          </ac:spMkLst>
        </pc:spChg>
        <pc:spChg chg="mod topLvl">
          <ac:chgData name="李新毅" userId="8f90503c-af94-41d6-864d-d126aecb8bca" providerId="ADAL" clId="{0EA58E60-2A4F-D74C-888A-027B62A1D863}" dt="2022-04-13T09:58:19.517" v="1085" actId="14100"/>
          <ac:spMkLst>
            <pc:docMk/>
            <pc:sldMk cId="1844257541" sldId="605"/>
            <ac:spMk id="187" creationId="{4485FB99-B0AD-4A09-A75F-8CC93233EDA7}"/>
          </ac:spMkLst>
        </pc:spChg>
        <pc:spChg chg="mod topLvl">
          <ac:chgData name="李新毅" userId="8f90503c-af94-41d6-864d-d126aecb8bca" providerId="ADAL" clId="{0EA58E60-2A4F-D74C-888A-027B62A1D863}" dt="2022-04-13T09:57:44.643" v="1078" actId="14100"/>
          <ac:spMkLst>
            <pc:docMk/>
            <pc:sldMk cId="1844257541" sldId="605"/>
            <ac:spMk id="188" creationId="{146BF3A5-CE89-4050-B87B-A845B0CF1F86}"/>
          </ac:spMkLst>
        </pc:spChg>
        <pc:spChg chg="mod topLvl">
          <ac:chgData name="李新毅" userId="8f90503c-af94-41d6-864d-d126aecb8bca" providerId="ADAL" clId="{0EA58E60-2A4F-D74C-888A-027B62A1D863}" dt="2022-04-13T09:58:13.542" v="1084" actId="14100"/>
          <ac:spMkLst>
            <pc:docMk/>
            <pc:sldMk cId="1844257541" sldId="605"/>
            <ac:spMk id="189" creationId="{7FAFE641-3A0A-465E-897D-D2997212D3F3}"/>
          </ac:spMkLst>
        </pc:spChg>
        <pc:spChg chg="mod">
          <ac:chgData name="李新毅" userId="8f90503c-af94-41d6-864d-d126aecb8bca" providerId="ADAL" clId="{0EA58E60-2A4F-D74C-888A-027B62A1D863}" dt="2022-04-13T09:40:23.044" v="1007" actId="1076"/>
          <ac:spMkLst>
            <pc:docMk/>
            <pc:sldMk cId="1844257541" sldId="605"/>
            <ac:spMk id="190" creationId="{BD4E839E-C5AE-4A05-B312-DF575A75DC07}"/>
          </ac:spMkLst>
        </pc:spChg>
        <pc:spChg chg="mod">
          <ac:chgData name="李新毅" userId="8f90503c-af94-41d6-864d-d126aecb8bca" providerId="ADAL" clId="{0EA58E60-2A4F-D74C-888A-027B62A1D863}" dt="2022-04-13T09:40:23.044" v="1007" actId="1076"/>
          <ac:spMkLst>
            <pc:docMk/>
            <pc:sldMk cId="1844257541" sldId="605"/>
            <ac:spMk id="191" creationId="{48FE3047-75AA-4F13-BA13-ECA1643CA064}"/>
          </ac:spMkLst>
        </pc:spChg>
        <pc:spChg chg="mod">
          <ac:chgData name="李新毅" userId="8f90503c-af94-41d6-864d-d126aecb8bca" providerId="ADAL" clId="{0EA58E60-2A4F-D74C-888A-027B62A1D863}" dt="2022-04-13T09:40:23.044" v="1007" actId="1076"/>
          <ac:spMkLst>
            <pc:docMk/>
            <pc:sldMk cId="1844257541" sldId="605"/>
            <ac:spMk id="192" creationId="{AC2BAC57-1987-4C71-AC10-6046AFF65DA3}"/>
          </ac:spMkLst>
        </pc:spChg>
        <pc:spChg chg="mod">
          <ac:chgData name="李新毅" userId="8f90503c-af94-41d6-864d-d126aecb8bca" providerId="ADAL" clId="{0EA58E60-2A4F-D74C-888A-027B62A1D863}" dt="2022-04-13T09:40:23.044" v="1007" actId="1076"/>
          <ac:spMkLst>
            <pc:docMk/>
            <pc:sldMk cId="1844257541" sldId="605"/>
            <ac:spMk id="193" creationId="{DB2195D7-C543-44F7-BE36-C5725F8674F0}"/>
          </ac:spMkLst>
        </pc:spChg>
        <pc:spChg chg="mod">
          <ac:chgData name="李新毅" userId="8f90503c-af94-41d6-864d-d126aecb8bca" providerId="ADAL" clId="{0EA58E60-2A4F-D74C-888A-027B62A1D863}" dt="2022-04-13T08:08:53.065" v="48" actId="1076"/>
          <ac:spMkLst>
            <pc:docMk/>
            <pc:sldMk cId="1844257541" sldId="605"/>
            <ac:spMk id="194" creationId="{48C374E2-618D-124F-8163-000DC13C6352}"/>
          </ac:spMkLst>
        </pc:spChg>
        <pc:spChg chg="del">
          <ac:chgData name="李新毅" userId="8f90503c-af94-41d6-864d-d126aecb8bca" providerId="ADAL" clId="{0EA58E60-2A4F-D74C-888A-027B62A1D863}" dt="2022-04-13T08:36:43.901" v="380" actId="478"/>
          <ac:spMkLst>
            <pc:docMk/>
            <pc:sldMk cId="1844257541" sldId="605"/>
            <ac:spMk id="195" creationId="{69AA6306-2506-3846-97B4-791B7198D86A}"/>
          </ac:spMkLst>
        </pc:spChg>
        <pc:spChg chg="del mod">
          <ac:chgData name="李新毅" userId="8f90503c-af94-41d6-864d-d126aecb8bca" providerId="ADAL" clId="{0EA58E60-2A4F-D74C-888A-027B62A1D863}" dt="2022-04-13T08:36:46.474" v="382" actId="478"/>
          <ac:spMkLst>
            <pc:docMk/>
            <pc:sldMk cId="1844257541" sldId="605"/>
            <ac:spMk id="196" creationId="{B4DD82C3-13F7-EE42-8CD7-09ADD9332756}"/>
          </ac:spMkLst>
        </pc:spChg>
        <pc:spChg chg="del">
          <ac:chgData name="李新毅" userId="8f90503c-af94-41d6-864d-d126aecb8bca" providerId="ADAL" clId="{0EA58E60-2A4F-D74C-888A-027B62A1D863}" dt="2022-04-13T08:36:48.229" v="383" actId="478"/>
          <ac:spMkLst>
            <pc:docMk/>
            <pc:sldMk cId="1844257541" sldId="605"/>
            <ac:spMk id="197" creationId="{F6E2EC5B-5333-7647-A7C2-7884397E311C}"/>
          </ac:spMkLst>
        </pc:spChg>
        <pc:spChg chg="del">
          <ac:chgData name="李新毅" userId="8f90503c-af94-41d6-864d-d126aecb8bca" providerId="ADAL" clId="{0EA58E60-2A4F-D74C-888A-027B62A1D863}" dt="2022-04-13T08:36:49.115" v="384" actId="478"/>
          <ac:spMkLst>
            <pc:docMk/>
            <pc:sldMk cId="1844257541" sldId="605"/>
            <ac:spMk id="199" creationId="{D47E7BB2-3EB0-734A-8667-EF5E89A5A9E2}"/>
          </ac:spMkLst>
        </pc:spChg>
        <pc:spChg chg="mod">
          <ac:chgData name="李新毅" userId="8f90503c-af94-41d6-864d-d126aecb8bca" providerId="ADAL" clId="{0EA58E60-2A4F-D74C-888A-027B62A1D863}" dt="2022-04-13T08:18:42.373" v="241" actId="1076"/>
          <ac:spMkLst>
            <pc:docMk/>
            <pc:sldMk cId="1844257541" sldId="605"/>
            <ac:spMk id="201" creationId="{BE02A133-6586-C442-91DF-508693BDBCE9}"/>
          </ac:spMkLst>
        </pc:spChg>
        <pc:spChg chg="add mod">
          <ac:chgData name="李新毅" userId="8f90503c-af94-41d6-864d-d126aecb8bca" providerId="ADAL" clId="{0EA58E60-2A4F-D74C-888A-027B62A1D863}" dt="2022-04-13T08:15:54.074" v="190" actId="1076"/>
          <ac:spMkLst>
            <pc:docMk/>
            <pc:sldMk cId="1844257541" sldId="605"/>
            <ac:spMk id="203" creationId="{DE7ABBC7-B620-324B-883D-2620C3DFA8B4}"/>
          </ac:spMkLst>
        </pc:spChg>
        <pc:spChg chg="add mod">
          <ac:chgData name="李新毅" userId="8f90503c-af94-41d6-864d-d126aecb8bca" providerId="ADAL" clId="{0EA58E60-2A4F-D74C-888A-027B62A1D863}" dt="2022-04-13T08:16:18.405" v="204" actId="20577"/>
          <ac:spMkLst>
            <pc:docMk/>
            <pc:sldMk cId="1844257541" sldId="605"/>
            <ac:spMk id="204" creationId="{FADF88BA-928C-404E-BFB2-6D184225D916}"/>
          </ac:spMkLst>
        </pc:spChg>
        <pc:spChg chg="add mod">
          <ac:chgData name="李新毅" userId="8f90503c-af94-41d6-864d-d126aecb8bca" providerId="ADAL" clId="{0EA58E60-2A4F-D74C-888A-027B62A1D863}" dt="2022-04-13T08:19:05.182" v="254" actId="20577"/>
          <ac:spMkLst>
            <pc:docMk/>
            <pc:sldMk cId="1844257541" sldId="605"/>
            <ac:spMk id="205" creationId="{4D4D511F-136A-D044-AC4F-B51296DB2496}"/>
          </ac:spMkLst>
        </pc:spChg>
        <pc:spChg chg="add mod">
          <ac:chgData name="李新毅" userId="8f90503c-af94-41d6-864d-d126aecb8bca" providerId="ADAL" clId="{0EA58E60-2A4F-D74C-888A-027B62A1D863}" dt="2022-04-13T08:19:15.407" v="256" actId="1076"/>
          <ac:spMkLst>
            <pc:docMk/>
            <pc:sldMk cId="1844257541" sldId="605"/>
            <ac:spMk id="206" creationId="{8425597E-F110-AA43-A304-5CF3EC91B90F}"/>
          </ac:spMkLst>
        </pc:spChg>
        <pc:spChg chg="add mod">
          <ac:chgData name="李新毅" userId="8f90503c-af94-41d6-864d-d126aecb8bca" providerId="ADAL" clId="{0EA58E60-2A4F-D74C-888A-027B62A1D863}" dt="2022-04-13T08:19:23.810" v="258" actId="1076"/>
          <ac:spMkLst>
            <pc:docMk/>
            <pc:sldMk cId="1844257541" sldId="605"/>
            <ac:spMk id="207" creationId="{4D51A898-AFA8-5A46-A671-DD9164A2F8D9}"/>
          </ac:spMkLst>
        </pc:spChg>
        <pc:spChg chg="add del mod">
          <ac:chgData name="李新毅" userId="8f90503c-af94-41d6-864d-d126aecb8bca" providerId="ADAL" clId="{0EA58E60-2A4F-D74C-888A-027B62A1D863}" dt="2022-04-13T08:20:14.727" v="268" actId="478"/>
          <ac:spMkLst>
            <pc:docMk/>
            <pc:sldMk cId="1844257541" sldId="605"/>
            <ac:spMk id="209" creationId="{7D969C94-6598-0E46-8380-E4DE7E23DAD6}"/>
          </ac:spMkLst>
        </pc:spChg>
        <pc:spChg chg="add del mod">
          <ac:chgData name="李新毅" userId="8f90503c-af94-41d6-864d-d126aecb8bca" providerId="ADAL" clId="{0EA58E60-2A4F-D74C-888A-027B62A1D863}" dt="2022-04-13T08:23:35.168" v="279" actId="478"/>
          <ac:spMkLst>
            <pc:docMk/>
            <pc:sldMk cId="1844257541" sldId="605"/>
            <ac:spMk id="210" creationId="{93C4C276-9C98-5B4C-B8ED-DF81DBE8A915}"/>
          </ac:spMkLst>
        </pc:spChg>
        <pc:spChg chg="add mod">
          <ac:chgData name="李新毅" userId="8f90503c-af94-41d6-864d-d126aecb8bca" providerId="ADAL" clId="{0EA58E60-2A4F-D74C-888A-027B62A1D863}" dt="2022-04-13T08:36:07.015" v="375" actId="1076"/>
          <ac:spMkLst>
            <pc:docMk/>
            <pc:sldMk cId="1844257541" sldId="605"/>
            <ac:spMk id="212" creationId="{3C0C710C-3617-1D49-80EC-6A83B699DB18}"/>
          </ac:spMkLst>
        </pc:spChg>
        <pc:spChg chg="add mod">
          <ac:chgData name="李新毅" userId="8f90503c-af94-41d6-864d-d126aecb8bca" providerId="ADAL" clId="{0EA58E60-2A4F-D74C-888A-027B62A1D863}" dt="2022-04-13T08:36:07.015" v="375" actId="1076"/>
          <ac:spMkLst>
            <pc:docMk/>
            <pc:sldMk cId="1844257541" sldId="605"/>
            <ac:spMk id="213" creationId="{A75B0090-D10C-494E-9115-D257D50DA9B4}"/>
          </ac:spMkLst>
        </pc:spChg>
        <pc:spChg chg="add mod">
          <ac:chgData name="李新毅" userId="8f90503c-af94-41d6-864d-d126aecb8bca" providerId="ADAL" clId="{0EA58E60-2A4F-D74C-888A-027B62A1D863}" dt="2022-04-13T08:36:07.015" v="375" actId="1076"/>
          <ac:spMkLst>
            <pc:docMk/>
            <pc:sldMk cId="1844257541" sldId="605"/>
            <ac:spMk id="215" creationId="{6C592E6F-FA70-FD4C-9E69-A90A325ADB45}"/>
          </ac:spMkLst>
        </pc:spChg>
        <pc:spChg chg="add mod">
          <ac:chgData name="李新毅" userId="8f90503c-af94-41d6-864d-d126aecb8bca" providerId="ADAL" clId="{0EA58E60-2A4F-D74C-888A-027B62A1D863}" dt="2022-04-13T08:36:07.015" v="375" actId="1076"/>
          <ac:spMkLst>
            <pc:docMk/>
            <pc:sldMk cId="1844257541" sldId="605"/>
            <ac:spMk id="216" creationId="{E85A1FCE-5199-3740-A648-AA2B6341D02F}"/>
          </ac:spMkLst>
        </pc:spChg>
        <pc:spChg chg="add mod">
          <ac:chgData name="李新毅" userId="8f90503c-af94-41d6-864d-d126aecb8bca" providerId="ADAL" clId="{0EA58E60-2A4F-D74C-888A-027B62A1D863}" dt="2022-04-13T09:55:14.230" v="1010" actId="1076"/>
          <ac:spMkLst>
            <pc:docMk/>
            <pc:sldMk cId="1844257541" sldId="605"/>
            <ac:spMk id="218" creationId="{F00283B5-29E6-0641-ABCF-7E01C5F41CA4}"/>
          </ac:spMkLst>
        </pc:spChg>
        <pc:spChg chg="add mod">
          <ac:chgData name="李新毅" userId="8f90503c-af94-41d6-864d-d126aecb8bca" providerId="ADAL" clId="{0EA58E60-2A4F-D74C-888A-027B62A1D863}" dt="2022-04-13T09:40:28.669" v="1008" actId="1076"/>
          <ac:spMkLst>
            <pc:docMk/>
            <pc:sldMk cId="1844257541" sldId="605"/>
            <ac:spMk id="219" creationId="{6C194712-7707-9F4E-8D70-A45FA9D13AC0}"/>
          </ac:spMkLst>
        </pc:spChg>
        <pc:spChg chg="add mod">
          <ac:chgData name="李新毅" userId="8f90503c-af94-41d6-864d-d126aecb8bca" providerId="ADAL" clId="{0EA58E60-2A4F-D74C-888A-027B62A1D863}" dt="2022-04-13T09:55:14.230" v="1010" actId="1076"/>
          <ac:spMkLst>
            <pc:docMk/>
            <pc:sldMk cId="1844257541" sldId="605"/>
            <ac:spMk id="220" creationId="{FE6E3CE9-7F8A-B54E-89E4-7C6E07014815}"/>
          </ac:spMkLst>
        </pc:spChg>
        <pc:spChg chg="add mod">
          <ac:chgData name="李新毅" userId="8f90503c-af94-41d6-864d-d126aecb8bca" providerId="ADAL" clId="{0EA58E60-2A4F-D74C-888A-027B62A1D863}" dt="2022-04-13T09:55:14.230" v="1010" actId="1076"/>
          <ac:spMkLst>
            <pc:docMk/>
            <pc:sldMk cId="1844257541" sldId="605"/>
            <ac:spMk id="221" creationId="{C9CDA58F-C213-4B48-8D07-011DE0051E11}"/>
          </ac:spMkLst>
        </pc:spChg>
        <pc:spChg chg="add mod">
          <ac:chgData name="李新毅" userId="8f90503c-af94-41d6-864d-d126aecb8bca" providerId="ADAL" clId="{0EA58E60-2A4F-D74C-888A-027B62A1D863}" dt="2022-04-13T09:55:14.230" v="1010" actId="1076"/>
          <ac:spMkLst>
            <pc:docMk/>
            <pc:sldMk cId="1844257541" sldId="605"/>
            <ac:spMk id="222" creationId="{2DAB761B-E34B-1B43-B242-F267DF2D1D7F}"/>
          </ac:spMkLst>
        </pc:spChg>
        <pc:spChg chg="add mod">
          <ac:chgData name="李新毅" userId="8f90503c-af94-41d6-864d-d126aecb8bca" providerId="ADAL" clId="{0EA58E60-2A4F-D74C-888A-027B62A1D863}" dt="2022-04-13T09:40:36.333" v="1009" actId="1076"/>
          <ac:spMkLst>
            <pc:docMk/>
            <pc:sldMk cId="1844257541" sldId="605"/>
            <ac:spMk id="223" creationId="{1A7FEC03-243B-BE43-8984-B7EA8F271C18}"/>
          </ac:spMkLst>
        </pc:spChg>
        <pc:spChg chg="add mod">
          <ac:chgData name="李新毅" userId="8f90503c-af94-41d6-864d-d126aecb8bca" providerId="ADAL" clId="{0EA58E60-2A4F-D74C-888A-027B62A1D863}" dt="2022-04-13T09:40:36.333" v="1009" actId="1076"/>
          <ac:spMkLst>
            <pc:docMk/>
            <pc:sldMk cId="1844257541" sldId="605"/>
            <ac:spMk id="224" creationId="{FAD8DEE4-29A5-904E-93F4-D068CE6D00C2}"/>
          </ac:spMkLst>
        </pc:spChg>
        <pc:spChg chg="add mod">
          <ac:chgData name="李新毅" userId="8f90503c-af94-41d6-864d-d126aecb8bca" providerId="ADAL" clId="{0EA58E60-2A4F-D74C-888A-027B62A1D863}" dt="2022-04-13T09:40:36.333" v="1009" actId="1076"/>
          <ac:spMkLst>
            <pc:docMk/>
            <pc:sldMk cId="1844257541" sldId="605"/>
            <ac:spMk id="225" creationId="{07D9E7BA-5E50-5545-BA03-8AD4AB27AB19}"/>
          </ac:spMkLst>
        </pc:spChg>
        <pc:spChg chg="add mod">
          <ac:chgData name="李新毅" userId="8f90503c-af94-41d6-864d-d126aecb8bca" providerId="ADAL" clId="{0EA58E60-2A4F-D74C-888A-027B62A1D863}" dt="2022-04-13T09:40:36.333" v="1009" actId="1076"/>
          <ac:spMkLst>
            <pc:docMk/>
            <pc:sldMk cId="1844257541" sldId="605"/>
            <ac:spMk id="226" creationId="{FBDAC45F-2A62-D549-8FA9-5093D5C09C74}"/>
          </ac:spMkLst>
        </pc:spChg>
        <pc:spChg chg="add mod">
          <ac:chgData name="李新毅" userId="8f90503c-af94-41d6-864d-d126aecb8bca" providerId="ADAL" clId="{0EA58E60-2A4F-D74C-888A-027B62A1D863}" dt="2022-04-13T14:31:18.453" v="1495" actId="20577"/>
          <ac:spMkLst>
            <pc:docMk/>
            <pc:sldMk cId="1844257541" sldId="605"/>
            <ac:spMk id="227" creationId="{4CE9DC69-9FDC-224D-97D9-FFAF9DEB9260}"/>
          </ac:spMkLst>
        </pc:spChg>
        <pc:spChg chg="add mod">
          <ac:chgData name="李新毅" userId="8f90503c-af94-41d6-864d-d126aecb8bca" providerId="ADAL" clId="{0EA58E60-2A4F-D74C-888A-027B62A1D863}" dt="2022-04-13T09:56:57.399" v="1057" actId="20577"/>
          <ac:spMkLst>
            <pc:docMk/>
            <pc:sldMk cId="1844257541" sldId="605"/>
            <ac:spMk id="233" creationId="{4C2EC108-221C-AD4B-96AB-EF1D4DA11517}"/>
          </ac:spMkLst>
        </pc:spChg>
        <pc:spChg chg="add mod">
          <ac:chgData name="李新毅" userId="8f90503c-af94-41d6-864d-d126aecb8bca" providerId="ADAL" clId="{0EA58E60-2A4F-D74C-888A-027B62A1D863}" dt="2022-04-13T09:57:09.161" v="1068" actId="20577"/>
          <ac:spMkLst>
            <pc:docMk/>
            <pc:sldMk cId="1844257541" sldId="605"/>
            <ac:spMk id="239" creationId="{9837AFA9-6693-A84C-836F-DC0E659EB005}"/>
          </ac:spMkLst>
        </pc:spChg>
        <pc:spChg chg="add mod">
          <ac:chgData name="李新毅" userId="8f90503c-af94-41d6-864d-d126aecb8bca" providerId="ADAL" clId="{0EA58E60-2A4F-D74C-888A-027B62A1D863}" dt="2022-04-13T09:57:19.616" v="1075" actId="20577"/>
          <ac:spMkLst>
            <pc:docMk/>
            <pc:sldMk cId="1844257541" sldId="605"/>
            <ac:spMk id="242" creationId="{A5F2C5F1-66B0-9C46-BD16-575822177ED6}"/>
          </ac:spMkLst>
        </pc:spChg>
        <pc:grpChg chg="add del mod">
          <ac:chgData name="李新毅" userId="8f90503c-af94-41d6-864d-d126aecb8bca" providerId="ADAL" clId="{0EA58E60-2A4F-D74C-888A-027B62A1D863}" dt="2022-04-13T09:57:35.567" v="1076" actId="165"/>
          <ac:grpSpMkLst>
            <pc:docMk/>
            <pc:sldMk cId="1844257541" sldId="605"/>
            <ac:grpSpMk id="5" creationId="{5567E180-6211-3F45-B56C-519A29060B1D}"/>
          </ac:grpSpMkLst>
        </pc:grpChg>
        <pc:grpChg chg="add mod">
          <ac:chgData name="李新毅" userId="8f90503c-af94-41d6-864d-d126aecb8bca" providerId="ADAL" clId="{0EA58E60-2A4F-D74C-888A-027B62A1D863}" dt="2022-04-13T09:55:34.307" v="1013" actId="1076"/>
          <ac:grpSpMkLst>
            <pc:docMk/>
            <pc:sldMk cId="1844257541" sldId="605"/>
            <ac:grpSpMk id="6" creationId="{B464B65B-E8E5-B444-A7EE-A2B70A946B9B}"/>
          </ac:grpSpMkLst>
        </pc:grpChg>
        <pc:picChg chg="mod">
          <ac:chgData name="李新毅" userId="8f90503c-af94-41d6-864d-d126aecb8bca" providerId="ADAL" clId="{0EA58E60-2A4F-D74C-888A-027B62A1D863}" dt="2022-04-13T08:44:22.741" v="636" actId="1076"/>
          <ac:picMkLst>
            <pc:docMk/>
            <pc:sldMk cId="1844257541" sldId="605"/>
            <ac:picMk id="123" creationId="{C5A0364B-7BB9-4862-AE96-3E0DF5B866E7}"/>
          </ac:picMkLst>
        </pc:picChg>
        <pc:picChg chg="mod">
          <ac:chgData name="李新毅" userId="8f90503c-af94-41d6-864d-d126aecb8bca" providerId="ADAL" clId="{0EA58E60-2A4F-D74C-888A-027B62A1D863}" dt="2022-04-13T08:36:57.536" v="386" actId="1076"/>
          <ac:picMkLst>
            <pc:docMk/>
            <pc:sldMk cId="1844257541" sldId="605"/>
            <ac:picMk id="124" creationId="{A00A78E9-047C-448B-9062-15BAE8711296}"/>
          </ac:picMkLst>
        </pc:picChg>
        <pc:cxnChg chg="del mod">
          <ac:chgData name="李新毅" userId="8f90503c-af94-41d6-864d-d126aecb8bca" providerId="ADAL" clId="{0EA58E60-2A4F-D74C-888A-027B62A1D863}" dt="2022-04-13T08:36:24.488" v="376" actId="478"/>
          <ac:cxnSpMkLst>
            <pc:docMk/>
            <pc:sldMk cId="1844257541" sldId="605"/>
            <ac:cxnSpMk id="4" creationId="{1C69C951-18CA-46A6-95AA-9CE0D0251893}"/>
          </ac:cxnSpMkLst>
        </pc:cxnChg>
      </pc:sldChg>
      <pc:sldChg chg="delSp modSp mod modClrScheme chgLayout">
        <pc:chgData name="李新毅" userId="8f90503c-af94-41d6-864d-d126aecb8bca" providerId="ADAL" clId="{0EA58E60-2A4F-D74C-888A-027B62A1D863}" dt="2022-04-13T14:15:08.576" v="1177" actId="20577"/>
        <pc:sldMkLst>
          <pc:docMk/>
          <pc:sldMk cId="292678451" sldId="608"/>
        </pc:sldMkLst>
        <pc:spChg chg="mod ord">
          <ac:chgData name="李新毅" userId="8f90503c-af94-41d6-864d-d126aecb8bca" providerId="ADAL" clId="{0EA58E60-2A4F-D74C-888A-027B62A1D863}" dt="2022-04-13T14:15:08.576" v="1177" actId="20577"/>
          <ac:spMkLst>
            <pc:docMk/>
            <pc:sldMk cId="292678451" sldId="608"/>
            <ac:spMk id="4" creationId="{74945381-CD73-4578-9913-B82407BA4CAD}"/>
          </ac:spMkLst>
        </pc:spChg>
        <pc:picChg chg="del">
          <ac:chgData name="李新毅" userId="8f90503c-af94-41d6-864d-d126aecb8bca" providerId="ADAL" clId="{0EA58E60-2A4F-D74C-888A-027B62A1D863}" dt="2022-04-13T14:14:56.913" v="1172" actId="478"/>
          <ac:picMkLst>
            <pc:docMk/>
            <pc:sldMk cId="292678451" sldId="608"/>
            <ac:picMk id="3" creationId="{E749438E-CF2E-4779-A994-E41F75071092}"/>
          </ac:picMkLst>
        </pc:picChg>
      </pc:sldChg>
      <pc:sldChg chg="delSp modSp mod modClrScheme chgLayout">
        <pc:chgData name="李新毅" userId="8f90503c-af94-41d6-864d-d126aecb8bca" providerId="ADAL" clId="{0EA58E60-2A4F-D74C-888A-027B62A1D863}" dt="2022-04-13T14:14:18.410" v="1169" actId="20577"/>
        <pc:sldMkLst>
          <pc:docMk/>
          <pc:sldMk cId="1378679881" sldId="609"/>
        </pc:sldMkLst>
        <pc:spChg chg="mod ord">
          <ac:chgData name="李新毅" userId="8f90503c-af94-41d6-864d-d126aecb8bca" providerId="ADAL" clId="{0EA58E60-2A4F-D74C-888A-027B62A1D863}" dt="2022-04-13T14:14:18.410" v="1169" actId="20577"/>
          <ac:spMkLst>
            <pc:docMk/>
            <pc:sldMk cId="1378679881" sldId="609"/>
            <ac:spMk id="4" creationId="{CA588CF2-0B48-4D7B-B9CE-0D23587EB2E3}"/>
          </ac:spMkLst>
        </pc:spChg>
        <pc:picChg chg="del">
          <ac:chgData name="李新毅" userId="8f90503c-af94-41d6-864d-d126aecb8bca" providerId="ADAL" clId="{0EA58E60-2A4F-D74C-888A-027B62A1D863}" dt="2022-04-13T14:13:46.276" v="1166" actId="478"/>
          <ac:picMkLst>
            <pc:docMk/>
            <pc:sldMk cId="1378679881" sldId="609"/>
            <ac:picMk id="65" creationId="{E1B228ED-9E81-46C5-A2DA-5449093477C9}"/>
          </ac:picMkLst>
        </pc:picChg>
      </pc:sldChg>
      <pc:sldChg chg="delSp modSp mod modClrScheme chgLayout">
        <pc:chgData name="李新毅" userId="8f90503c-af94-41d6-864d-d126aecb8bca" providerId="ADAL" clId="{0EA58E60-2A4F-D74C-888A-027B62A1D863}" dt="2022-04-13T14:15:32.218" v="1192" actId="20577"/>
        <pc:sldMkLst>
          <pc:docMk/>
          <pc:sldMk cId="3104204356" sldId="610"/>
        </pc:sldMkLst>
        <pc:spChg chg="mod ord">
          <ac:chgData name="李新毅" userId="8f90503c-af94-41d6-864d-d126aecb8bca" providerId="ADAL" clId="{0EA58E60-2A4F-D74C-888A-027B62A1D863}" dt="2022-04-13T14:15:32.218" v="1192" actId="20577"/>
          <ac:spMkLst>
            <pc:docMk/>
            <pc:sldMk cId="3104204356" sldId="610"/>
            <ac:spMk id="2" creationId="{9F144F5F-8FB8-435C-B4A9-21D68F20D70B}"/>
          </ac:spMkLst>
        </pc:spChg>
        <pc:picChg chg="del">
          <ac:chgData name="李新毅" userId="8f90503c-af94-41d6-864d-d126aecb8bca" providerId="ADAL" clId="{0EA58E60-2A4F-D74C-888A-027B62A1D863}" dt="2022-04-13T14:15:22.304" v="1179" actId="478"/>
          <ac:picMkLst>
            <pc:docMk/>
            <pc:sldMk cId="3104204356" sldId="610"/>
            <ac:picMk id="4" creationId="{5B5A6A45-F584-46B7-BE45-C1FB8AE26358}"/>
          </ac:picMkLst>
        </pc:picChg>
      </pc:sldChg>
      <pc:sldChg chg="delSp modSp mod modClrScheme chgLayout">
        <pc:chgData name="李新毅" userId="8f90503c-af94-41d6-864d-d126aecb8bca" providerId="ADAL" clId="{0EA58E60-2A4F-D74C-888A-027B62A1D863}" dt="2022-04-13T14:22:47.840" v="1296" actId="20577"/>
        <pc:sldMkLst>
          <pc:docMk/>
          <pc:sldMk cId="794893117" sldId="611"/>
        </pc:sldMkLst>
        <pc:spChg chg="mod ord">
          <ac:chgData name="李新毅" userId="8f90503c-af94-41d6-864d-d126aecb8bca" providerId="ADAL" clId="{0EA58E60-2A4F-D74C-888A-027B62A1D863}" dt="2022-04-13T14:22:47.840" v="1296" actId="20577"/>
          <ac:spMkLst>
            <pc:docMk/>
            <pc:sldMk cId="794893117" sldId="611"/>
            <ac:spMk id="2" creationId="{C59F2A7D-7F68-4C72-B800-268F52947AFE}"/>
          </ac:spMkLst>
        </pc:spChg>
        <pc:spChg chg="mod">
          <ac:chgData name="李新毅" userId="8f90503c-af94-41d6-864d-d126aecb8bca" providerId="ADAL" clId="{0EA58E60-2A4F-D74C-888A-027B62A1D863}" dt="2022-04-13T14:22:27.084" v="1293" actId="1076"/>
          <ac:spMkLst>
            <pc:docMk/>
            <pc:sldMk cId="794893117" sldId="611"/>
            <ac:spMk id="54" creationId="{F283DB30-F6D5-1241-AC74-49C1C78AC416}"/>
          </ac:spMkLst>
        </pc:spChg>
        <pc:picChg chg="del">
          <ac:chgData name="李新毅" userId="8f90503c-af94-41d6-864d-d126aecb8bca" providerId="ADAL" clId="{0EA58E60-2A4F-D74C-888A-027B62A1D863}" dt="2022-04-13T14:22:14.275" v="1292" actId="478"/>
          <ac:picMkLst>
            <pc:docMk/>
            <pc:sldMk cId="794893117" sldId="611"/>
            <ac:picMk id="4" creationId="{CA0ACB53-D1EF-4222-9FF7-10D8C4C14868}"/>
          </ac:picMkLst>
        </pc:picChg>
      </pc:sldChg>
      <pc:sldChg chg="addSp delSp modSp mod modClrScheme chgLayout">
        <pc:chgData name="李新毅" userId="8f90503c-af94-41d6-864d-d126aecb8bca" providerId="ADAL" clId="{0EA58E60-2A4F-D74C-888A-027B62A1D863}" dt="2022-04-13T14:24:52.545" v="1390" actId="20577"/>
        <pc:sldMkLst>
          <pc:docMk/>
          <pc:sldMk cId="3972687153" sldId="612"/>
        </pc:sldMkLst>
        <pc:spChg chg="add mod ord">
          <ac:chgData name="李新毅" userId="8f90503c-af94-41d6-864d-d126aecb8bca" providerId="ADAL" clId="{0EA58E60-2A4F-D74C-888A-027B62A1D863}" dt="2022-04-13T14:24:52.545" v="1390" actId="20577"/>
          <ac:spMkLst>
            <pc:docMk/>
            <pc:sldMk cId="3972687153" sldId="612"/>
            <ac:spMk id="2" creationId="{3851414A-3B36-F447-8AF8-527668918447}"/>
          </ac:spMkLst>
        </pc:spChg>
        <pc:spChg chg="del mod">
          <ac:chgData name="李新毅" userId="8f90503c-af94-41d6-864d-d126aecb8bca" providerId="ADAL" clId="{0EA58E60-2A4F-D74C-888A-027B62A1D863}" dt="2022-04-13T14:24:48.960" v="1386" actId="478"/>
          <ac:spMkLst>
            <pc:docMk/>
            <pc:sldMk cId="3972687153" sldId="612"/>
            <ac:spMk id="141" creationId="{30EA443E-B95C-499F-B73E-8613F508861F}"/>
          </ac:spMkLst>
        </pc:spChg>
        <pc:picChg chg="del">
          <ac:chgData name="李新毅" userId="8f90503c-af94-41d6-864d-d126aecb8bca" providerId="ADAL" clId="{0EA58E60-2A4F-D74C-888A-027B62A1D863}" dt="2022-04-13T14:24:49.734" v="1387" actId="478"/>
          <ac:picMkLst>
            <pc:docMk/>
            <pc:sldMk cId="3972687153" sldId="612"/>
            <ac:picMk id="139" creationId="{41F62582-CBF5-47FE-95E5-73A1A60FDC47}"/>
          </ac:picMkLst>
        </pc:picChg>
      </pc:sldChg>
      <pc:sldChg chg="delSp modSp del mod modClrScheme chgLayout">
        <pc:chgData name="李新毅" userId="8f90503c-af94-41d6-864d-d126aecb8bca" providerId="ADAL" clId="{0EA58E60-2A4F-D74C-888A-027B62A1D863}" dt="2022-04-13T14:24:24.363" v="1350" actId="2696"/>
        <pc:sldMkLst>
          <pc:docMk/>
          <pc:sldMk cId="1774616066" sldId="613"/>
        </pc:sldMkLst>
        <pc:spChg chg="mod ord">
          <ac:chgData name="李新毅" userId="8f90503c-af94-41d6-864d-d126aecb8bca" providerId="ADAL" clId="{0EA58E60-2A4F-D74C-888A-027B62A1D863}" dt="2022-04-13T14:22:59.355" v="1301" actId="20577"/>
          <ac:spMkLst>
            <pc:docMk/>
            <pc:sldMk cId="1774616066" sldId="613"/>
            <ac:spMk id="2" creationId="{13577A36-43C1-4BB5-B817-98408EB42851}"/>
          </ac:spMkLst>
        </pc:spChg>
        <pc:picChg chg="del">
          <ac:chgData name="李新毅" userId="8f90503c-af94-41d6-864d-d126aecb8bca" providerId="ADAL" clId="{0EA58E60-2A4F-D74C-888A-027B62A1D863}" dt="2022-04-13T14:22:55.629" v="1298" actId="478"/>
          <ac:picMkLst>
            <pc:docMk/>
            <pc:sldMk cId="1774616066" sldId="613"/>
            <ac:picMk id="5" creationId="{0A70A417-F18E-4783-A918-C50DE11B305C}"/>
          </ac:picMkLst>
        </pc:picChg>
      </pc:sldChg>
      <pc:sldChg chg="delSp modSp mod modClrScheme chgLayout">
        <pc:chgData name="李新毅" userId="8f90503c-af94-41d6-864d-d126aecb8bca" providerId="ADAL" clId="{0EA58E60-2A4F-D74C-888A-027B62A1D863}" dt="2022-04-13T14:37:45.608" v="1644" actId="20577"/>
        <pc:sldMkLst>
          <pc:docMk/>
          <pc:sldMk cId="227544572" sldId="614"/>
        </pc:sldMkLst>
        <pc:spChg chg="mod ord">
          <ac:chgData name="李新毅" userId="8f90503c-af94-41d6-864d-d126aecb8bca" providerId="ADAL" clId="{0EA58E60-2A4F-D74C-888A-027B62A1D863}" dt="2022-04-13T14:37:45.608" v="1644" actId="20577"/>
          <ac:spMkLst>
            <pc:docMk/>
            <pc:sldMk cId="227544572" sldId="614"/>
            <ac:spMk id="2" creationId="{69EA1505-8141-499E-A464-04C7D305D821}"/>
          </ac:spMkLst>
        </pc:spChg>
        <pc:picChg chg="del">
          <ac:chgData name="李新毅" userId="8f90503c-af94-41d6-864d-d126aecb8bca" providerId="ADAL" clId="{0EA58E60-2A4F-D74C-888A-027B62A1D863}" dt="2022-04-13T14:37:31.157" v="1621" actId="478"/>
          <ac:picMkLst>
            <pc:docMk/>
            <pc:sldMk cId="227544572" sldId="614"/>
            <ac:picMk id="45" creationId="{6BBFEDEF-742E-41E7-9181-2CE81C7DFEE6}"/>
          </ac:picMkLst>
        </pc:picChg>
      </pc:sldChg>
      <pc:sldChg chg="delSp modSp mod ord modClrScheme chgLayout">
        <pc:chgData name="李新毅" userId="8f90503c-af94-41d6-864d-d126aecb8bca" providerId="ADAL" clId="{0EA58E60-2A4F-D74C-888A-027B62A1D863}" dt="2022-04-13T14:59:47.238" v="1838" actId="478"/>
        <pc:sldMkLst>
          <pc:docMk/>
          <pc:sldMk cId="2022516764" sldId="615"/>
        </pc:sldMkLst>
        <pc:spChg chg="mod ord">
          <ac:chgData name="李新毅" userId="8f90503c-af94-41d6-864d-d126aecb8bca" providerId="ADAL" clId="{0EA58E60-2A4F-D74C-888A-027B62A1D863}" dt="2022-04-13T14:59:45.938" v="1837" actId="700"/>
          <ac:spMkLst>
            <pc:docMk/>
            <pc:sldMk cId="2022516764" sldId="615"/>
            <ac:spMk id="2" creationId="{313082B7-AF7F-497E-B77F-5DA7159C348A}"/>
          </ac:spMkLst>
        </pc:spChg>
        <pc:picChg chg="del">
          <ac:chgData name="李新毅" userId="8f90503c-af94-41d6-864d-d126aecb8bca" providerId="ADAL" clId="{0EA58E60-2A4F-D74C-888A-027B62A1D863}" dt="2022-04-13T14:59:47.238" v="1838" actId="478"/>
          <ac:picMkLst>
            <pc:docMk/>
            <pc:sldMk cId="2022516764" sldId="615"/>
            <ac:picMk id="63" creationId="{F4B6C185-3357-4B0E-8511-26DAC2ED8431}"/>
          </ac:picMkLst>
        </pc:picChg>
      </pc:sldChg>
      <pc:sldChg chg="ord">
        <pc:chgData name="李新毅" userId="8f90503c-af94-41d6-864d-d126aecb8bca" providerId="ADAL" clId="{0EA58E60-2A4F-D74C-888A-027B62A1D863}" dt="2022-04-13T14:28:28.773" v="1417" actId="20578"/>
        <pc:sldMkLst>
          <pc:docMk/>
          <pc:sldMk cId="334399080" sldId="616"/>
        </pc:sldMkLst>
      </pc:sldChg>
      <pc:sldChg chg="delSp modSp mod ord modClrScheme chgLayout">
        <pc:chgData name="李新毅" userId="8f90503c-af94-41d6-864d-d126aecb8bca" providerId="ADAL" clId="{0EA58E60-2A4F-D74C-888A-027B62A1D863}" dt="2022-04-13T14:59:37.673" v="1836" actId="478"/>
        <pc:sldMkLst>
          <pc:docMk/>
          <pc:sldMk cId="1258579267" sldId="617"/>
        </pc:sldMkLst>
        <pc:spChg chg="mod ord">
          <ac:chgData name="李新毅" userId="8f90503c-af94-41d6-864d-d126aecb8bca" providerId="ADAL" clId="{0EA58E60-2A4F-D74C-888A-027B62A1D863}" dt="2022-04-13T14:59:35.813" v="1835" actId="700"/>
          <ac:spMkLst>
            <pc:docMk/>
            <pc:sldMk cId="1258579267" sldId="617"/>
            <ac:spMk id="2" creationId="{DF6584A2-0AE3-4A08-8FF7-B15A1ABBF377}"/>
          </ac:spMkLst>
        </pc:spChg>
        <pc:picChg chg="del">
          <ac:chgData name="李新毅" userId="8f90503c-af94-41d6-864d-d126aecb8bca" providerId="ADAL" clId="{0EA58E60-2A4F-D74C-888A-027B62A1D863}" dt="2022-04-13T14:59:37.673" v="1836" actId="478"/>
          <ac:picMkLst>
            <pc:docMk/>
            <pc:sldMk cId="1258579267" sldId="617"/>
            <ac:picMk id="73" creationId="{C908FEC0-8251-45D3-9360-CCE65DA62615}"/>
          </ac:picMkLst>
        </pc:picChg>
      </pc:sldChg>
      <pc:sldChg chg="delSp modSp mod modClrScheme chgLayout">
        <pc:chgData name="李新毅" userId="8f90503c-af94-41d6-864d-d126aecb8bca" providerId="ADAL" clId="{0EA58E60-2A4F-D74C-888A-027B62A1D863}" dt="2022-04-13T14:37:22.097" v="1619" actId="700"/>
        <pc:sldMkLst>
          <pc:docMk/>
          <pc:sldMk cId="91801748" sldId="621"/>
        </pc:sldMkLst>
        <pc:spChg chg="mod ord">
          <ac:chgData name="李新毅" userId="8f90503c-af94-41d6-864d-d126aecb8bca" providerId="ADAL" clId="{0EA58E60-2A4F-D74C-888A-027B62A1D863}" dt="2022-04-13T14:37:22.097" v="1619" actId="700"/>
          <ac:spMkLst>
            <pc:docMk/>
            <pc:sldMk cId="91801748" sldId="621"/>
            <ac:spMk id="2" creationId="{ACC2A21B-818B-4AE0-AC2F-1CE39B2AFBC7}"/>
          </ac:spMkLst>
        </pc:spChg>
        <pc:spChg chg="mod">
          <ac:chgData name="李新毅" userId="8f90503c-af94-41d6-864d-d126aecb8bca" providerId="ADAL" clId="{0EA58E60-2A4F-D74C-888A-027B62A1D863}" dt="2022-04-13T14:36:45.811" v="1612" actId="1076"/>
          <ac:spMkLst>
            <pc:docMk/>
            <pc:sldMk cId="91801748" sldId="621"/>
            <ac:spMk id="59" creationId="{93AA6786-9DD5-4F07-8F99-BCBC0F3D2625}"/>
          </ac:spMkLst>
        </pc:spChg>
        <pc:spChg chg="del mod">
          <ac:chgData name="李新毅" userId="8f90503c-af94-41d6-864d-d126aecb8bca" providerId="ADAL" clId="{0EA58E60-2A4F-D74C-888A-027B62A1D863}" dt="2022-04-13T14:35:53.453" v="1586" actId="478"/>
          <ac:spMkLst>
            <pc:docMk/>
            <pc:sldMk cId="91801748" sldId="621"/>
            <ac:spMk id="60" creationId="{AC3A50D9-C61A-48CC-B1C1-F5008150FE70}"/>
          </ac:spMkLst>
        </pc:spChg>
        <pc:spChg chg="del mod">
          <ac:chgData name="李新毅" userId="8f90503c-af94-41d6-864d-d126aecb8bca" providerId="ADAL" clId="{0EA58E60-2A4F-D74C-888A-027B62A1D863}" dt="2022-04-13T14:35:26.812" v="1579" actId="478"/>
          <ac:spMkLst>
            <pc:docMk/>
            <pc:sldMk cId="91801748" sldId="621"/>
            <ac:spMk id="61" creationId="{9E4B20CF-B3CB-4CC7-813D-22E106DAF0C5}"/>
          </ac:spMkLst>
        </pc:spChg>
        <pc:spChg chg="mod">
          <ac:chgData name="李新毅" userId="8f90503c-af94-41d6-864d-d126aecb8bca" providerId="ADAL" clId="{0EA58E60-2A4F-D74C-888A-027B62A1D863}" dt="2022-04-13T14:36:42.630" v="1611" actId="1076"/>
          <ac:spMkLst>
            <pc:docMk/>
            <pc:sldMk cId="91801748" sldId="621"/>
            <ac:spMk id="70" creationId="{374724DE-7B63-4ADE-9D19-5EEF86EAF8D2}"/>
          </ac:spMkLst>
        </pc:spChg>
        <pc:spChg chg="mod">
          <ac:chgData name="李新毅" userId="8f90503c-af94-41d6-864d-d126aecb8bca" providerId="ADAL" clId="{0EA58E60-2A4F-D74C-888A-027B62A1D863}" dt="2022-04-13T14:31:41.543" v="1514" actId="14100"/>
          <ac:spMkLst>
            <pc:docMk/>
            <pc:sldMk cId="91801748" sldId="621"/>
            <ac:spMk id="71" creationId="{147D54BC-88D1-4F2C-AAE0-4D518051847A}"/>
          </ac:spMkLst>
        </pc:spChg>
        <pc:spChg chg="mod">
          <ac:chgData name="李新毅" userId="8f90503c-af94-41d6-864d-d126aecb8bca" providerId="ADAL" clId="{0EA58E60-2A4F-D74C-888A-027B62A1D863}" dt="2022-04-13T14:36:59.055" v="1617" actId="14100"/>
          <ac:spMkLst>
            <pc:docMk/>
            <pc:sldMk cId="91801748" sldId="621"/>
            <ac:spMk id="97" creationId="{051A8C8B-2342-4CCB-ABA4-2AD6A7E6A4C4}"/>
          </ac:spMkLst>
        </pc:spChg>
        <pc:spChg chg="mod">
          <ac:chgData name="李新毅" userId="8f90503c-af94-41d6-864d-d126aecb8bca" providerId="ADAL" clId="{0EA58E60-2A4F-D74C-888A-027B62A1D863}" dt="2022-04-13T14:36:54.143" v="1615" actId="1076"/>
          <ac:spMkLst>
            <pc:docMk/>
            <pc:sldMk cId="91801748" sldId="621"/>
            <ac:spMk id="112" creationId="{4A0EE37B-E451-4B6E-A057-236FF7160C72}"/>
          </ac:spMkLst>
        </pc:spChg>
        <pc:spChg chg="mod">
          <ac:chgData name="李新毅" userId="8f90503c-af94-41d6-864d-d126aecb8bca" providerId="ADAL" clId="{0EA58E60-2A4F-D74C-888A-027B62A1D863}" dt="2022-04-13T14:36:48.964" v="1613" actId="1076"/>
          <ac:spMkLst>
            <pc:docMk/>
            <pc:sldMk cId="91801748" sldId="621"/>
            <ac:spMk id="113" creationId="{DA6374C2-4F1B-422D-8B85-099D39DA2F89}"/>
          </ac:spMkLst>
        </pc:spChg>
        <pc:spChg chg="mod">
          <ac:chgData name="李新毅" userId="8f90503c-af94-41d6-864d-d126aecb8bca" providerId="ADAL" clId="{0EA58E60-2A4F-D74C-888A-027B62A1D863}" dt="2022-04-13T14:36:27.434" v="1607" actId="207"/>
          <ac:spMkLst>
            <pc:docMk/>
            <pc:sldMk cId="91801748" sldId="621"/>
            <ac:spMk id="123" creationId="{C1387FEA-BEF8-4D9B-8F71-55BD60E8D605}"/>
          </ac:spMkLst>
        </pc:spChg>
        <pc:spChg chg="mod">
          <ac:chgData name="李新毅" userId="8f90503c-af94-41d6-864d-d126aecb8bca" providerId="ADAL" clId="{0EA58E60-2A4F-D74C-888A-027B62A1D863}" dt="2022-04-13T14:34:53.692" v="1574" actId="1076"/>
          <ac:spMkLst>
            <pc:docMk/>
            <pc:sldMk cId="91801748" sldId="621"/>
            <ac:spMk id="156" creationId="{518544DD-1A6A-46F8-93B0-0D40B6AD7E59}"/>
          </ac:spMkLst>
        </pc:spChg>
        <pc:spChg chg="mod">
          <ac:chgData name="李新毅" userId="8f90503c-af94-41d6-864d-d126aecb8bca" providerId="ADAL" clId="{0EA58E60-2A4F-D74C-888A-027B62A1D863}" dt="2022-04-13T14:34:04.220" v="1568" actId="1076"/>
          <ac:spMkLst>
            <pc:docMk/>
            <pc:sldMk cId="91801748" sldId="621"/>
            <ac:spMk id="157" creationId="{281E999C-BC01-4C0E-9425-1ADC97895E92}"/>
          </ac:spMkLst>
        </pc:spChg>
        <pc:spChg chg="del mod">
          <ac:chgData name="李新毅" userId="8f90503c-af94-41d6-864d-d126aecb8bca" providerId="ADAL" clId="{0EA58E60-2A4F-D74C-888A-027B62A1D863}" dt="2022-04-13T14:33:47.794" v="1566" actId="478"/>
          <ac:spMkLst>
            <pc:docMk/>
            <pc:sldMk cId="91801748" sldId="621"/>
            <ac:spMk id="158" creationId="{698C0A62-FAB5-4D9B-B82C-11552F6BA23A}"/>
          </ac:spMkLst>
        </pc:spChg>
        <pc:spChg chg="mod">
          <ac:chgData name="李新毅" userId="8f90503c-af94-41d6-864d-d126aecb8bca" providerId="ADAL" clId="{0EA58E60-2A4F-D74C-888A-027B62A1D863}" dt="2022-04-13T14:34:13.494" v="1571" actId="1076"/>
          <ac:spMkLst>
            <pc:docMk/>
            <pc:sldMk cId="91801748" sldId="621"/>
            <ac:spMk id="159" creationId="{926DB6D2-D5FD-4464-9235-843BFC62AD32}"/>
          </ac:spMkLst>
        </pc:spChg>
        <pc:spChg chg="mod">
          <ac:chgData name="李新毅" userId="8f90503c-af94-41d6-864d-d126aecb8bca" providerId="ADAL" clId="{0EA58E60-2A4F-D74C-888A-027B62A1D863}" dt="2022-04-13T14:34:57.517" v="1575" actId="1076"/>
          <ac:spMkLst>
            <pc:docMk/>
            <pc:sldMk cId="91801748" sldId="621"/>
            <ac:spMk id="160" creationId="{A961CC24-3EE5-476D-B303-A4AAF9A2659E}"/>
          </ac:spMkLst>
        </pc:spChg>
        <pc:spChg chg="del">
          <ac:chgData name="李新毅" userId="8f90503c-af94-41d6-864d-d126aecb8bca" providerId="ADAL" clId="{0EA58E60-2A4F-D74C-888A-027B62A1D863}" dt="2022-04-13T14:33:49.831" v="1567" actId="478"/>
          <ac:spMkLst>
            <pc:docMk/>
            <pc:sldMk cId="91801748" sldId="621"/>
            <ac:spMk id="161" creationId="{7AA4C47D-42C1-4851-A349-B8155DD048B2}"/>
          </ac:spMkLst>
        </pc:spChg>
        <pc:spChg chg="mod">
          <ac:chgData name="李新毅" userId="8f90503c-af94-41d6-864d-d126aecb8bca" providerId="ADAL" clId="{0EA58E60-2A4F-D74C-888A-027B62A1D863}" dt="2022-04-13T14:34:27.625" v="1572" actId="14100"/>
          <ac:spMkLst>
            <pc:docMk/>
            <pc:sldMk cId="91801748" sldId="621"/>
            <ac:spMk id="162" creationId="{94881C7A-3818-428F-9C21-25759AB49EA9}"/>
          </ac:spMkLst>
        </pc:spChg>
        <pc:spChg chg="mod">
          <ac:chgData name="李新毅" userId="8f90503c-af94-41d6-864d-d126aecb8bca" providerId="ADAL" clId="{0EA58E60-2A4F-D74C-888A-027B62A1D863}" dt="2022-04-13T14:35:03.738" v="1576" actId="14100"/>
          <ac:spMkLst>
            <pc:docMk/>
            <pc:sldMk cId="91801748" sldId="621"/>
            <ac:spMk id="163" creationId="{32860DBD-FA29-48B0-9E48-07F79EAEAD6A}"/>
          </ac:spMkLst>
        </pc:spChg>
        <pc:picChg chg="mod">
          <ac:chgData name="李新毅" userId="8f90503c-af94-41d6-864d-d126aecb8bca" providerId="ADAL" clId="{0EA58E60-2A4F-D74C-888A-027B62A1D863}" dt="2022-04-13T14:36:31.709" v="1608" actId="1076"/>
          <ac:picMkLst>
            <pc:docMk/>
            <pc:sldMk cId="91801748" sldId="621"/>
            <ac:picMk id="68" creationId="{FB3865BE-5764-4EF9-9161-4A27A4DD6E34}"/>
          </ac:picMkLst>
        </pc:picChg>
        <pc:picChg chg="del">
          <ac:chgData name="李新毅" userId="8f90503c-af94-41d6-864d-d126aecb8bca" providerId="ADAL" clId="{0EA58E60-2A4F-D74C-888A-027B62A1D863}" dt="2022-04-13T14:35:18.737" v="1577" actId="478"/>
          <ac:picMkLst>
            <pc:docMk/>
            <pc:sldMk cId="91801748" sldId="621"/>
            <ac:picMk id="69" creationId="{F675C97C-E4B6-46A3-BB47-FB944839CF08}"/>
          </ac:picMkLst>
        </pc:picChg>
      </pc:sldChg>
      <pc:sldChg chg="addSp delSp modSp mod">
        <pc:chgData name="李新毅" userId="8f90503c-af94-41d6-864d-d126aecb8bca" providerId="ADAL" clId="{0EA58E60-2A4F-D74C-888A-027B62A1D863}" dt="2022-04-13T14:46:43.576" v="1685"/>
        <pc:sldMkLst>
          <pc:docMk/>
          <pc:sldMk cId="395626842" sldId="2840"/>
        </pc:sldMkLst>
        <pc:spChg chg="mod">
          <ac:chgData name="李新毅" userId="8f90503c-af94-41d6-864d-d126aecb8bca" providerId="ADAL" clId="{0EA58E60-2A4F-D74C-888A-027B62A1D863}" dt="2022-04-13T08:59:34.364" v="900" actId="1076"/>
          <ac:spMkLst>
            <pc:docMk/>
            <pc:sldMk cId="395626842" sldId="2840"/>
            <ac:spMk id="29" creationId="{AAA76D3F-A6B5-4F69-879C-F4152255A4E2}"/>
          </ac:spMkLst>
        </pc:spChg>
        <pc:spChg chg="add mod">
          <ac:chgData name="李新毅" userId="8f90503c-af94-41d6-864d-d126aecb8bca" providerId="ADAL" clId="{0EA58E60-2A4F-D74C-888A-027B62A1D863}" dt="2022-04-13T09:02:54.624" v="972" actId="207"/>
          <ac:spMkLst>
            <pc:docMk/>
            <pc:sldMk cId="395626842" sldId="2840"/>
            <ac:spMk id="58" creationId="{64301B44-6A35-9040-992E-6D1329A2B5D5}"/>
          </ac:spMkLst>
        </pc:spChg>
        <pc:spChg chg="add mod">
          <ac:chgData name="李新毅" userId="8f90503c-af94-41d6-864d-d126aecb8bca" providerId="ADAL" clId="{0EA58E60-2A4F-D74C-888A-027B62A1D863}" dt="2022-04-13T09:01:01.280" v="924" actId="1076"/>
          <ac:spMkLst>
            <pc:docMk/>
            <pc:sldMk cId="395626842" sldId="2840"/>
            <ac:spMk id="62" creationId="{6E99B211-ABC7-F846-9E9D-D0BD85152E49}"/>
          </ac:spMkLst>
        </pc:spChg>
        <pc:spChg chg="add mod">
          <ac:chgData name="李新毅" userId="8f90503c-af94-41d6-864d-d126aecb8bca" providerId="ADAL" clId="{0EA58E60-2A4F-D74C-888A-027B62A1D863}" dt="2022-04-13T08:59:44.831" v="921" actId="20577"/>
          <ac:spMkLst>
            <pc:docMk/>
            <pc:sldMk cId="395626842" sldId="2840"/>
            <ac:spMk id="63" creationId="{2849A3C0-EC49-E444-8C88-06E3EE82ED51}"/>
          </ac:spMkLst>
        </pc:spChg>
        <pc:spChg chg="add mod">
          <ac:chgData name="李新毅" userId="8f90503c-af94-41d6-864d-d126aecb8bca" providerId="ADAL" clId="{0EA58E60-2A4F-D74C-888A-027B62A1D863}" dt="2022-04-13T09:03:37.792" v="980" actId="207"/>
          <ac:spMkLst>
            <pc:docMk/>
            <pc:sldMk cId="395626842" sldId="2840"/>
            <ac:spMk id="64" creationId="{3365E444-E334-3147-9616-EF4B3A1B043B}"/>
          </ac:spMkLst>
        </pc:spChg>
        <pc:spChg chg="del">
          <ac:chgData name="李新毅" userId="8f90503c-af94-41d6-864d-d126aecb8bca" providerId="ADAL" clId="{0EA58E60-2A4F-D74C-888A-027B62A1D863}" dt="2022-04-13T08:49:09.753" v="719" actId="478"/>
          <ac:spMkLst>
            <pc:docMk/>
            <pc:sldMk cId="395626842" sldId="2840"/>
            <ac:spMk id="81" creationId="{9D52E982-1ADB-40AA-987C-40175B9BB4AB}"/>
          </ac:spMkLst>
        </pc:spChg>
        <pc:spChg chg="del">
          <ac:chgData name="李新毅" userId="8f90503c-af94-41d6-864d-d126aecb8bca" providerId="ADAL" clId="{0EA58E60-2A4F-D74C-888A-027B62A1D863}" dt="2022-04-13T08:49:12.098" v="720" actId="478"/>
          <ac:spMkLst>
            <pc:docMk/>
            <pc:sldMk cId="395626842" sldId="2840"/>
            <ac:spMk id="82" creationId="{207384B1-FE18-438E-BF64-17F2A9EAE502}"/>
          </ac:spMkLst>
        </pc:spChg>
        <pc:spChg chg="del">
          <ac:chgData name="李新毅" userId="8f90503c-af94-41d6-864d-d126aecb8bca" providerId="ADAL" clId="{0EA58E60-2A4F-D74C-888A-027B62A1D863}" dt="2022-04-13T08:49:07.114" v="718" actId="478"/>
          <ac:spMkLst>
            <pc:docMk/>
            <pc:sldMk cId="395626842" sldId="2840"/>
            <ac:spMk id="89" creationId="{D17E420D-5E01-4B6C-97B2-652FF526531A}"/>
          </ac:spMkLst>
        </pc:spChg>
        <pc:spChg chg="mod">
          <ac:chgData name="李新毅" userId="8f90503c-af94-41d6-864d-d126aecb8bca" providerId="ADAL" clId="{0EA58E60-2A4F-D74C-888A-027B62A1D863}" dt="2022-04-13T08:49:46.381" v="724" actId="14100"/>
          <ac:spMkLst>
            <pc:docMk/>
            <pc:sldMk cId="395626842" sldId="2840"/>
            <ac:spMk id="107" creationId="{162E1F1C-11C0-D74A-B5E0-7F54CCFF0B56}"/>
          </ac:spMkLst>
        </pc:spChg>
        <pc:spChg chg="mod">
          <ac:chgData name="李新毅" userId="8f90503c-af94-41d6-864d-d126aecb8bca" providerId="ADAL" clId="{0EA58E60-2A4F-D74C-888A-027B62A1D863}" dt="2022-04-13T08:49:50.667" v="725" actId="1076"/>
          <ac:spMkLst>
            <pc:docMk/>
            <pc:sldMk cId="395626842" sldId="2840"/>
            <ac:spMk id="109" creationId="{9FD7B2B9-C48D-8947-AD40-33667FDDD60B}"/>
          </ac:spMkLst>
        </pc:spChg>
        <pc:spChg chg="mod">
          <ac:chgData name="李新毅" userId="8f90503c-af94-41d6-864d-d126aecb8bca" providerId="ADAL" clId="{0EA58E60-2A4F-D74C-888A-027B62A1D863}" dt="2022-04-13T08:49:43.298" v="723" actId="1076"/>
          <ac:spMkLst>
            <pc:docMk/>
            <pc:sldMk cId="395626842" sldId="2840"/>
            <ac:spMk id="111" creationId="{4C9D07E8-D7D4-E74A-BEC4-8CB92E6BDCF0}"/>
          </ac:spMkLst>
        </pc:spChg>
        <pc:spChg chg="mod">
          <ac:chgData name="李新毅" userId="8f90503c-af94-41d6-864d-d126aecb8bca" providerId="ADAL" clId="{0EA58E60-2A4F-D74C-888A-027B62A1D863}" dt="2022-04-13T08:49:43.298" v="723" actId="1076"/>
          <ac:spMkLst>
            <pc:docMk/>
            <pc:sldMk cId="395626842" sldId="2840"/>
            <ac:spMk id="112" creationId="{6841DD81-1B6E-FF4F-8488-6827B0BC3E63}"/>
          </ac:spMkLst>
        </pc:spChg>
        <pc:spChg chg="mod">
          <ac:chgData name="李新毅" userId="8f90503c-af94-41d6-864d-d126aecb8bca" providerId="ADAL" clId="{0EA58E60-2A4F-D74C-888A-027B62A1D863}" dt="2022-04-13T08:49:43.298" v="723" actId="1076"/>
          <ac:spMkLst>
            <pc:docMk/>
            <pc:sldMk cId="395626842" sldId="2840"/>
            <ac:spMk id="113" creationId="{7F572597-EA29-5B4C-B053-BE54BEF28380}"/>
          </ac:spMkLst>
        </pc:spChg>
        <pc:spChg chg="mod">
          <ac:chgData name="李新毅" userId="8f90503c-af94-41d6-864d-d126aecb8bca" providerId="ADAL" clId="{0EA58E60-2A4F-D74C-888A-027B62A1D863}" dt="2022-04-13T08:49:43.298" v="723" actId="1076"/>
          <ac:spMkLst>
            <pc:docMk/>
            <pc:sldMk cId="395626842" sldId="2840"/>
            <ac:spMk id="114" creationId="{D37353A6-06AB-F447-B5E0-CEE4328B4A8B}"/>
          </ac:spMkLst>
        </pc:spChg>
        <pc:spChg chg="del mod">
          <ac:chgData name="李新毅" userId="8f90503c-af94-41d6-864d-d126aecb8bca" providerId="ADAL" clId="{0EA58E60-2A4F-D74C-888A-027B62A1D863}" dt="2022-04-13T08:53:38.323" v="775" actId="478"/>
          <ac:spMkLst>
            <pc:docMk/>
            <pc:sldMk cId="395626842" sldId="2840"/>
            <ac:spMk id="116" creationId="{3C4B7716-C41D-F24B-A88B-E43E8E2BF65D}"/>
          </ac:spMkLst>
        </pc:spChg>
        <pc:spChg chg="mod">
          <ac:chgData name="李新毅" userId="8f90503c-af94-41d6-864d-d126aecb8bca" providerId="ADAL" clId="{0EA58E60-2A4F-D74C-888A-027B62A1D863}" dt="2022-04-13T08:49:43.298" v="723" actId="1076"/>
          <ac:spMkLst>
            <pc:docMk/>
            <pc:sldMk cId="395626842" sldId="2840"/>
            <ac:spMk id="117" creationId="{EAC8798B-69B1-3E4A-9D99-BBD9A300A2A9}"/>
          </ac:spMkLst>
        </pc:spChg>
        <pc:spChg chg="mod">
          <ac:chgData name="李新毅" userId="8f90503c-af94-41d6-864d-d126aecb8bca" providerId="ADAL" clId="{0EA58E60-2A4F-D74C-888A-027B62A1D863}" dt="2022-04-13T08:47:03.952" v="677" actId="14100"/>
          <ac:spMkLst>
            <pc:docMk/>
            <pc:sldMk cId="395626842" sldId="2840"/>
            <ac:spMk id="120" creationId="{09B161DF-C2A1-9B42-96F8-E6738F4CE3DD}"/>
          </ac:spMkLst>
        </pc:spChg>
        <pc:spChg chg="mod">
          <ac:chgData name="李新毅" userId="8f90503c-af94-41d6-864d-d126aecb8bca" providerId="ADAL" clId="{0EA58E60-2A4F-D74C-888A-027B62A1D863}" dt="2022-04-13T09:01:18.588" v="925" actId="14100"/>
          <ac:spMkLst>
            <pc:docMk/>
            <pc:sldMk cId="395626842" sldId="2840"/>
            <ac:spMk id="121" creationId="{36A6A8F4-C00D-F340-8B4C-5FD96F05D9A5}"/>
          </ac:spMkLst>
        </pc:spChg>
        <pc:spChg chg="mod">
          <ac:chgData name="李新毅" userId="8f90503c-af94-41d6-864d-d126aecb8bca" providerId="ADAL" clId="{0EA58E60-2A4F-D74C-888A-027B62A1D863}" dt="2022-04-13T09:01:21.186" v="926" actId="14100"/>
          <ac:spMkLst>
            <pc:docMk/>
            <pc:sldMk cId="395626842" sldId="2840"/>
            <ac:spMk id="122" creationId="{E21C10B3-BF11-6F47-AD15-EA8FA85A8E0A}"/>
          </ac:spMkLst>
        </pc:spChg>
        <pc:spChg chg="mod">
          <ac:chgData name="李新毅" userId="8f90503c-af94-41d6-864d-d126aecb8bca" providerId="ADAL" clId="{0EA58E60-2A4F-D74C-888A-027B62A1D863}" dt="2022-04-13T09:02:22.982" v="941" actId="1076"/>
          <ac:spMkLst>
            <pc:docMk/>
            <pc:sldMk cId="395626842" sldId="2840"/>
            <ac:spMk id="123" creationId="{15BFC591-AE4D-6C44-A086-6A7D07C6FFFD}"/>
          </ac:spMkLst>
        </pc:spChg>
        <pc:spChg chg="mod">
          <ac:chgData name="李新毅" userId="8f90503c-af94-41d6-864d-d126aecb8bca" providerId="ADAL" clId="{0EA58E60-2A4F-D74C-888A-027B62A1D863}" dt="2022-04-13T09:02:22.982" v="941" actId="1076"/>
          <ac:spMkLst>
            <pc:docMk/>
            <pc:sldMk cId="395626842" sldId="2840"/>
            <ac:spMk id="124" creationId="{AF15B280-F594-9C4A-925C-6EF9006BCE47}"/>
          </ac:spMkLst>
        </pc:spChg>
        <pc:spChg chg="mod">
          <ac:chgData name="李新毅" userId="8f90503c-af94-41d6-864d-d126aecb8bca" providerId="ADAL" clId="{0EA58E60-2A4F-D74C-888A-027B62A1D863}" dt="2022-04-13T09:02:28.806" v="942" actId="1076"/>
          <ac:spMkLst>
            <pc:docMk/>
            <pc:sldMk cId="395626842" sldId="2840"/>
            <ac:spMk id="125" creationId="{E9C82242-A480-D848-BC5E-8F38FF70714A}"/>
          </ac:spMkLst>
        </pc:spChg>
        <pc:spChg chg="mod">
          <ac:chgData name="李新毅" userId="8f90503c-af94-41d6-864d-d126aecb8bca" providerId="ADAL" clId="{0EA58E60-2A4F-D74C-888A-027B62A1D863}" dt="2022-04-13T08:47:34.876" v="685" actId="1076"/>
          <ac:spMkLst>
            <pc:docMk/>
            <pc:sldMk cId="395626842" sldId="2840"/>
            <ac:spMk id="126" creationId="{A0322DC9-5DDE-2F40-BCDE-2B3F1E3CE5F7}"/>
          </ac:spMkLst>
        </pc:spChg>
        <pc:spChg chg="mod">
          <ac:chgData name="李新毅" userId="8f90503c-af94-41d6-864d-d126aecb8bca" providerId="ADAL" clId="{0EA58E60-2A4F-D74C-888A-027B62A1D863}" dt="2022-04-13T08:47:47.369" v="693" actId="20577"/>
          <ac:spMkLst>
            <pc:docMk/>
            <pc:sldMk cId="395626842" sldId="2840"/>
            <ac:spMk id="127" creationId="{3443B55B-D13F-A041-AE5D-95EA858E863C}"/>
          </ac:spMkLst>
        </pc:spChg>
        <pc:spChg chg="mod">
          <ac:chgData name="李新毅" userId="8f90503c-af94-41d6-864d-d126aecb8bca" providerId="ADAL" clId="{0EA58E60-2A4F-D74C-888A-027B62A1D863}" dt="2022-04-13T08:47:42.384" v="687" actId="1076"/>
          <ac:spMkLst>
            <pc:docMk/>
            <pc:sldMk cId="395626842" sldId="2840"/>
            <ac:spMk id="128" creationId="{D38AD6AB-03F4-A54B-9EC1-623CED370F79}"/>
          </ac:spMkLst>
        </pc:spChg>
        <pc:spChg chg="del">
          <ac:chgData name="李新毅" userId="8f90503c-af94-41d6-864d-d126aecb8bca" providerId="ADAL" clId="{0EA58E60-2A4F-D74C-888A-027B62A1D863}" dt="2022-04-13T08:45:00.334" v="637" actId="478"/>
          <ac:spMkLst>
            <pc:docMk/>
            <pc:sldMk cId="395626842" sldId="2840"/>
            <ac:spMk id="129" creationId="{CED6A4B9-6235-0A40-904A-063ACFB499AF}"/>
          </ac:spMkLst>
        </pc:spChg>
        <pc:spChg chg="del mod">
          <ac:chgData name="李新毅" userId="8f90503c-af94-41d6-864d-d126aecb8bca" providerId="ADAL" clId="{0EA58E60-2A4F-D74C-888A-027B62A1D863}" dt="2022-04-13T08:45:10.954" v="643" actId="478"/>
          <ac:spMkLst>
            <pc:docMk/>
            <pc:sldMk cId="395626842" sldId="2840"/>
            <ac:spMk id="130" creationId="{A841B986-9B68-B74E-84C6-72DF692E8D21}"/>
          </ac:spMkLst>
        </pc:spChg>
        <pc:spChg chg="del">
          <ac:chgData name="李新毅" userId="8f90503c-af94-41d6-864d-d126aecb8bca" providerId="ADAL" clId="{0EA58E60-2A4F-D74C-888A-027B62A1D863}" dt="2022-04-13T08:46:07.918" v="666" actId="478"/>
          <ac:spMkLst>
            <pc:docMk/>
            <pc:sldMk cId="395626842" sldId="2840"/>
            <ac:spMk id="131" creationId="{CF0A8819-0E20-554E-A9E2-FF9AD58EEEA8}"/>
          </ac:spMkLst>
        </pc:spChg>
        <pc:spChg chg="del">
          <ac:chgData name="李新毅" userId="8f90503c-af94-41d6-864d-d126aecb8bca" providerId="ADAL" clId="{0EA58E60-2A4F-D74C-888A-027B62A1D863}" dt="2022-04-13T08:46:11.773" v="667" actId="478"/>
          <ac:spMkLst>
            <pc:docMk/>
            <pc:sldMk cId="395626842" sldId="2840"/>
            <ac:spMk id="132" creationId="{87EA560F-7371-EA46-82F2-D9CE79A46EAE}"/>
          </ac:spMkLst>
        </pc:spChg>
        <pc:spChg chg="del">
          <ac:chgData name="李新毅" userId="8f90503c-af94-41d6-864d-d126aecb8bca" providerId="ADAL" clId="{0EA58E60-2A4F-D74C-888A-027B62A1D863}" dt="2022-04-13T08:46:14.544" v="668" actId="478"/>
          <ac:spMkLst>
            <pc:docMk/>
            <pc:sldMk cId="395626842" sldId="2840"/>
            <ac:spMk id="133" creationId="{1ADDE35A-AE69-294C-B1E4-84C2CCBCCF49}"/>
          </ac:spMkLst>
        </pc:spChg>
        <pc:spChg chg="mod">
          <ac:chgData name="李新毅" userId="8f90503c-af94-41d6-864d-d126aecb8bca" providerId="ADAL" clId="{0EA58E60-2A4F-D74C-888A-027B62A1D863}" dt="2022-04-13T09:02:28.806" v="942" actId="1076"/>
          <ac:spMkLst>
            <pc:docMk/>
            <pc:sldMk cId="395626842" sldId="2840"/>
            <ac:spMk id="134" creationId="{7D90E6CD-2227-EA42-9A78-CE2D87639061}"/>
          </ac:spMkLst>
        </pc:spChg>
        <pc:spChg chg="mod">
          <ac:chgData name="李新毅" userId="8f90503c-af94-41d6-864d-d126aecb8bca" providerId="ADAL" clId="{0EA58E60-2A4F-D74C-888A-027B62A1D863}" dt="2022-04-13T08:49:50.667" v="725" actId="1076"/>
          <ac:spMkLst>
            <pc:docMk/>
            <pc:sldMk cId="395626842" sldId="2840"/>
            <ac:spMk id="140" creationId="{93EE3786-DB08-E144-8B40-D65311D2556E}"/>
          </ac:spMkLst>
        </pc:spChg>
        <pc:grpChg chg="del">
          <ac:chgData name="李新毅" userId="8f90503c-af94-41d6-864d-d126aecb8bca" providerId="ADAL" clId="{0EA58E60-2A4F-D74C-888A-027B62A1D863}" dt="2022-04-13T08:45:10.954" v="643" actId="478"/>
          <ac:grpSpMkLst>
            <pc:docMk/>
            <pc:sldMk cId="395626842" sldId="2840"/>
            <ac:grpSpMk id="4" creationId="{9FFFF015-6A91-804D-BF31-1F576287F8C4}"/>
          </ac:grpSpMkLst>
        </pc:grpChg>
        <pc:picChg chg="add del mod">
          <ac:chgData name="李新毅" userId="8f90503c-af94-41d6-864d-d126aecb8bca" providerId="ADAL" clId="{0EA58E60-2A4F-D74C-888A-027B62A1D863}" dt="2022-04-13T14:46:43.576" v="1685"/>
          <ac:picMkLst>
            <pc:docMk/>
            <pc:sldMk cId="395626842" sldId="2840"/>
            <ac:picMk id="52" creationId="{7D127B4C-1105-C74A-A1AC-69C02AFA0574}"/>
          </ac:picMkLst>
        </pc:picChg>
      </pc:sldChg>
      <pc:sldChg chg="modSp mod">
        <pc:chgData name="李新毅" userId="8f90503c-af94-41d6-864d-d126aecb8bca" providerId="ADAL" clId="{0EA58E60-2A4F-D74C-888A-027B62A1D863}" dt="2022-04-13T15:11:04.249" v="1898" actId="20577"/>
        <pc:sldMkLst>
          <pc:docMk/>
          <pc:sldMk cId="3802409287" sldId="2841"/>
        </pc:sldMkLst>
        <pc:spChg chg="mod">
          <ac:chgData name="李新毅" userId="8f90503c-af94-41d6-864d-d126aecb8bca" providerId="ADAL" clId="{0EA58E60-2A4F-D74C-888A-027B62A1D863}" dt="2022-04-13T15:11:04.249" v="1898" actId="20577"/>
          <ac:spMkLst>
            <pc:docMk/>
            <pc:sldMk cId="3802409287" sldId="2841"/>
            <ac:spMk id="11" creationId="{1569910C-9A16-43D5-BB00-330E9E2A83AE}"/>
          </ac:spMkLst>
        </pc:spChg>
      </pc:sldChg>
      <pc:sldChg chg="ord">
        <pc:chgData name="李新毅" userId="8f90503c-af94-41d6-864d-d126aecb8bca" providerId="ADAL" clId="{0EA58E60-2A4F-D74C-888A-027B62A1D863}" dt="2022-04-13T14:20:04.697" v="1274" actId="20578"/>
        <pc:sldMkLst>
          <pc:docMk/>
          <pc:sldMk cId="2829929129" sldId="2847"/>
        </pc:sldMkLst>
      </pc:sldChg>
      <pc:sldChg chg="add del">
        <pc:chgData name="李新毅" userId="8f90503c-af94-41d6-864d-d126aecb8bca" providerId="ADAL" clId="{0EA58E60-2A4F-D74C-888A-027B62A1D863}" dt="2022-04-13T14:08:01.928" v="1110"/>
        <pc:sldMkLst>
          <pc:docMk/>
          <pc:sldMk cId="4133472234" sldId="2848"/>
        </pc:sldMkLst>
      </pc:sldChg>
      <pc:sldChg chg="addSp delSp modSp del mod modClrScheme chgLayout">
        <pc:chgData name="李新毅" userId="8f90503c-af94-41d6-864d-d126aecb8bca" providerId="ADAL" clId="{0EA58E60-2A4F-D74C-888A-027B62A1D863}" dt="2022-04-14T02:08:14.973" v="1899" actId="2696"/>
        <pc:sldMkLst>
          <pc:docMk/>
          <pc:sldMk cId="206088406" sldId="2849"/>
        </pc:sldMkLst>
        <pc:spChg chg="mod">
          <ac:chgData name="李新毅" userId="8f90503c-af94-41d6-864d-d126aecb8bca" providerId="ADAL" clId="{0EA58E60-2A4F-D74C-888A-027B62A1D863}" dt="2022-04-13T14:16:12.779" v="1220" actId="1076"/>
          <ac:spMkLst>
            <pc:docMk/>
            <pc:sldMk cId="206088406" sldId="2849"/>
            <ac:spMk id="4" creationId="{387DFAAE-68EF-204D-A474-E67F0CCFA669}"/>
          </ac:spMkLst>
        </pc:spChg>
        <pc:spChg chg="add mod ord">
          <ac:chgData name="李新毅" userId="8f90503c-af94-41d6-864d-d126aecb8bca" providerId="ADAL" clId="{0EA58E60-2A4F-D74C-888A-027B62A1D863}" dt="2022-04-13T14:16:11.580" v="1219" actId="20577"/>
          <ac:spMkLst>
            <pc:docMk/>
            <pc:sldMk cId="206088406" sldId="2849"/>
            <ac:spMk id="11" creationId="{1E1A9CF7-F6A1-5442-AD70-78458BC21866}"/>
          </ac:spMkLst>
        </pc:spChg>
        <pc:picChg chg="del">
          <ac:chgData name="李新毅" userId="8f90503c-af94-41d6-864d-d126aecb8bca" providerId="ADAL" clId="{0EA58E60-2A4F-D74C-888A-027B62A1D863}" dt="2022-04-13T14:16:14.025" v="1221" actId="478"/>
          <ac:picMkLst>
            <pc:docMk/>
            <pc:sldMk cId="206088406" sldId="2849"/>
            <ac:picMk id="5" creationId="{0AEAE454-0DB5-0B49-AAB6-D7C3EF7C2132}"/>
          </ac:picMkLst>
        </pc:picChg>
      </pc:sldChg>
      <pc:sldChg chg="addSp delSp modSp mod modClrScheme chgLayout">
        <pc:chgData name="李新毅" userId="8f90503c-af94-41d6-864d-d126aecb8bca" providerId="ADAL" clId="{0EA58E60-2A4F-D74C-888A-027B62A1D863}" dt="2022-04-13T14:21:14.576" v="1288" actId="478"/>
        <pc:sldMkLst>
          <pc:docMk/>
          <pc:sldMk cId="1424472609" sldId="2850"/>
        </pc:sldMkLst>
        <pc:spChg chg="mod">
          <ac:chgData name="李新毅" userId="8f90503c-af94-41d6-864d-d126aecb8bca" providerId="ADAL" clId="{0EA58E60-2A4F-D74C-888A-027B62A1D863}" dt="2022-04-13T14:11:57.262" v="1164" actId="1076"/>
          <ac:spMkLst>
            <pc:docMk/>
            <pc:sldMk cId="1424472609" sldId="2850"/>
            <ac:spMk id="2" creationId="{E1B10A8C-DEEF-764A-AEF8-5CD3359A96AD}"/>
          </ac:spMkLst>
        </pc:spChg>
        <pc:spChg chg="mod">
          <ac:chgData name="李新毅" userId="8f90503c-af94-41d6-864d-d126aecb8bca" providerId="ADAL" clId="{0EA58E60-2A4F-D74C-888A-027B62A1D863}" dt="2022-04-13T14:21:09.036" v="1285" actId="21"/>
          <ac:spMkLst>
            <pc:docMk/>
            <pc:sldMk cId="1424472609" sldId="2850"/>
            <ac:spMk id="4" creationId="{387DFAAE-68EF-204D-A474-E67F0CCFA669}"/>
          </ac:spMkLst>
        </pc:spChg>
        <pc:spChg chg="add mod ord">
          <ac:chgData name="李新毅" userId="8f90503c-af94-41d6-864d-d126aecb8bca" providerId="ADAL" clId="{0EA58E60-2A4F-D74C-888A-027B62A1D863}" dt="2022-04-13T14:21:10.902" v="1286"/>
          <ac:spMkLst>
            <pc:docMk/>
            <pc:sldMk cId="1424472609" sldId="2850"/>
            <ac:spMk id="6" creationId="{D165A083-59B4-ED4F-9DD1-A90CC3492F0A}"/>
          </ac:spMkLst>
        </pc:spChg>
        <pc:picChg chg="del mod">
          <ac:chgData name="李新毅" userId="8f90503c-af94-41d6-864d-d126aecb8bca" providerId="ADAL" clId="{0EA58E60-2A4F-D74C-888A-027B62A1D863}" dt="2022-04-13T14:21:14.576" v="1288" actId="478"/>
          <ac:picMkLst>
            <pc:docMk/>
            <pc:sldMk cId="1424472609" sldId="2850"/>
            <ac:picMk id="5" creationId="{0AEAE454-0DB5-0B49-AAB6-D7C3EF7C2132}"/>
          </ac:picMkLst>
        </pc:picChg>
      </pc:sldChg>
      <pc:sldChg chg="ord">
        <pc:chgData name="李新毅" userId="8f90503c-af94-41d6-864d-d126aecb8bca" providerId="ADAL" clId="{0EA58E60-2A4F-D74C-888A-027B62A1D863}" dt="2022-04-13T14:14:43.677" v="1170" actId="20578"/>
        <pc:sldMkLst>
          <pc:docMk/>
          <pc:sldMk cId="2704754599" sldId="2851"/>
        </pc:sldMkLst>
      </pc:sldChg>
      <pc:sldChg chg="addSp delSp modSp mod modClrScheme chgLayout">
        <pc:chgData name="李新毅" userId="8f90503c-af94-41d6-864d-d126aecb8bca" providerId="ADAL" clId="{0EA58E60-2A4F-D74C-888A-027B62A1D863}" dt="2022-04-13T14:16:34.485" v="1261" actId="478"/>
        <pc:sldMkLst>
          <pc:docMk/>
          <pc:sldMk cId="45036157" sldId="2852"/>
        </pc:sldMkLst>
        <pc:spChg chg="del mod">
          <ac:chgData name="李新毅" userId="8f90503c-af94-41d6-864d-d126aecb8bca" providerId="ADAL" clId="{0EA58E60-2A4F-D74C-888A-027B62A1D863}" dt="2022-04-13T14:16:33.764" v="1260" actId="478"/>
          <ac:spMkLst>
            <pc:docMk/>
            <pc:sldMk cId="45036157" sldId="2852"/>
            <ac:spMk id="4" creationId="{387DFAAE-68EF-204D-A474-E67F0CCFA669}"/>
          </ac:spMkLst>
        </pc:spChg>
        <pc:spChg chg="add mod ord">
          <ac:chgData name="李新毅" userId="8f90503c-af94-41d6-864d-d126aecb8bca" providerId="ADAL" clId="{0EA58E60-2A4F-D74C-888A-027B62A1D863}" dt="2022-04-13T14:16:31.505" v="1258" actId="20577"/>
          <ac:spMkLst>
            <pc:docMk/>
            <pc:sldMk cId="45036157" sldId="2852"/>
            <ac:spMk id="6" creationId="{AE9CA3C6-B76A-DF43-9275-A46BD265E558}"/>
          </ac:spMkLst>
        </pc:spChg>
        <pc:picChg chg="del">
          <ac:chgData name="李新毅" userId="8f90503c-af94-41d6-864d-d126aecb8bca" providerId="ADAL" clId="{0EA58E60-2A4F-D74C-888A-027B62A1D863}" dt="2022-04-13T14:16:34.485" v="1261" actId="478"/>
          <ac:picMkLst>
            <pc:docMk/>
            <pc:sldMk cId="45036157" sldId="2852"/>
            <ac:picMk id="5" creationId="{0AEAE454-0DB5-0B49-AAB6-D7C3EF7C2132}"/>
          </ac:picMkLst>
        </pc:picChg>
      </pc:sldChg>
      <pc:sldChg chg="addSp delSp modSp mod ord">
        <pc:chgData name="李新毅" userId="8f90503c-af94-41d6-864d-d126aecb8bca" providerId="ADAL" clId="{0EA58E60-2A4F-D74C-888A-027B62A1D863}" dt="2022-04-13T08:59:14.621" v="899" actId="1076"/>
        <pc:sldMkLst>
          <pc:docMk/>
          <pc:sldMk cId="2198008881" sldId="2853"/>
        </pc:sldMkLst>
        <pc:spChg chg="topLvl">
          <ac:chgData name="李新毅" userId="8f90503c-af94-41d6-864d-d126aecb8bca" providerId="ADAL" clId="{0EA58E60-2A4F-D74C-888A-027B62A1D863}" dt="2022-04-13T08:56:39.141" v="801" actId="165"/>
          <ac:spMkLst>
            <pc:docMk/>
            <pc:sldMk cId="2198008881" sldId="2853"/>
            <ac:spMk id="5" creationId="{0ABAB968-10B6-FC4C-9F53-A1D146F6EA2C}"/>
          </ac:spMkLst>
        </pc:spChg>
        <pc:spChg chg="mod">
          <ac:chgData name="李新毅" userId="8f90503c-af94-41d6-864d-d126aecb8bca" providerId="ADAL" clId="{0EA58E60-2A4F-D74C-888A-027B62A1D863}" dt="2022-04-13T08:57:55.502" v="854" actId="14100"/>
          <ac:spMkLst>
            <pc:docMk/>
            <pc:sldMk cId="2198008881" sldId="2853"/>
            <ac:spMk id="27" creationId="{19EA1E4B-8971-4F21-AA47-C53725306757}"/>
          </ac:spMkLst>
        </pc:spChg>
        <pc:spChg chg="mod">
          <ac:chgData name="李新毅" userId="8f90503c-af94-41d6-864d-d126aecb8bca" providerId="ADAL" clId="{0EA58E60-2A4F-D74C-888A-027B62A1D863}" dt="2022-04-13T08:58:10.844" v="857" actId="1076"/>
          <ac:spMkLst>
            <pc:docMk/>
            <pc:sldMk cId="2198008881" sldId="2853"/>
            <ac:spMk id="29" creationId="{AAA76D3F-A6B5-4F69-879C-F4152255A4E2}"/>
          </ac:spMkLst>
        </pc:spChg>
        <pc:spChg chg="mod">
          <ac:chgData name="李新毅" userId="8f90503c-af94-41d6-864d-d126aecb8bca" providerId="ADAL" clId="{0EA58E60-2A4F-D74C-888A-027B62A1D863}" dt="2022-04-13T08:58:21.363" v="859" actId="1076"/>
          <ac:spMkLst>
            <pc:docMk/>
            <pc:sldMk cId="2198008881" sldId="2853"/>
            <ac:spMk id="45" creationId="{2FBC9303-7C44-4EDC-BE4C-8F6FD6C66636}"/>
          </ac:spMkLst>
        </pc:spChg>
        <pc:spChg chg="mod">
          <ac:chgData name="李新毅" userId="8f90503c-af94-41d6-864d-d126aecb8bca" providerId="ADAL" clId="{0EA58E60-2A4F-D74C-888A-027B62A1D863}" dt="2022-04-13T08:56:20.131" v="800" actId="14100"/>
          <ac:spMkLst>
            <pc:docMk/>
            <pc:sldMk cId="2198008881" sldId="2853"/>
            <ac:spMk id="56" creationId="{38A66DE3-FB23-3E42-9144-E9D8B3E453B6}"/>
          </ac:spMkLst>
        </pc:spChg>
        <pc:spChg chg="add mod">
          <ac:chgData name="李新毅" userId="8f90503c-af94-41d6-864d-d126aecb8bca" providerId="ADAL" clId="{0EA58E60-2A4F-D74C-888A-027B62A1D863}" dt="2022-04-13T08:54:41.888" v="788" actId="1076"/>
          <ac:spMkLst>
            <pc:docMk/>
            <pc:sldMk cId="2198008881" sldId="2853"/>
            <ac:spMk id="57" creationId="{F42EC0A6-C7E2-4D42-B2AE-0E57438893A0}"/>
          </ac:spMkLst>
        </pc:spChg>
        <pc:spChg chg="add mod">
          <ac:chgData name="李新毅" userId="8f90503c-af94-41d6-864d-d126aecb8bca" providerId="ADAL" clId="{0EA58E60-2A4F-D74C-888A-027B62A1D863}" dt="2022-04-13T08:54:41.888" v="788" actId="1076"/>
          <ac:spMkLst>
            <pc:docMk/>
            <pc:sldMk cId="2198008881" sldId="2853"/>
            <ac:spMk id="58" creationId="{F0F46A2E-32E2-6041-AA7A-E22865A60CED}"/>
          </ac:spMkLst>
        </pc:spChg>
        <pc:spChg chg="add mod">
          <ac:chgData name="李新毅" userId="8f90503c-af94-41d6-864d-d126aecb8bca" providerId="ADAL" clId="{0EA58E60-2A4F-D74C-888A-027B62A1D863}" dt="2022-04-13T08:57:37.066" v="835" actId="20577"/>
          <ac:spMkLst>
            <pc:docMk/>
            <pc:sldMk cId="2198008881" sldId="2853"/>
            <ac:spMk id="62" creationId="{D3625AAA-882E-3447-A7C2-A1B4705B19A8}"/>
          </ac:spMkLst>
        </pc:spChg>
        <pc:spChg chg="add mod">
          <ac:chgData name="李新毅" userId="8f90503c-af94-41d6-864d-d126aecb8bca" providerId="ADAL" clId="{0EA58E60-2A4F-D74C-888A-027B62A1D863}" dt="2022-04-13T08:57:43.922" v="852" actId="20577"/>
          <ac:spMkLst>
            <pc:docMk/>
            <pc:sldMk cId="2198008881" sldId="2853"/>
            <ac:spMk id="63" creationId="{117A901D-B79D-3C45-9774-99B8B071BD95}"/>
          </ac:spMkLst>
        </pc:spChg>
        <pc:spChg chg="add del mod">
          <ac:chgData name="李新毅" userId="8f90503c-af94-41d6-864d-d126aecb8bca" providerId="ADAL" clId="{0EA58E60-2A4F-D74C-888A-027B62A1D863}" dt="2022-04-13T08:58:27.231" v="861"/>
          <ac:spMkLst>
            <pc:docMk/>
            <pc:sldMk cId="2198008881" sldId="2853"/>
            <ac:spMk id="64" creationId="{EE44B17E-3F2C-E940-B822-3F37B6883AA1}"/>
          </ac:spMkLst>
        </pc:spChg>
        <pc:spChg chg="add del mod">
          <ac:chgData name="李新毅" userId="8f90503c-af94-41d6-864d-d126aecb8bca" providerId="ADAL" clId="{0EA58E60-2A4F-D74C-888A-027B62A1D863}" dt="2022-04-13T08:58:27.231" v="861"/>
          <ac:spMkLst>
            <pc:docMk/>
            <pc:sldMk cId="2198008881" sldId="2853"/>
            <ac:spMk id="65" creationId="{8C76CFE8-070D-3F4F-AA36-83FFB3B55FAC}"/>
          </ac:spMkLst>
        </pc:spChg>
        <pc:spChg chg="add mod">
          <ac:chgData name="李新毅" userId="8f90503c-af94-41d6-864d-d126aecb8bca" providerId="ADAL" clId="{0EA58E60-2A4F-D74C-888A-027B62A1D863}" dt="2022-04-13T08:58:42.017" v="876" actId="20577"/>
          <ac:spMkLst>
            <pc:docMk/>
            <pc:sldMk cId="2198008881" sldId="2853"/>
            <ac:spMk id="66" creationId="{601C5284-CDF3-B945-AF9F-81B482772FA6}"/>
          </ac:spMkLst>
        </pc:spChg>
        <pc:spChg chg="add mod">
          <ac:chgData name="李新毅" userId="8f90503c-af94-41d6-864d-d126aecb8bca" providerId="ADAL" clId="{0EA58E60-2A4F-D74C-888A-027B62A1D863}" dt="2022-04-13T08:59:07.769" v="898" actId="20577"/>
          <ac:spMkLst>
            <pc:docMk/>
            <pc:sldMk cId="2198008881" sldId="2853"/>
            <ac:spMk id="67" creationId="{714A7589-2645-DD44-84C8-E28D485EF979}"/>
          </ac:spMkLst>
        </pc:spChg>
        <pc:spChg chg="del">
          <ac:chgData name="李新毅" userId="8f90503c-af94-41d6-864d-d126aecb8bca" providerId="ADAL" clId="{0EA58E60-2A4F-D74C-888A-027B62A1D863}" dt="2022-04-13T08:53:29.497" v="773" actId="478"/>
          <ac:spMkLst>
            <pc:docMk/>
            <pc:sldMk cId="2198008881" sldId="2853"/>
            <ac:spMk id="81" creationId="{9D52E982-1ADB-40AA-987C-40175B9BB4AB}"/>
          </ac:spMkLst>
        </pc:spChg>
        <pc:spChg chg="del">
          <ac:chgData name="李新毅" userId="8f90503c-af94-41d6-864d-d126aecb8bca" providerId="ADAL" clId="{0EA58E60-2A4F-D74C-888A-027B62A1D863}" dt="2022-04-13T08:53:30.334" v="774" actId="478"/>
          <ac:spMkLst>
            <pc:docMk/>
            <pc:sldMk cId="2198008881" sldId="2853"/>
            <ac:spMk id="82" creationId="{207384B1-FE18-438E-BF64-17F2A9EAE502}"/>
          </ac:spMkLst>
        </pc:spChg>
        <pc:spChg chg="del">
          <ac:chgData name="李新毅" userId="8f90503c-af94-41d6-864d-d126aecb8bca" providerId="ADAL" clId="{0EA58E60-2A4F-D74C-888A-027B62A1D863}" dt="2022-04-13T08:53:28.168" v="772" actId="478"/>
          <ac:spMkLst>
            <pc:docMk/>
            <pc:sldMk cId="2198008881" sldId="2853"/>
            <ac:spMk id="89" creationId="{D17E420D-5E01-4B6C-97B2-652FF526531A}"/>
          </ac:spMkLst>
        </pc:spChg>
        <pc:spChg chg="mod">
          <ac:chgData name="李新毅" userId="8f90503c-af94-41d6-864d-d126aecb8bca" providerId="ADAL" clId="{0EA58E60-2A4F-D74C-888A-027B62A1D863}" dt="2022-04-13T08:57:51.021" v="853" actId="14100"/>
          <ac:spMkLst>
            <pc:docMk/>
            <pc:sldMk cId="2198008881" sldId="2853"/>
            <ac:spMk id="93" creationId="{2B547F53-7CBC-473E-8795-8C0EA048A7D5}"/>
          </ac:spMkLst>
        </pc:spChg>
        <pc:spChg chg="mod">
          <ac:chgData name="李新毅" userId="8f90503c-af94-41d6-864d-d126aecb8bca" providerId="ADAL" clId="{0EA58E60-2A4F-D74C-888A-027B62A1D863}" dt="2022-04-13T08:58:10.844" v="857" actId="1076"/>
          <ac:spMkLst>
            <pc:docMk/>
            <pc:sldMk cId="2198008881" sldId="2853"/>
            <ac:spMk id="94" creationId="{F745D28B-5E87-430B-A3CB-73FC23E3B111}"/>
          </ac:spMkLst>
        </pc:spChg>
        <pc:spChg chg="mod">
          <ac:chgData name="李新毅" userId="8f90503c-af94-41d6-864d-d126aecb8bca" providerId="ADAL" clId="{0EA58E60-2A4F-D74C-888A-027B62A1D863}" dt="2022-04-13T08:58:21.363" v="859" actId="1076"/>
          <ac:spMkLst>
            <pc:docMk/>
            <pc:sldMk cId="2198008881" sldId="2853"/>
            <ac:spMk id="95" creationId="{080CA8F4-9170-4EF2-9751-3FF67F131D35}"/>
          </ac:spMkLst>
        </pc:spChg>
        <pc:spChg chg="mod">
          <ac:chgData name="李新毅" userId="8f90503c-af94-41d6-864d-d126aecb8bca" providerId="ADAL" clId="{0EA58E60-2A4F-D74C-888A-027B62A1D863}" dt="2022-04-13T08:53:56.100" v="777" actId="14100"/>
          <ac:spMkLst>
            <pc:docMk/>
            <pc:sldMk cId="2198008881" sldId="2853"/>
            <ac:spMk id="107" creationId="{162E1F1C-11C0-D74A-B5E0-7F54CCFF0B56}"/>
          </ac:spMkLst>
        </pc:spChg>
        <pc:spChg chg="mod">
          <ac:chgData name="李新毅" userId="8f90503c-af94-41d6-864d-d126aecb8bca" providerId="ADAL" clId="{0EA58E60-2A4F-D74C-888A-027B62A1D863}" dt="2022-04-13T08:59:14.621" v="899" actId="1076"/>
          <ac:spMkLst>
            <pc:docMk/>
            <pc:sldMk cId="2198008881" sldId="2853"/>
            <ac:spMk id="108" creationId="{779E3CE2-987C-8F48-825C-829888627595}"/>
          </ac:spMkLst>
        </pc:spChg>
        <pc:spChg chg="mod">
          <ac:chgData name="李新毅" userId="8f90503c-af94-41d6-864d-d126aecb8bca" providerId="ADAL" clId="{0EA58E60-2A4F-D74C-888A-027B62A1D863}" dt="2022-04-13T08:54:00.925" v="778" actId="1076"/>
          <ac:spMkLst>
            <pc:docMk/>
            <pc:sldMk cId="2198008881" sldId="2853"/>
            <ac:spMk id="109" creationId="{9FD7B2B9-C48D-8947-AD40-33667FDDD60B}"/>
          </ac:spMkLst>
        </pc:spChg>
        <pc:spChg chg="mod">
          <ac:chgData name="李新毅" userId="8f90503c-af94-41d6-864d-d126aecb8bca" providerId="ADAL" clId="{0EA58E60-2A4F-D74C-888A-027B62A1D863}" dt="2022-04-13T08:53:51.438" v="776" actId="1076"/>
          <ac:spMkLst>
            <pc:docMk/>
            <pc:sldMk cId="2198008881" sldId="2853"/>
            <ac:spMk id="111" creationId="{4C9D07E8-D7D4-E74A-BEC4-8CB92E6BDCF0}"/>
          </ac:spMkLst>
        </pc:spChg>
        <pc:spChg chg="mod">
          <ac:chgData name="李新毅" userId="8f90503c-af94-41d6-864d-d126aecb8bca" providerId="ADAL" clId="{0EA58E60-2A4F-D74C-888A-027B62A1D863}" dt="2022-04-13T08:53:51.438" v="776" actId="1076"/>
          <ac:spMkLst>
            <pc:docMk/>
            <pc:sldMk cId="2198008881" sldId="2853"/>
            <ac:spMk id="112" creationId="{6841DD81-1B6E-FF4F-8488-6827B0BC3E63}"/>
          </ac:spMkLst>
        </pc:spChg>
        <pc:spChg chg="mod">
          <ac:chgData name="李新毅" userId="8f90503c-af94-41d6-864d-d126aecb8bca" providerId="ADAL" clId="{0EA58E60-2A4F-D74C-888A-027B62A1D863}" dt="2022-04-13T08:53:51.438" v="776" actId="1076"/>
          <ac:spMkLst>
            <pc:docMk/>
            <pc:sldMk cId="2198008881" sldId="2853"/>
            <ac:spMk id="113" creationId="{7F572597-EA29-5B4C-B053-BE54BEF28380}"/>
          </ac:spMkLst>
        </pc:spChg>
        <pc:spChg chg="mod">
          <ac:chgData name="李新毅" userId="8f90503c-af94-41d6-864d-d126aecb8bca" providerId="ADAL" clId="{0EA58E60-2A4F-D74C-888A-027B62A1D863}" dt="2022-04-13T08:53:51.438" v="776" actId="1076"/>
          <ac:spMkLst>
            <pc:docMk/>
            <pc:sldMk cId="2198008881" sldId="2853"/>
            <ac:spMk id="114" creationId="{D37353A6-06AB-F447-B5E0-CEE4328B4A8B}"/>
          </ac:spMkLst>
        </pc:spChg>
        <pc:spChg chg="del">
          <ac:chgData name="李新毅" userId="8f90503c-af94-41d6-864d-d126aecb8bca" providerId="ADAL" clId="{0EA58E60-2A4F-D74C-888A-027B62A1D863}" dt="2022-04-13T08:53:22.719" v="771" actId="478"/>
          <ac:spMkLst>
            <pc:docMk/>
            <pc:sldMk cId="2198008881" sldId="2853"/>
            <ac:spMk id="116" creationId="{3C4B7716-C41D-F24B-A88B-E43E8E2BF65D}"/>
          </ac:spMkLst>
        </pc:spChg>
        <pc:spChg chg="mod">
          <ac:chgData name="李新毅" userId="8f90503c-af94-41d6-864d-d126aecb8bca" providerId="ADAL" clId="{0EA58E60-2A4F-D74C-888A-027B62A1D863}" dt="2022-04-13T08:53:51.438" v="776" actId="1076"/>
          <ac:spMkLst>
            <pc:docMk/>
            <pc:sldMk cId="2198008881" sldId="2853"/>
            <ac:spMk id="117" creationId="{EAC8798B-69B1-3E4A-9D99-BBD9A300A2A9}"/>
          </ac:spMkLst>
        </pc:spChg>
        <pc:spChg chg="topLvl">
          <ac:chgData name="李新毅" userId="8f90503c-af94-41d6-864d-d126aecb8bca" providerId="ADAL" clId="{0EA58E60-2A4F-D74C-888A-027B62A1D863}" dt="2022-04-13T08:56:39.141" v="801" actId="165"/>
          <ac:spMkLst>
            <pc:docMk/>
            <pc:sldMk cId="2198008881" sldId="2853"/>
            <ac:spMk id="119" creationId="{92E6323A-715E-FD41-8365-C790A95DC394}"/>
          </ac:spMkLst>
        </pc:spChg>
        <pc:spChg chg="mod topLvl">
          <ac:chgData name="李新毅" userId="8f90503c-af94-41d6-864d-d126aecb8bca" providerId="ADAL" clId="{0EA58E60-2A4F-D74C-888A-027B62A1D863}" dt="2022-04-13T08:54:30.907" v="787" actId="14100"/>
          <ac:spMkLst>
            <pc:docMk/>
            <pc:sldMk cId="2198008881" sldId="2853"/>
            <ac:spMk id="120" creationId="{09B161DF-C2A1-9B42-96F8-E6738F4CE3DD}"/>
          </ac:spMkLst>
        </pc:spChg>
        <pc:spChg chg="mod topLvl">
          <ac:chgData name="李新毅" userId="8f90503c-af94-41d6-864d-d126aecb8bca" providerId="ADAL" clId="{0EA58E60-2A4F-D74C-888A-027B62A1D863}" dt="2022-04-13T08:56:49.092" v="802" actId="1076"/>
          <ac:spMkLst>
            <pc:docMk/>
            <pc:sldMk cId="2198008881" sldId="2853"/>
            <ac:spMk id="121" creationId="{36A6A8F4-C00D-F340-8B4C-5FD96F05D9A5}"/>
          </ac:spMkLst>
        </pc:spChg>
        <pc:spChg chg="mod topLvl">
          <ac:chgData name="李新毅" userId="8f90503c-af94-41d6-864d-d126aecb8bca" providerId="ADAL" clId="{0EA58E60-2A4F-D74C-888A-027B62A1D863}" dt="2022-04-13T08:56:49.092" v="802" actId="1076"/>
          <ac:spMkLst>
            <pc:docMk/>
            <pc:sldMk cId="2198008881" sldId="2853"/>
            <ac:spMk id="122" creationId="{E21C10B3-BF11-6F47-AD15-EA8FA85A8E0A}"/>
          </ac:spMkLst>
        </pc:spChg>
        <pc:spChg chg="mod topLvl">
          <ac:chgData name="李新毅" userId="8f90503c-af94-41d6-864d-d126aecb8bca" providerId="ADAL" clId="{0EA58E60-2A4F-D74C-888A-027B62A1D863}" dt="2022-04-13T08:57:15.383" v="814" actId="1076"/>
          <ac:spMkLst>
            <pc:docMk/>
            <pc:sldMk cId="2198008881" sldId="2853"/>
            <ac:spMk id="123" creationId="{15BFC591-AE4D-6C44-A086-6A7D07C6FFFD}"/>
          </ac:spMkLst>
        </pc:spChg>
        <pc:spChg chg="mod topLvl">
          <ac:chgData name="李新毅" userId="8f90503c-af94-41d6-864d-d126aecb8bca" providerId="ADAL" clId="{0EA58E60-2A4F-D74C-888A-027B62A1D863}" dt="2022-04-13T08:57:15.383" v="814" actId="1076"/>
          <ac:spMkLst>
            <pc:docMk/>
            <pc:sldMk cId="2198008881" sldId="2853"/>
            <ac:spMk id="124" creationId="{AF15B280-F594-9C4A-925C-6EF9006BCE47}"/>
          </ac:spMkLst>
        </pc:spChg>
        <pc:spChg chg="mod topLvl">
          <ac:chgData name="李新毅" userId="8f90503c-af94-41d6-864d-d126aecb8bca" providerId="ADAL" clId="{0EA58E60-2A4F-D74C-888A-027B62A1D863}" dt="2022-04-13T08:57:20.210" v="815" actId="1076"/>
          <ac:spMkLst>
            <pc:docMk/>
            <pc:sldMk cId="2198008881" sldId="2853"/>
            <ac:spMk id="125" creationId="{E9C82242-A480-D848-BC5E-8F38FF70714A}"/>
          </ac:spMkLst>
        </pc:spChg>
        <pc:spChg chg="mod topLvl">
          <ac:chgData name="李新毅" userId="8f90503c-af94-41d6-864d-d126aecb8bca" providerId="ADAL" clId="{0EA58E60-2A4F-D74C-888A-027B62A1D863}" dt="2022-04-13T08:54:50.957" v="790" actId="1076"/>
          <ac:spMkLst>
            <pc:docMk/>
            <pc:sldMk cId="2198008881" sldId="2853"/>
            <ac:spMk id="126" creationId="{A0322DC9-5DDE-2F40-BCDE-2B3F1E3CE5F7}"/>
          </ac:spMkLst>
        </pc:spChg>
        <pc:spChg chg="mod topLvl">
          <ac:chgData name="李新毅" userId="8f90503c-af94-41d6-864d-d126aecb8bca" providerId="ADAL" clId="{0EA58E60-2A4F-D74C-888A-027B62A1D863}" dt="2022-04-13T08:54:50.957" v="790" actId="1076"/>
          <ac:spMkLst>
            <pc:docMk/>
            <pc:sldMk cId="2198008881" sldId="2853"/>
            <ac:spMk id="127" creationId="{3443B55B-D13F-A041-AE5D-95EA858E863C}"/>
          </ac:spMkLst>
        </pc:spChg>
        <pc:spChg chg="mod topLvl">
          <ac:chgData name="李新毅" userId="8f90503c-af94-41d6-864d-d126aecb8bca" providerId="ADAL" clId="{0EA58E60-2A4F-D74C-888A-027B62A1D863}" dt="2022-04-13T08:54:50.957" v="790" actId="1076"/>
          <ac:spMkLst>
            <pc:docMk/>
            <pc:sldMk cId="2198008881" sldId="2853"/>
            <ac:spMk id="128" creationId="{D38AD6AB-03F4-A54B-9EC1-623CED370F79}"/>
          </ac:spMkLst>
        </pc:spChg>
        <pc:spChg chg="del">
          <ac:chgData name="李新毅" userId="8f90503c-af94-41d6-864d-d126aecb8bca" providerId="ADAL" clId="{0EA58E60-2A4F-D74C-888A-027B62A1D863}" dt="2022-04-13T08:52:42.487" v="754" actId="478"/>
          <ac:spMkLst>
            <pc:docMk/>
            <pc:sldMk cId="2198008881" sldId="2853"/>
            <ac:spMk id="129" creationId="{CED6A4B9-6235-0A40-904A-063ACFB499AF}"/>
          </ac:spMkLst>
        </pc:spChg>
        <pc:spChg chg="del">
          <ac:chgData name="李新毅" userId="8f90503c-af94-41d6-864d-d126aecb8bca" providerId="ADAL" clId="{0EA58E60-2A4F-D74C-888A-027B62A1D863}" dt="2022-04-13T08:52:44.059" v="755" actId="478"/>
          <ac:spMkLst>
            <pc:docMk/>
            <pc:sldMk cId="2198008881" sldId="2853"/>
            <ac:spMk id="130" creationId="{A841B986-9B68-B74E-84C6-72DF692E8D21}"/>
          </ac:spMkLst>
        </pc:spChg>
        <pc:spChg chg="del mod">
          <ac:chgData name="李新毅" userId="8f90503c-af94-41d6-864d-d126aecb8bca" providerId="ADAL" clId="{0EA58E60-2A4F-D74C-888A-027B62A1D863}" dt="2022-04-13T08:51:05.772" v="737" actId="478"/>
          <ac:spMkLst>
            <pc:docMk/>
            <pc:sldMk cId="2198008881" sldId="2853"/>
            <ac:spMk id="131" creationId="{CF0A8819-0E20-554E-A9E2-FF9AD58EEEA8}"/>
          </ac:spMkLst>
        </pc:spChg>
        <pc:spChg chg="del">
          <ac:chgData name="李新毅" userId="8f90503c-af94-41d6-864d-d126aecb8bca" providerId="ADAL" clId="{0EA58E60-2A4F-D74C-888A-027B62A1D863}" dt="2022-04-13T08:51:07.063" v="738" actId="478"/>
          <ac:spMkLst>
            <pc:docMk/>
            <pc:sldMk cId="2198008881" sldId="2853"/>
            <ac:spMk id="132" creationId="{87EA560F-7371-EA46-82F2-D9CE79A46EAE}"/>
          </ac:spMkLst>
        </pc:spChg>
        <pc:spChg chg="del">
          <ac:chgData name="李新毅" userId="8f90503c-af94-41d6-864d-d126aecb8bca" providerId="ADAL" clId="{0EA58E60-2A4F-D74C-888A-027B62A1D863}" dt="2022-04-13T08:51:11.788" v="739" actId="478"/>
          <ac:spMkLst>
            <pc:docMk/>
            <pc:sldMk cId="2198008881" sldId="2853"/>
            <ac:spMk id="133" creationId="{1ADDE35A-AE69-294C-B1E4-84C2CCBCCF49}"/>
          </ac:spMkLst>
        </pc:spChg>
        <pc:spChg chg="mod topLvl">
          <ac:chgData name="李新毅" userId="8f90503c-af94-41d6-864d-d126aecb8bca" providerId="ADAL" clId="{0EA58E60-2A4F-D74C-888A-027B62A1D863}" dt="2022-04-13T08:57:20.210" v="815" actId="1076"/>
          <ac:spMkLst>
            <pc:docMk/>
            <pc:sldMk cId="2198008881" sldId="2853"/>
            <ac:spMk id="134" creationId="{7D90E6CD-2227-EA42-9A78-CE2D87639061}"/>
          </ac:spMkLst>
        </pc:spChg>
        <pc:grpChg chg="topLvl">
          <ac:chgData name="李新毅" userId="8f90503c-af94-41d6-864d-d126aecb8bca" providerId="ADAL" clId="{0EA58E60-2A4F-D74C-888A-027B62A1D863}" dt="2022-04-13T08:56:39.141" v="801" actId="165"/>
          <ac:grpSpMkLst>
            <pc:docMk/>
            <pc:sldMk cId="2198008881" sldId="2853"/>
            <ac:grpSpMk id="2" creationId="{BFDAED03-6C73-4845-90BE-3B3177813F5B}"/>
          </ac:grpSpMkLst>
        </pc:grpChg>
        <pc:grpChg chg="del mod topLvl">
          <ac:chgData name="李新毅" userId="8f90503c-af94-41d6-864d-d126aecb8bca" providerId="ADAL" clId="{0EA58E60-2A4F-D74C-888A-027B62A1D863}" dt="2022-04-13T08:51:59.522" v="748" actId="165"/>
          <ac:grpSpMkLst>
            <pc:docMk/>
            <pc:sldMk cId="2198008881" sldId="2853"/>
            <ac:grpSpMk id="3" creationId="{980A29FB-EB6E-1B42-B2AD-013FE1C4562C}"/>
          </ac:grpSpMkLst>
        </pc:grpChg>
        <pc:grpChg chg="del topLvl">
          <ac:chgData name="李新毅" userId="8f90503c-af94-41d6-864d-d126aecb8bca" providerId="ADAL" clId="{0EA58E60-2A4F-D74C-888A-027B62A1D863}" dt="2022-04-13T08:52:44.059" v="755" actId="478"/>
          <ac:grpSpMkLst>
            <pc:docMk/>
            <pc:sldMk cId="2198008881" sldId="2853"/>
            <ac:grpSpMk id="4" creationId="{9FFFF015-6A91-804D-BF31-1F576287F8C4}"/>
          </ac:grpSpMkLst>
        </pc:grpChg>
        <pc:grpChg chg="add del">
          <ac:chgData name="李新毅" userId="8f90503c-af94-41d6-864d-d126aecb8bca" providerId="ADAL" clId="{0EA58E60-2A4F-D74C-888A-027B62A1D863}" dt="2022-04-13T08:56:39.141" v="801" actId="165"/>
          <ac:grpSpMkLst>
            <pc:docMk/>
            <pc:sldMk cId="2198008881" sldId="2853"/>
            <ac:grpSpMk id="6" creationId="{0E5D2484-63E4-E74E-BDE4-01A4464B90DB}"/>
          </ac:grpSpMkLst>
        </pc:grpChg>
        <pc:grpChg chg="del">
          <ac:chgData name="李新毅" userId="8f90503c-af94-41d6-864d-d126aecb8bca" providerId="ADAL" clId="{0EA58E60-2A4F-D74C-888A-027B62A1D863}" dt="2022-04-13T08:51:33.285" v="743" actId="165"/>
          <ac:grpSpMkLst>
            <pc:docMk/>
            <pc:sldMk cId="2198008881" sldId="2853"/>
            <ac:grpSpMk id="7" creationId="{1C99B265-A20F-0F48-A25B-EC5C1FCE7552}"/>
          </ac:grpSpMkLst>
        </pc:grpChg>
      </pc:sldChg>
      <pc:sldChg chg="addSp delSp modSp mod modClrScheme chgLayout">
        <pc:chgData name="李新毅" userId="8f90503c-af94-41d6-864d-d126aecb8bca" providerId="ADAL" clId="{0EA58E60-2A4F-D74C-888A-027B62A1D863}" dt="2022-04-13T14:15:51.769" v="1206" actId="20577"/>
        <pc:sldMkLst>
          <pc:docMk/>
          <pc:sldMk cId="3916060923" sldId="2854"/>
        </pc:sldMkLst>
        <pc:spChg chg="mod">
          <ac:chgData name="李新毅" userId="8f90503c-af94-41d6-864d-d126aecb8bca" providerId="ADAL" clId="{0EA58E60-2A4F-D74C-888A-027B62A1D863}" dt="2022-04-13T14:15:41.902" v="1194" actId="21"/>
          <ac:spMkLst>
            <pc:docMk/>
            <pc:sldMk cId="3916060923" sldId="2854"/>
            <ac:spMk id="4" creationId="{387DFAAE-68EF-204D-A474-E67F0CCFA669}"/>
          </ac:spMkLst>
        </pc:spChg>
        <pc:spChg chg="add mod ord">
          <ac:chgData name="李新毅" userId="8f90503c-af94-41d6-864d-d126aecb8bca" providerId="ADAL" clId="{0EA58E60-2A4F-D74C-888A-027B62A1D863}" dt="2022-04-13T14:15:51.769" v="1206" actId="20577"/>
          <ac:spMkLst>
            <pc:docMk/>
            <pc:sldMk cId="3916060923" sldId="2854"/>
            <ac:spMk id="6" creationId="{454FE14A-132A-5A42-AB78-93C52FE4C876}"/>
          </ac:spMkLst>
        </pc:spChg>
        <pc:picChg chg="del">
          <ac:chgData name="李新毅" userId="8f90503c-af94-41d6-864d-d126aecb8bca" providerId="ADAL" clId="{0EA58E60-2A4F-D74C-888A-027B62A1D863}" dt="2022-04-13T14:15:46.413" v="1196" actId="478"/>
          <ac:picMkLst>
            <pc:docMk/>
            <pc:sldMk cId="3916060923" sldId="2854"/>
            <ac:picMk id="5" creationId="{0AEAE454-0DB5-0B49-AAB6-D7C3EF7C2132}"/>
          </ac:picMkLst>
        </pc:picChg>
      </pc:sldChg>
      <pc:sldChg chg="modSp add mod modClrScheme chgLayout">
        <pc:chgData name="李新毅" userId="8f90503c-af94-41d6-864d-d126aecb8bca" providerId="ADAL" clId="{0EA58E60-2A4F-D74C-888A-027B62A1D863}" dt="2022-04-13T14:40:00.859" v="1659" actId="20577"/>
        <pc:sldMkLst>
          <pc:docMk/>
          <pc:sldMk cId="2577296813" sldId="2877"/>
        </pc:sldMkLst>
        <pc:spChg chg="mod ord">
          <ac:chgData name="李新毅" userId="8f90503c-af94-41d6-864d-d126aecb8bca" providerId="ADAL" clId="{0EA58E60-2A4F-D74C-888A-027B62A1D863}" dt="2022-04-13T14:40:00.859" v="1659" actId="20577"/>
          <ac:spMkLst>
            <pc:docMk/>
            <pc:sldMk cId="2577296813" sldId="2877"/>
            <ac:spMk id="2" creationId="{F607DFF4-916B-7B40-965A-D01E96618CAA}"/>
          </ac:spMkLst>
        </pc:spChg>
      </pc:sldChg>
      <pc:sldChg chg="modSp add mod">
        <pc:chgData name="李新毅" userId="8f90503c-af94-41d6-864d-d126aecb8bca" providerId="ADAL" clId="{0EA58E60-2A4F-D74C-888A-027B62A1D863}" dt="2022-04-13T14:57:07.285" v="1815" actId="20577"/>
        <pc:sldMkLst>
          <pc:docMk/>
          <pc:sldMk cId="688724231" sldId="2878"/>
        </pc:sldMkLst>
        <pc:spChg chg="mod">
          <ac:chgData name="李新毅" userId="8f90503c-af94-41d6-864d-d126aecb8bca" providerId="ADAL" clId="{0EA58E60-2A4F-D74C-888A-027B62A1D863}" dt="2022-04-13T14:57:07.285" v="1815" actId="20577"/>
          <ac:spMkLst>
            <pc:docMk/>
            <pc:sldMk cId="688724231" sldId="2878"/>
            <ac:spMk id="2" creationId="{CC8D076A-116F-DF47-AF72-7C1C8377A1A7}"/>
          </ac:spMkLst>
        </pc:spChg>
      </pc:sldChg>
      <pc:sldChg chg="add">
        <pc:chgData name="李新毅" userId="8f90503c-af94-41d6-864d-d126aecb8bca" providerId="ADAL" clId="{0EA58E60-2A4F-D74C-888A-027B62A1D863}" dt="2022-04-13T14:39:14.610" v="1645"/>
        <pc:sldMkLst>
          <pc:docMk/>
          <pc:sldMk cId="947867837" sldId="2879"/>
        </pc:sldMkLst>
      </pc:sldChg>
      <pc:sldChg chg="add">
        <pc:chgData name="李新毅" userId="8f90503c-af94-41d6-864d-d126aecb8bca" providerId="ADAL" clId="{0EA58E60-2A4F-D74C-888A-027B62A1D863}" dt="2022-04-13T14:39:14.610" v="1645"/>
        <pc:sldMkLst>
          <pc:docMk/>
          <pc:sldMk cId="2868656234" sldId="2880"/>
        </pc:sldMkLst>
      </pc:sldChg>
      <pc:sldChg chg="add">
        <pc:chgData name="李新毅" userId="8f90503c-af94-41d6-864d-d126aecb8bca" providerId="ADAL" clId="{0EA58E60-2A4F-D74C-888A-027B62A1D863}" dt="2022-04-13T14:39:14.610" v="1645"/>
        <pc:sldMkLst>
          <pc:docMk/>
          <pc:sldMk cId="3804736286" sldId="2881"/>
        </pc:sldMkLst>
      </pc:sldChg>
      <pc:sldChg chg="modSp add mod modClrScheme chgLayout">
        <pc:chgData name="李新毅" userId="8f90503c-af94-41d6-864d-d126aecb8bca" providerId="ADAL" clId="{0EA58E60-2A4F-D74C-888A-027B62A1D863}" dt="2022-04-13T14:40:26.963" v="1664" actId="20577"/>
        <pc:sldMkLst>
          <pc:docMk/>
          <pc:sldMk cId="4167598987" sldId="2882"/>
        </pc:sldMkLst>
        <pc:spChg chg="mod ord">
          <ac:chgData name="李新毅" userId="8f90503c-af94-41d6-864d-d126aecb8bca" providerId="ADAL" clId="{0EA58E60-2A4F-D74C-888A-027B62A1D863}" dt="2022-04-13T14:40:26.963" v="1664" actId="20577"/>
          <ac:spMkLst>
            <pc:docMk/>
            <pc:sldMk cId="4167598987" sldId="2882"/>
            <ac:spMk id="2" creationId="{3039D934-1957-384B-9B04-B6A86B063A45}"/>
          </ac:spMkLst>
        </pc:spChg>
      </pc:sldChg>
      <pc:sldChg chg="add">
        <pc:chgData name="李新毅" userId="8f90503c-af94-41d6-864d-d126aecb8bca" providerId="ADAL" clId="{0EA58E60-2A4F-D74C-888A-027B62A1D863}" dt="2022-04-13T14:39:14.610" v="1645"/>
        <pc:sldMkLst>
          <pc:docMk/>
          <pc:sldMk cId="3939057399" sldId="2883"/>
        </pc:sldMkLst>
      </pc:sldChg>
      <pc:sldChg chg="modSp add mod">
        <pc:chgData name="李新毅" userId="8f90503c-af94-41d6-864d-d126aecb8bca" providerId="ADAL" clId="{0EA58E60-2A4F-D74C-888A-027B62A1D863}" dt="2022-04-13T14:56:49.481" v="1793" actId="20577"/>
        <pc:sldMkLst>
          <pc:docMk/>
          <pc:sldMk cId="1129232285" sldId="2884"/>
        </pc:sldMkLst>
        <pc:spChg chg="mod">
          <ac:chgData name="李新毅" userId="8f90503c-af94-41d6-864d-d126aecb8bca" providerId="ADAL" clId="{0EA58E60-2A4F-D74C-888A-027B62A1D863}" dt="2022-04-13T14:56:49.481" v="1793" actId="20577"/>
          <ac:spMkLst>
            <pc:docMk/>
            <pc:sldMk cId="1129232285" sldId="2884"/>
            <ac:spMk id="2" creationId="{B486DA65-C82C-4C46-B384-74A273E5ECD6}"/>
          </ac:spMkLst>
        </pc:spChg>
      </pc:sldChg>
      <pc:sldChg chg="modSp add mod modClrScheme chgLayout">
        <pc:chgData name="李新毅" userId="8f90503c-af94-41d6-864d-d126aecb8bca" providerId="ADAL" clId="{0EA58E60-2A4F-D74C-888A-027B62A1D863}" dt="2022-04-13T14:47:36.279" v="1692" actId="700"/>
        <pc:sldMkLst>
          <pc:docMk/>
          <pc:sldMk cId="3309987435" sldId="2885"/>
        </pc:sldMkLst>
        <pc:spChg chg="mod ord">
          <ac:chgData name="李新毅" userId="8f90503c-af94-41d6-864d-d126aecb8bca" providerId="ADAL" clId="{0EA58E60-2A4F-D74C-888A-027B62A1D863}" dt="2022-04-13T14:47:36.279" v="1692" actId="700"/>
          <ac:spMkLst>
            <pc:docMk/>
            <pc:sldMk cId="3309987435" sldId="2885"/>
            <ac:spMk id="2" creationId="{9F1CF043-5E49-D14B-BBC0-4D2839F4A9C5}"/>
          </ac:spMkLst>
        </pc:spChg>
      </pc:sldChg>
      <pc:sldChg chg="modSp add mod">
        <pc:chgData name="李新毅" userId="8f90503c-af94-41d6-864d-d126aecb8bca" providerId="ADAL" clId="{0EA58E60-2A4F-D74C-888A-027B62A1D863}" dt="2022-04-13T14:50:11" v="1696" actId="20577"/>
        <pc:sldMkLst>
          <pc:docMk/>
          <pc:sldMk cId="4192203745" sldId="2888"/>
        </pc:sldMkLst>
        <pc:spChg chg="mod">
          <ac:chgData name="李新毅" userId="8f90503c-af94-41d6-864d-d126aecb8bca" providerId="ADAL" clId="{0EA58E60-2A4F-D74C-888A-027B62A1D863}" dt="2022-04-13T14:50:11" v="1696" actId="20577"/>
          <ac:spMkLst>
            <pc:docMk/>
            <pc:sldMk cId="4192203745" sldId="2888"/>
            <ac:spMk id="2" creationId="{090CA8A6-CDD4-8547-BFFE-0A5229F3E295}"/>
          </ac:spMkLst>
        </pc:spChg>
      </pc:sldChg>
      <pc:sldChg chg="add">
        <pc:chgData name="李新毅" userId="8f90503c-af94-41d6-864d-d126aecb8bca" providerId="ADAL" clId="{0EA58E60-2A4F-D74C-888A-027B62A1D863}" dt="2022-04-13T14:50:03.964" v="1693"/>
        <pc:sldMkLst>
          <pc:docMk/>
          <pc:sldMk cId="2493914424" sldId="2889"/>
        </pc:sldMkLst>
      </pc:sldChg>
      <pc:sldChg chg="add">
        <pc:chgData name="李新毅" userId="8f90503c-af94-41d6-864d-d126aecb8bca" providerId="ADAL" clId="{0EA58E60-2A4F-D74C-888A-027B62A1D863}" dt="2022-04-13T14:50:03.964" v="1693"/>
        <pc:sldMkLst>
          <pc:docMk/>
          <pc:sldMk cId="944155880" sldId="2890"/>
        </pc:sldMkLst>
      </pc:sldChg>
      <pc:sldChg chg="add">
        <pc:chgData name="李新毅" userId="8f90503c-af94-41d6-864d-d126aecb8bca" providerId="ADAL" clId="{0EA58E60-2A4F-D74C-888A-027B62A1D863}" dt="2022-04-13T15:02:59.765" v="1892"/>
        <pc:sldMkLst>
          <pc:docMk/>
          <pc:sldMk cId="3134183339" sldId="2891"/>
        </pc:sldMkLst>
      </pc:sldChg>
      <pc:sldChg chg="add">
        <pc:chgData name="李新毅" userId="8f90503c-af94-41d6-864d-d126aecb8bca" providerId="ADAL" clId="{0EA58E60-2A4F-D74C-888A-027B62A1D863}" dt="2022-04-13T15:02:59.765" v="1892"/>
        <pc:sldMkLst>
          <pc:docMk/>
          <pc:sldMk cId="1753935358" sldId="2892"/>
        </pc:sldMkLst>
      </pc:sldChg>
      <pc:sldChg chg="add">
        <pc:chgData name="李新毅" userId="8f90503c-af94-41d6-864d-d126aecb8bca" providerId="ADAL" clId="{0EA58E60-2A4F-D74C-888A-027B62A1D863}" dt="2022-04-13T15:02:59.765" v="1892"/>
        <pc:sldMkLst>
          <pc:docMk/>
          <pc:sldMk cId="1714273269" sldId="2893"/>
        </pc:sldMkLst>
      </pc:sldChg>
      <pc:sldChg chg="add">
        <pc:chgData name="李新毅" userId="8f90503c-af94-41d6-864d-d126aecb8bca" providerId="ADAL" clId="{0EA58E60-2A4F-D74C-888A-027B62A1D863}" dt="2022-04-13T15:02:59.765" v="1892"/>
        <pc:sldMkLst>
          <pc:docMk/>
          <pc:sldMk cId="3365201530" sldId="2899"/>
        </pc:sldMkLst>
      </pc:sldChg>
      <pc:sldChg chg="add">
        <pc:chgData name="李新毅" userId="8f90503c-af94-41d6-864d-d126aecb8bca" providerId="ADAL" clId="{0EA58E60-2A4F-D74C-888A-027B62A1D863}" dt="2022-04-13T15:02:59.765" v="1892"/>
        <pc:sldMkLst>
          <pc:docMk/>
          <pc:sldMk cId="832148843" sldId="2900"/>
        </pc:sldMkLst>
      </pc:sldChg>
      <pc:sldChg chg="add">
        <pc:chgData name="李新毅" userId="8f90503c-af94-41d6-864d-d126aecb8bca" providerId="ADAL" clId="{0EA58E60-2A4F-D74C-888A-027B62A1D863}" dt="2022-04-13T15:02:59.765" v="1892"/>
        <pc:sldMkLst>
          <pc:docMk/>
          <pc:sldMk cId="1982956308" sldId="2902"/>
        </pc:sldMkLst>
      </pc:sldChg>
      <pc:sldChg chg="add">
        <pc:chgData name="李新毅" userId="8f90503c-af94-41d6-864d-d126aecb8bca" providerId="ADAL" clId="{0EA58E60-2A4F-D74C-888A-027B62A1D863}" dt="2022-04-13T15:02:59.765" v="1892"/>
        <pc:sldMkLst>
          <pc:docMk/>
          <pc:sldMk cId="3918372678" sldId="2903"/>
        </pc:sldMkLst>
      </pc:sldChg>
      <pc:sldChg chg="add">
        <pc:chgData name="李新毅" userId="8f90503c-af94-41d6-864d-d126aecb8bca" providerId="ADAL" clId="{0EA58E60-2A4F-D74C-888A-027B62A1D863}" dt="2022-04-13T15:02:59.765" v="1892"/>
        <pc:sldMkLst>
          <pc:docMk/>
          <pc:sldMk cId="254385686" sldId="2904"/>
        </pc:sldMkLst>
      </pc:sldChg>
      <pc:sldChg chg="add">
        <pc:chgData name="李新毅" userId="8f90503c-af94-41d6-864d-d126aecb8bca" providerId="ADAL" clId="{0EA58E60-2A4F-D74C-888A-027B62A1D863}" dt="2022-04-13T15:02:59.765" v="1892"/>
        <pc:sldMkLst>
          <pc:docMk/>
          <pc:sldMk cId="3204061331" sldId="2905"/>
        </pc:sldMkLst>
      </pc:sldChg>
      <pc:sldChg chg="add">
        <pc:chgData name="李新毅" userId="8f90503c-af94-41d6-864d-d126aecb8bca" providerId="ADAL" clId="{0EA58E60-2A4F-D74C-888A-027B62A1D863}" dt="2022-04-13T15:02:59.765" v="1892"/>
        <pc:sldMkLst>
          <pc:docMk/>
          <pc:sldMk cId="3008460844" sldId="2907"/>
        </pc:sldMkLst>
      </pc:sldChg>
      <pc:sldChg chg="add">
        <pc:chgData name="李新毅" userId="8f90503c-af94-41d6-864d-d126aecb8bca" providerId="ADAL" clId="{0EA58E60-2A4F-D74C-888A-027B62A1D863}" dt="2022-04-13T14:50:03.964" v="1693"/>
        <pc:sldMkLst>
          <pc:docMk/>
          <pc:sldMk cId="2674680165" sldId="2908"/>
        </pc:sldMkLst>
      </pc:sldChg>
      <pc:sldChg chg="add">
        <pc:chgData name="李新毅" userId="8f90503c-af94-41d6-864d-d126aecb8bca" providerId="ADAL" clId="{0EA58E60-2A4F-D74C-888A-027B62A1D863}" dt="2022-04-13T14:50:03.964" v="1693"/>
        <pc:sldMkLst>
          <pc:docMk/>
          <pc:sldMk cId="1447942017" sldId="2909"/>
        </pc:sldMkLst>
      </pc:sldChg>
      <pc:sldChg chg="add">
        <pc:chgData name="李新毅" userId="8f90503c-af94-41d6-864d-d126aecb8bca" providerId="ADAL" clId="{0EA58E60-2A4F-D74C-888A-027B62A1D863}" dt="2022-04-13T14:50:03.964" v="1693"/>
        <pc:sldMkLst>
          <pc:docMk/>
          <pc:sldMk cId="1804975296" sldId="2910"/>
        </pc:sldMkLst>
      </pc:sldChg>
      <pc:sldChg chg="add">
        <pc:chgData name="李新毅" userId="8f90503c-af94-41d6-864d-d126aecb8bca" providerId="ADAL" clId="{0EA58E60-2A4F-D74C-888A-027B62A1D863}" dt="2022-04-13T15:02:59.765" v="1892"/>
        <pc:sldMkLst>
          <pc:docMk/>
          <pc:sldMk cId="2103940881" sldId="2919"/>
        </pc:sldMkLst>
      </pc:sldChg>
      <pc:sldChg chg="add">
        <pc:chgData name="李新毅" userId="8f90503c-af94-41d6-864d-d126aecb8bca" providerId="ADAL" clId="{0EA58E60-2A4F-D74C-888A-027B62A1D863}" dt="2022-04-13T15:02:59.765" v="1892"/>
        <pc:sldMkLst>
          <pc:docMk/>
          <pc:sldMk cId="514804543" sldId="2920"/>
        </pc:sldMkLst>
      </pc:sldChg>
      <pc:sldChg chg="add">
        <pc:chgData name="李新毅" userId="8f90503c-af94-41d6-864d-d126aecb8bca" providerId="ADAL" clId="{0EA58E60-2A4F-D74C-888A-027B62A1D863}" dt="2022-04-13T14:08:01.928" v="1110"/>
        <pc:sldMkLst>
          <pc:docMk/>
          <pc:sldMk cId="3306191185" sldId="2930"/>
        </pc:sldMkLst>
      </pc:sldChg>
      <pc:sldChg chg="add">
        <pc:chgData name="李新毅" userId="8f90503c-af94-41d6-864d-d126aecb8bca" providerId="ADAL" clId="{0EA58E60-2A4F-D74C-888A-027B62A1D863}" dt="2022-04-13T14:08:01.928" v="1110"/>
        <pc:sldMkLst>
          <pc:docMk/>
          <pc:sldMk cId="2026789106" sldId="2931"/>
        </pc:sldMkLst>
      </pc:sldChg>
      <pc:sldChg chg="add">
        <pc:chgData name="李新毅" userId="8f90503c-af94-41d6-864d-d126aecb8bca" providerId="ADAL" clId="{0EA58E60-2A4F-D74C-888A-027B62A1D863}" dt="2022-04-13T14:08:01.928" v="1110"/>
        <pc:sldMkLst>
          <pc:docMk/>
          <pc:sldMk cId="2858961909" sldId="2932"/>
        </pc:sldMkLst>
      </pc:sldChg>
      <pc:sldChg chg="modSp add mod">
        <pc:chgData name="李新毅" userId="8f90503c-af94-41d6-864d-d126aecb8bca" providerId="ADAL" clId="{0EA58E60-2A4F-D74C-888A-027B62A1D863}" dt="2022-04-13T15:01:13.118" v="1889" actId="20577"/>
        <pc:sldMkLst>
          <pc:docMk/>
          <pc:sldMk cId="2597796962" sldId="2933"/>
        </pc:sldMkLst>
        <pc:spChg chg="mod">
          <ac:chgData name="李新毅" userId="8f90503c-af94-41d6-864d-d126aecb8bca" providerId="ADAL" clId="{0EA58E60-2A4F-D74C-888A-027B62A1D863}" dt="2022-04-13T15:01:13.118" v="1889" actId="20577"/>
          <ac:spMkLst>
            <pc:docMk/>
            <pc:sldMk cId="2597796962" sldId="2933"/>
            <ac:spMk id="2" creationId="{900D2851-B103-9047-90A1-5E815846A99C}"/>
          </ac:spMkLst>
        </pc:spChg>
      </pc:sldChg>
      <pc:sldChg chg="modSp add mod">
        <pc:chgData name="李新毅" userId="8f90503c-af94-41d6-864d-d126aecb8bca" providerId="ADAL" clId="{0EA58E60-2A4F-D74C-888A-027B62A1D863}" dt="2022-04-13T14:23:50.522" v="1321" actId="20577"/>
        <pc:sldMkLst>
          <pc:docMk/>
          <pc:sldMk cId="2915474902" sldId="2934"/>
        </pc:sldMkLst>
        <pc:spChg chg="mod">
          <ac:chgData name="李新毅" userId="8f90503c-af94-41d6-864d-d126aecb8bca" providerId="ADAL" clId="{0EA58E60-2A4F-D74C-888A-027B62A1D863}" dt="2022-04-13T14:23:50.522" v="1321" actId="20577"/>
          <ac:spMkLst>
            <pc:docMk/>
            <pc:sldMk cId="2915474902" sldId="2934"/>
            <ac:spMk id="2" creationId="{34373BC0-FEB4-EB4F-8792-5F0E0E3D3352}"/>
          </ac:spMkLst>
        </pc:spChg>
      </pc:sldChg>
      <pc:sldChg chg="modSp add mod">
        <pc:chgData name="李新毅" userId="8f90503c-af94-41d6-864d-d126aecb8bca" providerId="ADAL" clId="{0EA58E60-2A4F-D74C-888A-027B62A1D863}" dt="2022-04-13T14:40:41.495" v="1669" actId="20577"/>
        <pc:sldMkLst>
          <pc:docMk/>
          <pc:sldMk cId="409199975" sldId="2935"/>
        </pc:sldMkLst>
        <pc:spChg chg="mod">
          <ac:chgData name="李新毅" userId="8f90503c-af94-41d6-864d-d126aecb8bca" providerId="ADAL" clId="{0EA58E60-2A4F-D74C-888A-027B62A1D863}" dt="2022-04-13T14:40:41.495" v="1669" actId="20577"/>
          <ac:spMkLst>
            <pc:docMk/>
            <pc:sldMk cId="409199975" sldId="2935"/>
            <ac:spMk id="2" creationId="{37AD0D0B-20DE-8D4E-BEE7-328EC3FD5D1B}"/>
          </ac:spMkLst>
        </pc:spChg>
      </pc:sldChg>
      <pc:sldChg chg="modSp add mod">
        <pc:chgData name="李新毅" userId="8f90503c-af94-41d6-864d-d126aecb8bca" providerId="ADAL" clId="{0EA58E60-2A4F-D74C-888A-027B62A1D863}" dt="2022-04-13T14:24:05.890" v="1328" actId="20577"/>
        <pc:sldMkLst>
          <pc:docMk/>
          <pc:sldMk cId="2579152237" sldId="2936"/>
        </pc:sldMkLst>
        <pc:spChg chg="mod">
          <ac:chgData name="李新毅" userId="8f90503c-af94-41d6-864d-d126aecb8bca" providerId="ADAL" clId="{0EA58E60-2A4F-D74C-888A-027B62A1D863}" dt="2022-04-13T14:24:05.890" v="1328" actId="20577"/>
          <ac:spMkLst>
            <pc:docMk/>
            <pc:sldMk cId="2579152237" sldId="2936"/>
            <ac:spMk id="2" creationId="{2F3BF838-E25C-E24E-99D9-39C357656FCA}"/>
          </ac:spMkLst>
        </pc:spChg>
      </pc:sldChg>
      <pc:sldChg chg="modSp add mod">
        <pc:chgData name="李新毅" userId="8f90503c-af94-41d6-864d-d126aecb8bca" providerId="ADAL" clId="{0EA58E60-2A4F-D74C-888A-027B62A1D863}" dt="2022-04-13T14:24:11.127" v="1335" actId="20577"/>
        <pc:sldMkLst>
          <pc:docMk/>
          <pc:sldMk cId="370769858" sldId="2937"/>
        </pc:sldMkLst>
        <pc:spChg chg="mod">
          <ac:chgData name="李新毅" userId="8f90503c-af94-41d6-864d-d126aecb8bca" providerId="ADAL" clId="{0EA58E60-2A4F-D74C-888A-027B62A1D863}" dt="2022-04-13T14:24:11.127" v="1335" actId="20577"/>
          <ac:spMkLst>
            <pc:docMk/>
            <pc:sldMk cId="370769858" sldId="2937"/>
            <ac:spMk id="2" creationId="{2F3BF838-E25C-E24E-99D9-39C357656FCA}"/>
          </ac:spMkLst>
        </pc:spChg>
      </pc:sldChg>
      <pc:sldChg chg="modSp add mod">
        <pc:chgData name="李新毅" userId="8f90503c-af94-41d6-864d-d126aecb8bca" providerId="ADAL" clId="{0EA58E60-2A4F-D74C-888A-027B62A1D863}" dt="2022-04-13T14:24:16.365" v="1342" actId="20577"/>
        <pc:sldMkLst>
          <pc:docMk/>
          <pc:sldMk cId="872504818" sldId="2938"/>
        </pc:sldMkLst>
        <pc:spChg chg="mod">
          <ac:chgData name="李新毅" userId="8f90503c-af94-41d6-864d-d126aecb8bca" providerId="ADAL" clId="{0EA58E60-2A4F-D74C-888A-027B62A1D863}" dt="2022-04-13T14:24:16.365" v="1342" actId="20577"/>
          <ac:spMkLst>
            <pc:docMk/>
            <pc:sldMk cId="872504818" sldId="2938"/>
            <ac:spMk id="2" creationId="{2F3BF838-E25C-E24E-99D9-39C357656FCA}"/>
          </ac:spMkLst>
        </pc:spChg>
      </pc:sldChg>
      <pc:sldChg chg="modSp add mod">
        <pc:chgData name="李新毅" userId="8f90503c-af94-41d6-864d-d126aecb8bca" providerId="ADAL" clId="{0EA58E60-2A4F-D74C-888A-027B62A1D863}" dt="2022-04-13T14:24:21.435" v="1349" actId="20577"/>
        <pc:sldMkLst>
          <pc:docMk/>
          <pc:sldMk cId="110300980" sldId="2939"/>
        </pc:sldMkLst>
        <pc:spChg chg="mod">
          <ac:chgData name="李新毅" userId="8f90503c-af94-41d6-864d-d126aecb8bca" providerId="ADAL" clId="{0EA58E60-2A4F-D74C-888A-027B62A1D863}" dt="2022-04-13T14:24:21.435" v="1349" actId="20577"/>
          <ac:spMkLst>
            <pc:docMk/>
            <pc:sldMk cId="110300980" sldId="2939"/>
            <ac:spMk id="2" creationId="{8051674F-EE1E-0243-BAD7-B53C258EFDEA}"/>
          </ac:spMkLst>
        </pc:spChg>
      </pc:sldChg>
      <pc:sldChg chg="modSp add mod">
        <pc:chgData name="李新毅" userId="8f90503c-af94-41d6-864d-d126aecb8bca" providerId="ADAL" clId="{0EA58E60-2A4F-D74C-888A-027B62A1D863}" dt="2022-04-13T14:45:16.718" v="1681" actId="20577"/>
        <pc:sldMkLst>
          <pc:docMk/>
          <pc:sldMk cId="3659550771" sldId="2940"/>
        </pc:sldMkLst>
        <pc:spChg chg="mod">
          <ac:chgData name="李新毅" userId="8f90503c-af94-41d6-864d-d126aecb8bca" providerId="ADAL" clId="{0EA58E60-2A4F-D74C-888A-027B62A1D863}" dt="2022-04-13T14:45:16.718" v="1681" actId="20577"/>
          <ac:spMkLst>
            <pc:docMk/>
            <pc:sldMk cId="3659550771" sldId="2940"/>
            <ac:spMk id="2" creationId="{3A4FBFE5-4610-F54F-83AE-D24D9BD85952}"/>
          </ac:spMkLst>
        </pc:spChg>
      </pc:sldChg>
      <pc:sldChg chg="modSp add mod">
        <pc:chgData name="李新毅" userId="8f90503c-af94-41d6-864d-d126aecb8bca" providerId="ADAL" clId="{0EA58E60-2A4F-D74C-888A-027B62A1D863}" dt="2022-04-13T14:10:20.504" v="1157" actId="20577"/>
        <pc:sldMkLst>
          <pc:docMk/>
          <pc:sldMk cId="938353626" sldId="2941"/>
        </pc:sldMkLst>
        <pc:spChg chg="mod">
          <ac:chgData name="李新毅" userId="8f90503c-af94-41d6-864d-d126aecb8bca" providerId="ADAL" clId="{0EA58E60-2A4F-D74C-888A-027B62A1D863}" dt="2022-04-13T14:10:20.504" v="1157" actId="20577"/>
          <ac:spMkLst>
            <pc:docMk/>
            <pc:sldMk cId="938353626" sldId="2941"/>
            <ac:spMk id="2" creationId="{1F19DF35-A22B-BE48-9850-569E6FB6BB38}"/>
          </ac:spMkLst>
        </pc:spChg>
      </pc:sldChg>
      <pc:sldChg chg="modSp add">
        <pc:chgData name="李新毅" userId="8f90503c-af94-41d6-864d-d126aecb8bca" providerId="ADAL" clId="{0EA58E60-2A4F-D74C-888A-027B62A1D863}" dt="2022-04-13T14:10:26.191" v="1158"/>
        <pc:sldMkLst>
          <pc:docMk/>
          <pc:sldMk cId="1705966609" sldId="2942"/>
        </pc:sldMkLst>
        <pc:spChg chg="mod">
          <ac:chgData name="李新毅" userId="8f90503c-af94-41d6-864d-d126aecb8bca" providerId="ADAL" clId="{0EA58E60-2A4F-D74C-888A-027B62A1D863}" dt="2022-04-13T14:10:26.191" v="1158"/>
          <ac:spMkLst>
            <pc:docMk/>
            <pc:sldMk cId="1705966609" sldId="2942"/>
            <ac:spMk id="2" creationId="{1A6F69DC-A578-7140-8D5A-3F79118E84F0}"/>
          </ac:spMkLst>
        </pc:spChg>
      </pc:sldChg>
      <pc:sldChg chg="modSp add">
        <pc:chgData name="李新毅" userId="8f90503c-af94-41d6-864d-d126aecb8bca" providerId="ADAL" clId="{0EA58E60-2A4F-D74C-888A-027B62A1D863}" dt="2022-04-13T14:10:30.040" v="1159"/>
        <pc:sldMkLst>
          <pc:docMk/>
          <pc:sldMk cId="2369326159" sldId="2943"/>
        </pc:sldMkLst>
        <pc:spChg chg="mod">
          <ac:chgData name="李新毅" userId="8f90503c-af94-41d6-864d-d126aecb8bca" providerId="ADAL" clId="{0EA58E60-2A4F-D74C-888A-027B62A1D863}" dt="2022-04-13T14:10:30.040" v="1159"/>
          <ac:spMkLst>
            <pc:docMk/>
            <pc:sldMk cId="2369326159" sldId="2943"/>
            <ac:spMk id="2" creationId="{5AC37C63-A62C-7645-8699-0F8027609AAD}"/>
          </ac:spMkLst>
        </pc:spChg>
      </pc:sldChg>
      <pc:sldChg chg="modSp add">
        <pc:chgData name="李新毅" userId="8f90503c-af94-41d6-864d-d126aecb8bca" providerId="ADAL" clId="{0EA58E60-2A4F-D74C-888A-027B62A1D863}" dt="2022-04-13T14:10:32.810" v="1160"/>
        <pc:sldMkLst>
          <pc:docMk/>
          <pc:sldMk cId="2688394020" sldId="2944"/>
        </pc:sldMkLst>
        <pc:spChg chg="mod">
          <ac:chgData name="李新毅" userId="8f90503c-af94-41d6-864d-d126aecb8bca" providerId="ADAL" clId="{0EA58E60-2A4F-D74C-888A-027B62A1D863}" dt="2022-04-13T14:10:32.810" v="1160"/>
          <ac:spMkLst>
            <pc:docMk/>
            <pc:sldMk cId="2688394020" sldId="2944"/>
            <ac:spMk id="2" creationId="{707A75C4-E01C-1E4B-AE72-6BEF2EA9AEA8}"/>
          </ac:spMkLst>
        </pc:spChg>
      </pc:sldChg>
      <pc:sldChg chg="modSp add mod">
        <pc:chgData name="李新毅" userId="8f90503c-af94-41d6-864d-d126aecb8bca" providerId="ADAL" clId="{0EA58E60-2A4F-D74C-888A-027B62A1D863}" dt="2022-04-13T14:53:07.127" v="1761" actId="20577"/>
        <pc:sldMkLst>
          <pc:docMk/>
          <pc:sldMk cId="835573239" sldId="2945"/>
        </pc:sldMkLst>
        <pc:spChg chg="mod">
          <ac:chgData name="李新毅" userId="8f90503c-af94-41d6-864d-d126aecb8bca" providerId="ADAL" clId="{0EA58E60-2A4F-D74C-888A-027B62A1D863}" dt="2022-04-13T14:53:03.028" v="1752" actId="20577"/>
          <ac:spMkLst>
            <pc:docMk/>
            <pc:sldMk cId="835573239" sldId="2945"/>
            <ac:spMk id="9" creationId="{F7D0DA36-D7EB-174B-8FE9-43083916CE18}"/>
          </ac:spMkLst>
        </pc:spChg>
        <pc:spChg chg="mod">
          <ac:chgData name="李新毅" userId="8f90503c-af94-41d6-864d-d126aecb8bca" providerId="ADAL" clId="{0EA58E60-2A4F-D74C-888A-027B62A1D863}" dt="2022-04-13T14:53:07.127" v="1761" actId="20577"/>
          <ac:spMkLst>
            <pc:docMk/>
            <pc:sldMk cId="835573239" sldId="2945"/>
            <ac:spMk id="34" creationId="{ED5B302A-08FC-D945-B1E4-690EC0C1D529}"/>
          </ac:spMkLst>
        </pc:spChg>
        <pc:spChg chg="mod">
          <ac:chgData name="李新毅" userId="8f90503c-af94-41d6-864d-d126aecb8bca" providerId="ADAL" clId="{0EA58E60-2A4F-D74C-888A-027B62A1D863}" dt="2022-04-13T14:52:58.012" v="1743" actId="20577"/>
          <ac:spMkLst>
            <pc:docMk/>
            <pc:sldMk cId="835573239" sldId="2945"/>
            <ac:spMk id="66" creationId="{B197BA77-2D61-D749-9131-2364A71F2C53}"/>
          </ac:spMkLst>
        </pc:spChg>
      </pc:sldChg>
      <pc:sldChg chg="new del">
        <pc:chgData name="李新毅" userId="8f90503c-af94-41d6-864d-d126aecb8bca" providerId="ADAL" clId="{0EA58E60-2A4F-D74C-888A-027B62A1D863}" dt="2022-04-13T14:46:55.802" v="1687" actId="680"/>
        <pc:sldMkLst>
          <pc:docMk/>
          <pc:sldMk cId="2997163681" sldId="2945"/>
        </pc:sldMkLst>
      </pc:sldChg>
    </pc:docChg>
  </pc:docChgLst>
  <pc:docChgLst>
    <pc:chgData name="李新毅" userId="8f90503c-af94-41d6-864d-d126aecb8bca" providerId="ADAL" clId="{57965BC9-D9BD-1845-A085-17A34083BE2E}"/>
    <pc:docChg chg="undo custSel addSld delSld modSld sldOrd modSection">
      <pc:chgData name="李新毅" userId="8f90503c-af94-41d6-864d-d126aecb8bca" providerId="ADAL" clId="{57965BC9-D9BD-1845-A085-17A34083BE2E}" dt="2022-06-19T06:42:41.742" v="767" actId="14100"/>
      <pc:docMkLst>
        <pc:docMk/>
      </pc:docMkLst>
      <pc:sldChg chg="addSp delSp modSp mod">
        <pc:chgData name="李新毅" userId="8f90503c-af94-41d6-864d-d126aecb8bca" providerId="ADAL" clId="{57965BC9-D9BD-1845-A085-17A34083BE2E}" dt="2022-06-10T08:03:34.147" v="187" actId="20577"/>
        <pc:sldMkLst>
          <pc:docMk/>
          <pc:sldMk cId="1844257541" sldId="605"/>
        </pc:sldMkLst>
        <pc:spChg chg="mod">
          <ac:chgData name="李新毅" userId="8f90503c-af94-41d6-864d-d126aecb8bca" providerId="ADAL" clId="{57965BC9-D9BD-1845-A085-17A34083BE2E}" dt="2022-06-10T08:03:10.658" v="149" actId="20577"/>
          <ac:spMkLst>
            <pc:docMk/>
            <pc:sldMk cId="1844257541" sldId="605"/>
            <ac:spMk id="3" creationId="{FB2DD5B1-BF32-134D-BC4D-7ED08BA2E332}"/>
          </ac:spMkLst>
        </pc:spChg>
        <pc:spChg chg="topLvl">
          <ac:chgData name="李新毅" userId="8f90503c-af94-41d6-864d-d126aecb8bca" providerId="ADAL" clId="{57965BC9-D9BD-1845-A085-17A34083BE2E}" dt="2022-06-10T08:03:09.748" v="145" actId="164"/>
          <ac:spMkLst>
            <pc:docMk/>
            <pc:sldMk cId="1844257541" sldId="605"/>
            <ac:spMk id="125" creationId="{0EA6304F-4F62-E44E-9194-C4B9C181852B}"/>
          </ac:spMkLst>
        </pc:spChg>
        <pc:spChg chg="topLvl">
          <ac:chgData name="李新毅" userId="8f90503c-af94-41d6-864d-d126aecb8bca" providerId="ADAL" clId="{57965BC9-D9BD-1845-A085-17A34083BE2E}" dt="2022-06-10T08:03:09.748" v="145" actId="164"/>
          <ac:spMkLst>
            <pc:docMk/>
            <pc:sldMk cId="1844257541" sldId="605"/>
            <ac:spMk id="142" creationId="{1DE7083A-87CF-8A4D-90EE-982CEDFF83FC}"/>
          </ac:spMkLst>
        </pc:spChg>
        <pc:spChg chg="mod topLvl">
          <ac:chgData name="李新毅" userId="8f90503c-af94-41d6-864d-d126aecb8bca" providerId="ADAL" clId="{57965BC9-D9BD-1845-A085-17A34083BE2E}" dt="2022-06-10T08:03:09.748" v="145" actId="164"/>
          <ac:spMkLst>
            <pc:docMk/>
            <pc:sldMk cId="1844257541" sldId="605"/>
            <ac:spMk id="170" creationId="{3F0D4F1A-CDF1-B644-A79E-D05CA3A80B6F}"/>
          </ac:spMkLst>
        </pc:spChg>
        <pc:spChg chg="topLvl">
          <ac:chgData name="李新毅" userId="8f90503c-af94-41d6-864d-d126aecb8bca" providerId="ADAL" clId="{57965BC9-D9BD-1845-A085-17A34083BE2E}" dt="2022-06-10T08:03:09.748" v="145" actId="164"/>
          <ac:spMkLst>
            <pc:docMk/>
            <pc:sldMk cId="1844257541" sldId="605"/>
            <ac:spMk id="194" creationId="{48C374E2-618D-124F-8163-000DC13C6352}"/>
          </ac:spMkLst>
        </pc:spChg>
        <pc:spChg chg="mod">
          <ac:chgData name="李新毅" userId="8f90503c-af94-41d6-864d-d126aecb8bca" providerId="ADAL" clId="{57965BC9-D9BD-1845-A085-17A34083BE2E}" dt="2022-06-10T08:03:34.147" v="187" actId="20577"/>
          <ac:spMkLst>
            <pc:docMk/>
            <pc:sldMk cId="1844257541" sldId="605"/>
            <ac:spMk id="228" creationId="{44799348-EB3B-4097-B321-79EFFA170FEB}"/>
          </ac:spMkLst>
        </pc:spChg>
        <pc:spChg chg="mod">
          <ac:chgData name="李新毅" userId="8f90503c-af94-41d6-864d-d126aecb8bca" providerId="ADAL" clId="{57965BC9-D9BD-1845-A085-17A34083BE2E}" dt="2022-06-10T08:03:11.253" v="152" actId="20577"/>
          <ac:spMkLst>
            <pc:docMk/>
            <pc:sldMk cId="1844257541" sldId="605"/>
            <ac:spMk id="229" creationId="{4863B647-0D93-4FBA-98BB-82C7C18C60BE}"/>
          </ac:spMkLst>
        </pc:spChg>
        <pc:grpChg chg="add del mod">
          <ac:chgData name="李新毅" userId="8f90503c-af94-41d6-864d-d126aecb8bca" providerId="ADAL" clId="{57965BC9-D9BD-1845-A085-17A34083BE2E}" dt="2022-06-10T08:03:09.748" v="145" actId="164"/>
          <ac:grpSpMkLst>
            <pc:docMk/>
            <pc:sldMk cId="1844257541" sldId="605"/>
            <ac:grpSpMk id="4" creationId="{267C6630-6402-8F14-C4E4-5845D0CA9301}"/>
          </ac:grpSpMkLst>
        </pc:grpChg>
      </pc:sldChg>
      <pc:sldChg chg="modSp mod">
        <pc:chgData name="李新毅" userId="8f90503c-af94-41d6-864d-d126aecb8bca" providerId="ADAL" clId="{57965BC9-D9BD-1845-A085-17A34083BE2E}" dt="2022-06-19T06:42:41.742" v="767" actId="14100"/>
        <pc:sldMkLst>
          <pc:docMk/>
          <pc:sldMk cId="2022516764" sldId="615"/>
        </pc:sldMkLst>
        <pc:picChg chg="mod">
          <ac:chgData name="李新毅" userId="8f90503c-af94-41d6-864d-d126aecb8bca" providerId="ADAL" clId="{57965BC9-D9BD-1845-A085-17A34083BE2E}" dt="2022-06-19T06:42:41.742" v="767" actId="14100"/>
          <ac:picMkLst>
            <pc:docMk/>
            <pc:sldMk cId="2022516764" sldId="615"/>
            <ac:picMk id="4" creationId="{CEA9A1CD-B371-A444-BB54-B34A04D1C0BF}"/>
          </ac:picMkLst>
        </pc:picChg>
        <pc:picChg chg="mod">
          <ac:chgData name="李新毅" userId="8f90503c-af94-41d6-864d-d126aecb8bca" providerId="ADAL" clId="{57965BC9-D9BD-1845-A085-17A34083BE2E}" dt="2022-06-18T14:25:37.653" v="763" actId="167"/>
          <ac:picMkLst>
            <pc:docMk/>
            <pc:sldMk cId="2022516764" sldId="615"/>
            <ac:picMk id="5" creationId="{48C4DA45-862C-C444-9444-61CCE764B910}"/>
          </ac:picMkLst>
        </pc:picChg>
      </pc:sldChg>
      <pc:sldChg chg="modSp mod">
        <pc:chgData name="李新毅" userId="8f90503c-af94-41d6-864d-d126aecb8bca" providerId="ADAL" clId="{57965BC9-D9BD-1845-A085-17A34083BE2E}" dt="2022-06-15T06:54:23.051" v="759" actId="20577"/>
        <pc:sldMkLst>
          <pc:docMk/>
          <pc:sldMk cId="3875991191" sldId="618"/>
        </pc:sldMkLst>
        <pc:spChg chg="mod">
          <ac:chgData name="李新毅" userId="8f90503c-af94-41d6-864d-d126aecb8bca" providerId="ADAL" clId="{57965BC9-D9BD-1845-A085-17A34083BE2E}" dt="2022-06-15T06:54:14.466" v="744" actId="20577"/>
          <ac:spMkLst>
            <pc:docMk/>
            <pc:sldMk cId="3875991191" sldId="618"/>
            <ac:spMk id="127" creationId="{4FC6CB57-E0D9-4D64-A590-7952CDA956D7}"/>
          </ac:spMkLst>
        </pc:spChg>
        <pc:spChg chg="mod">
          <ac:chgData name="李新毅" userId="8f90503c-af94-41d6-864d-d126aecb8bca" providerId="ADAL" clId="{57965BC9-D9BD-1845-A085-17A34083BE2E}" dt="2022-06-15T06:52:49.501" v="715" actId="20577"/>
          <ac:spMkLst>
            <pc:docMk/>
            <pc:sldMk cId="3875991191" sldId="618"/>
            <ac:spMk id="132" creationId="{BDE0B7C0-7955-4D34-9664-85F13AE28732}"/>
          </ac:spMkLst>
        </pc:spChg>
        <pc:spChg chg="mod">
          <ac:chgData name="李新毅" userId="8f90503c-af94-41d6-864d-d126aecb8bca" providerId="ADAL" clId="{57965BC9-D9BD-1845-A085-17A34083BE2E}" dt="2022-06-15T06:54:23.051" v="759" actId="20577"/>
          <ac:spMkLst>
            <pc:docMk/>
            <pc:sldMk cId="3875991191" sldId="618"/>
            <ac:spMk id="139" creationId="{69B8567C-24EF-4884-9A8A-D90EC008FE47}"/>
          </ac:spMkLst>
        </pc:spChg>
        <pc:spChg chg="mod">
          <ac:chgData name="李新毅" userId="8f90503c-af94-41d6-864d-d126aecb8bca" providerId="ADAL" clId="{57965BC9-D9BD-1845-A085-17A34083BE2E}" dt="2022-06-15T06:53:46.458" v="730" actId="20577"/>
          <ac:spMkLst>
            <pc:docMk/>
            <pc:sldMk cId="3875991191" sldId="618"/>
            <ac:spMk id="143" creationId="{9FA4C17F-1DA6-4A0B-B4E0-CFFEABDC3229}"/>
          </ac:spMkLst>
        </pc:spChg>
      </pc:sldChg>
      <pc:sldChg chg="modSp mod">
        <pc:chgData name="李新毅" userId="8f90503c-af94-41d6-864d-d126aecb8bca" providerId="ADAL" clId="{57965BC9-D9BD-1845-A085-17A34083BE2E}" dt="2022-06-15T06:58:07.585" v="760" actId="1076"/>
        <pc:sldMkLst>
          <pc:docMk/>
          <pc:sldMk cId="1070679374" sldId="1726"/>
        </pc:sldMkLst>
        <pc:spChg chg="mod">
          <ac:chgData name="李新毅" userId="8f90503c-af94-41d6-864d-d126aecb8bca" providerId="ADAL" clId="{57965BC9-D9BD-1845-A085-17A34083BE2E}" dt="2022-06-15T06:58:07.585" v="760" actId="1076"/>
          <ac:spMkLst>
            <pc:docMk/>
            <pc:sldMk cId="1070679374" sldId="1726"/>
            <ac:spMk id="2" creationId="{6B152F2D-4099-4191-AFE6-4B471C3A04C4}"/>
          </ac:spMkLst>
        </pc:spChg>
      </pc:sldChg>
      <pc:sldChg chg="modSp mod">
        <pc:chgData name="李新毅" userId="8f90503c-af94-41d6-864d-d126aecb8bca" providerId="ADAL" clId="{57965BC9-D9BD-1845-A085-17A34083BE2E}" dt="2022-06-15T02:38:08.330" v="188" actId="1076"/>
        <pc:sldMkLst>
          <pc:docMk/>
          <pc:sldMk cId="3309987435" sldId="2885"/>
        </pc:sldMkLst>
        <pc:picChg chg="mod">
          <ac:chgData name="李新毅" userId="8f90503c-af94-41d6-864d-d126aecb8bca" providerId="ADAL" clId="{57965BC9-D9BD-1845-A085-17A34083BE2E}" dt="2022-06-15T02:38:08.330" v="188" actId="1076"/>
          <ac:picMkLst>
            <pc:docMk/>
            <pc:sldMk cId="3309987435" sldId="2885"/>
            <ac:picMk id="3" creationId="{FD1ED814-615D-2545-888E-40409482E231}"/>
          </ac:picMkLst>
        </pc:picChg>
      </pc:sldChg>
      <pc:sldChg chg="addSp modSp new mod ord">
        <pc:chgData name="李新毅" userId="8f90503c-af94-41d6-864d-d126aecb8bca" providerId="ADAL" clId="{57965BC9-D9BD-1845-A085-17A34083BE2E}" dt="2022-06-15T05:07:45.111" v="707" actId="1076"/>
        <pc:sldMkLst>
          <pc:docMk/>
          <pc:sldMk cId="632768466" sldId="2946"/>
        </pc:sldMkLst>
        <pc:spChg chg="add mod">
          <ac:chgData name="李新毅" userId="8f90503c-af94-41d6-864d-d126aecb8bca" providerId="ADAL" clId="{57965BC9-D9BD-1845-A085-17A34083BE2E}" dt="2022-06-15T04:33:18.662" v="206" actId="20577"/>
          <ac:spMkLst>
            <pc:docMk/>
            <pc:sldMk cId="632768466" sldId="2946"/>
            <ac:spMk id="2" creationId="{D1034EF6-2900-FC5C-A00B-BA35D06BE5C4}"/>
          </ac:spMkLst>
        </pc:spChg>
        <pc:graphicFrameChg chg="add mod modGraphic">
          <ac:chgData name="李新毅" userId="8f90503c-af94-41d6-864d-d126aecb8bca" providerId="ADAL" clId="{57965BC9-D9BD-1845-A085-17A34083BE2E}" dt="2022-06-15T05:07:45.111" v="707" actId="1076"/>
          <ac:graphicFrameMkLst>
            <pc:docMk/>
            <pc:sldMk cId="632768466" sldId="2946"/>
            <ac:graphicFrameMk id="3" creationId="{33F9C6C9-D133-5C54-0CA0-5FC10483CA76}"/>
          </ac:graphicFrameMkLst>
        </pc:graphicFrameChg>
      </pc:sldChg>
      <pc:sldChg chg="new del">
        <pc:chgData name="李新毅" userId="8f90503c-af94-41d6-864d-d126aecb8bca" providerId="ADAL" clId="{57965BC9-D9BD-1845-A085-17A34083BE2E}" dt="2022-06-15T04:31:40.173" v="190" actId="2696"/>
        <pc:sldMkLst>
          <pc:docMk/>
          <pc:sldMk cId="1661882487" sldId="2946"/>
        </pc:sldMkLst>
      </pc:sldChg>
      <pc:sldChg chg="new del">
        <pc:chgData name="李新毅" userId="8f90503c-af94-41d6-864d-d126aecb8bca" providerId="ADAL" clId="{57965BC9-D9BD-1845-A085-17A34083BE2E}" dt="2022-06-15T04:31:56.953" v="192" actId="680"/>
        <pc:sldMkLst>
          <pc:docMk/>
          <pc:sldMk cId="3896194789" sldId="294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9096083546982976"/>
          <c:y val="8.857619495663685E-2"/>
          <c:w val="0.70903916453017024"/>
          <c:h val="0.90720589099780902"/>
        </c:manualLayout>
      </c:layout>
      <c:doughnutChart>
        <c:varyColors val="1"/>
        <c:ser>
          <c:idx val="0"/>
          <c:order val="0"/>
          <c:tx>
            <c:strRef>
              <c:f>Sheet1!$B$1</c:f>
              <c:strCache>
                <c:ptCount val="1"/>
                <c:pt idx="0">
                  <c:v>销售额</c:v>
                </c:pt>
              </c:strCache>
            </c:strRef>
          </c:tx>
          <c:spPr>
            <a:solidFill>
              <a:schemeClr val="bg2"/>
            </a:solidFill>
          </c:spPr>
          <c:dPt>
            <c:idx val="0"/>
            <c:bubble3D val="0"/>
            <c:spPr>
              <a:solidFill>
                <a:schemeClr val="bg2"/>
              </a:solidFill>
              <a:ln w="19050">
                <a:solidFill>
                  <a:schemeClr val="lt1"/>
                </a:solidFill>
              </a:ln>
              <a:effectLst/>
            </c:spPr>
            <c:extLst>
              <c:ext xmlns:c16="http://schemas.microsoft.com/office/drawing/2014/chart" uri="{C3380CC4-5D6E-409C-BE32-E72D297353CC}">
                <c16:uniqueId val="{00000001-5301-4A2B-9C54-49A8934DD31F}"/>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5301-4A2B-9C54-49A8934DD31F}"/>
              </c:ext>
            </c:extLst>
          </c:dPt>
          <c:dPt>
            <c:idx val="2"/>
            <c:bubble3D val="0"/>
            <c:spPr>
              <a:solidFill>
                <a:srgbClr val="2A57E8"/>
              </a:solidFill>
              <a:ln w="19050">
                <a:solidFill>
                  <a:srgbClr val="2A57E8"/>
                </a:solidFill>
              </a:ln>
              <a:effectLst/>
            </c:spPr>
            <c:extLst>
              <c:ext xmlns:c16="http://schemas.microsoft.com/office/drawing/2014/chart" uri="{C3380CC4-5D6E-409C-BE32-E72D297353CC}">
                <c16:uniqueId val="{00000005-5301-4A2B-9C54-49A8934DD31F}"/>
              </c:ext>
            </c:extLst>
          </c:dPt>
          <c:dPt>
            <c:idx val="3"/>
            <c:bubble3D val="0"/>
            <c:spPr>
              <a:solidFill>
                <a:schemeClr val="bg2"/>
              </a:solidFill>
              <a:ln w="19050">
                <a:solidFill>
                  <a:schemeClr val="lt1"/>
                </a:solidFill>
              </a:ln>
              <a:effectLst/>
            </c:spPr>
            <c:extLst>
              <c:ext xmlns:c16="http://schemas.microsoft.com/office/drawing/2014/chart" uri="{C3380CC4-5D6E-409C-BE32-E72D297353CC}">
                <c16:uniqueId val="{00000007-5301-4A2B-9C54-49A8934DD31F}"/>
              </c:ext>
            </c:extLst>
          </c:dPt>
          <c:cat>
            <c:strRef>
              <c:f>Sheet1!$A$2:$A$4</c:f>
              <c:strCache>
                <c:ptCount val="3"/>
                <c:pt idx="0">
                  <c:v>＞500TB</c:v>
                </c:pt>
                <c:pt idx="1">
                  <c:v>第二季度</c:v>
                </c:pt>
                <c:pt idx="2">
                  <c:v>第三季度</c:v>
                </c:pt>
              </c:strCache>
            </c:strRef>
          </c:cat>
          <c:val>
            <c:numRef>
              <c:f>Sheet1!$B$2:$B$4</c:f>
              <c:numCache>
                <c:formatCode>0%</c:formatCode>
                <c:ptCount val="3"/>
                <c:pt idx="0">
                  <c:v>0.314</c:v>
                </c:pt>
                <c:pt idx="1">
                  <c:v>0</c:v>
                </c:pt>
                <c:pt idx="2">
                  <c:v>0.14000000000000001</c:v>
                </c:pt>
              </c:numCache>
            </c:numRef>
          </c:val>
          <c:extLst>
            <c:ext xmlns:c16="http://schemas.microsoft.com/office/drawing/2014/chart" uri="{C3380CC4-5D6E-409C-BE32-E72D297353CC}">
              <c16:uniqueId val="{00000008-5301-4A2B-9C54-49A8934DD31F}"/>
            </c:ext>
          </c:extLst>
        </c:ser>
        <c:dLbls>
          <c:showLegendKey val="0"/>
          <c:showVal val="0"/>
          <c:showCatName val="0"/>
          <c:showSerName val="0"/>
          <c:showPercent val="0"/>
          <c:showBubbleSize val="0"/>
          <c:showLeaderLines val="1"/>
        </c:dLbls>
        <c:firstSliceAng val="166"/>
        <c:holeSize val="74"/>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2C41AE-59A9-954D-B29D-235C63B2B07D}" type="doc">
      <dgm:prSet loTypeId="urn:microsoft.com/office/officeart/2005/8/layout/funnel1" loCatId="" qsTypeId="urn:microsoft.com/office/officeart/2005/8/quickstyle/simple1" qsCatId="simple" csTypeId="urn:microsoft.com/office/officeart/2005/8/colors/accent1_2" csCatId="accent1" phldr="1"/>
      <dgm:spPr/>
      <dgm:t>
        <a:bodyPr/>
        <a:lstStyle/>
        <a:p>
          <a:endParaRPr lang="zh-CN" altLang="en-US"/>
        </a:p>
      </dgm:t>
    </dgm:pt>
    <dgm:pt modelId="{BA4A427D-B45F-384A-AA6F-9E6B5A6A4742}">
      <dgm:prSet phldrT="[文本]"/>
      <dgm:spPr>
        <a:solidFill>
          <a:srgbClr val="39C4B6"/>
        </a:solidFill>
      </dgm:spPr>
      <dgm:t>
        <a:bodyPr/>
        <a:lstStyle/>
        <a:p>
          <a:r>
            <a:rPr lang="zh-CN" altLang="en-US" dirty="0"/>
            <a:t>控制流</a:t>
          </a:r>
        </a:p>
      </dgm:t>
    </dgm:pt>
    <dgm:pt modelId="{D12C5EA0-D220-9543-BE0B-90E72A2DE828}" type="parTrans" cxnId="{049967BF-C68B-544C-A8B5-F8D786595893}">
      <dgm:prSet/>
      <dgm:spPr/>
      <dgm:t>
        <a:bodyPr/>
        <a:lstStyle/>
        <a:p>
          <a:endParaRPr lang="zh-CN" altLang="en-US"/>
        </a:p>
      </dgm:t>
    </dgm:pt>
    <dgm:pt modelId="{123ADF5F-A82D-5944-828D-B778A0F061CD}" type="sibTrans" cxnId="{049967BF-C68B-544C-A8B5-F8D786595893}">
      <dgm:prSet/>
      <dgm:spPr/>
      <dgm:t>
        <a:bodyPr/>
        <a:lstStyle/>
        <a:p>
          <a:endParaRPr lang="zh-CN" altLang="en-US"/>
        </a:p>
      </dgm:t>
    </dgm:pt>
    <dgm:pt modelId="{211DA7EF-A9E7-E54D-AD09-77E9BB05BC64}">
      <dgm:prSet phldrT="[文本]"/>
      <dgm:spPr>
        <a:solidFill>
          <a:srgbClr val="39C4B6"/>
        </a:solidFill>
      </dgm:spPr>
      <dgm:t>
        <a:bodyPr/>
        <a:lstStyle/>
        <a:p>
          <a:r>
            <a:rPr lang="zh-CN" altLang="en-US" dirty="0"/>
            <a:t>启动时间</a:t>
          </a:r>
        </a:p>
      </dgm:t>
    </dgm:pt>
    <dgm:pt modelId="{06B57A17-4C8D-394D-A10B-442BC7DFF8E3}" type="parTrans" cxnId="{1F0F6A4C-6BC7-3D44-AC56-3D49E92899F2}">
      <dgm:prSet/>
      <dgm:spPr/>
      <dgm:t>
        <a:bodyPr/>
        <a:lstStyle/>
        <a:p>
          <a:endParaRPr lang="zh-CN" altLang="en-US"/>
        </a:p>
      </dgm:t>
    </dgm:pt>
    <dgm:pt modelId="{F8B02B6D-2B7E-DE4E-806F-0199A0DA84A1}" type="sibTrans" cxnId="{1F0F6A4C-6BC7-3D44-AC56-3D49E92899F2}">
      <dgm:prSet/>
      <dgm:spPr/>
      <dgm:t>
        <a:bodyPr/>
        <a:lstStyle/>
        <a:p>
          <a:endParaRPr lang="zh-CN" altLang="en-US"/>
        </a:p>
      </dgm:t>
    </dgm:pt>
    <dgm:pt modelId="{7FDEA871-2F47-AA42-B03E-7130E1EA97DB}">
      <dgm:prSet phldrT="[文本]"/>
      <dgm:spPr>
        <a:solidFill>
          <a:srgbClr val="39C4B6"/>
        </a:solidFill>
      </dgm:spPr>
      <dgm:t>
        <a:bodyPr/>
        <a:lstStyle/>
        <a:p>
          <a:r>
            <a:rPr lang="zh-CN" altLang="en-US" dirty="0"/>
            <a:t>数据流</a:t>
          </a:r>
        </a:p>
      </dgm:t>
    </dgm:pt>
    <dgm:pt modelId="{B1491BF1-8705-C844-9AD9-F2CE0A52F1D8}" type="parTrans" cxnId="{57C43060-50AC-BC4E-960E-411BEA24DFCF}">
      <dgm:prSet/>
      <dgm:spPr/>
      <dgm:t>
        <a:bodyPr/>
        <a:lstStyle/>
        <a:p>
          <a:endParaRPr lang="zh-CN" altLang="en-US"/>
        </a:p>
      </dgm:t>
    </dgm:pt>
    <dgm:pt modelId="{7161ADDA-1F81-CA47-95E3-FA8735636BA8}" type="sibTrans" cxnId="{57C43060-50AC-BC4E-960E-411BEA24DFCF}">
      <dgm:prSet/>
      <dgm:spPr/>
      <dgm:t>
        <a:bodyPr/>
        <a:lstStyle/>
        <a:p>
          <a:endParaRPr lang="zh-CN" altLang="en-US"/>
        </a:p>
      </dgm:t>
    </dgm:pt>
    <dgm:pt modelId="{2D2F7ED0-D919-6D4F-BCC6-A921D5639304}">
      <dgm:prSet phldrT="[文本]"/>
      <dgm:spPr/>
      <dgm:t>
        <a:bodyPr/>
        <a:lstStyle/>
        <a:p>
          <a:r>
            <a:rPr lang="zh-CN" altLang="en-US" dirty="0"/>
            <a:t>数据调度</a:t>
          </a:r>
        </a:p>
      </dgm:t>
    </dgm:pt>
    <dgm:pt modelId="{7D884257-8A60-DC4C-A9ED-A2D9A97F7E8C}" type="parTrans" cxnId="{A6F09A8F-3C92-8747-806C-3FA2D44DEBC9}">
      <dgm:prSet/>
      <dgm:spPr/>
      <dgm:t>
        <a:bodyPr/>
        <a:lstStyle/>
        <a:p>
          <a:endParaRPr lang="zh-CN" altLang="en-US"/>
        </a:p>
      </dgm:t>
    </dgm:pt>
    <dgm:pt modelId="{0DD84CBA-F8F7-204A-9929-F2E5CF1AD959}" type="sibTrans" cxnId="{A6F09A8F-3C92-8747-806C-3FA2D44DEBC9}">
      <dgm:prSet/>
      <dgm:spPr/>
      <dgm:t>
        <a:bodyPr/>
        <a:lstStyle/>
        <a:p>
          <a:endParaRPr lang="zh-CN" altLang="en-US"/>
        </a:p>
      </dgm:t>
    </dgm:pt>
    <dgm:pt modelId="{CBB02747-0834-854C-9F56-B846B1617834}" type="pres">
      <dgm:prSet presAssocID="{A82C41AE-59A9-954D-B29D-235C63B2B07D}" presName="Name0" presStyleCnt="0">
        <dgm:presLayoutVars>
          <dgm:chMax val="4"/>
          <dgm:resizeHandles val="exact"/>
        </dgm:presLayoutVars>
      </dgm:prSet>
      <dgm:spPr/>
    </dgm:pt>
    <dgm:pt modelId="{571A8216-E04A-C74A-8770-76B6661F769E}" type="pres">
      <dgm:prSet presAssocID="{A82C41AE-59A9-954D-B29D-235C63B2B07D}" presName="ellipse" presStyleLbl="trBgShp" presStyleIdx="0" presStyleCnt="1"/>
      <dgm:spPr/>
    </dgm:pt>
    <dgm:pt modelId="{5581DF9B-9938-9040-9295-CF8798AC9EA0}" type="pres">
      <dgm:prSet presAssocID="{A82C41AE-59A9-954D-B29D-235C63B2B07D}" presName="arrow1" presStyleLbl="fgShp" presStyleIdx="0" presStyleCnt="1"/>
      <dgm:spPr/>
    </dgm:pt>
    <dgm:pt modelId="{558CE87F-DCEF-0C47-A990-19038442F9AA}" type="pres">
      <dgm:prSet presAssocID="{A82C41AE-59A9-954D-B29D-235C63B2B07D}" presName="rectangle" presStyleLbl="revTx" presStyleIdx="0" presStyleCnt="1">
        <dgm:presLayoutVars>
          <dgm:bulletEnabled val="1"/>
        </dgm:presLayoutVars>
      </dgm:prSet>
      <dgm:spPr/>
    </dgm:pt>
    <dgm:pt modelId="{2211CF2E-E330-BB40-BA2B-1B9D3A474EBA}" type="pres">
      <dgm:prSet presAssocID="{211DA7EF-A9E7-E54D-AD09-77E9BB05BC64}" presName="item1" presStyleLbl="node1" presStyleIdx="0" presStyleCnt="3">
        <dgm:presLayoutVars>
          <dgm:bulletEnabled val="1"/>
        </dgm:presLayoutVars>
      </dgm:prSet>
      <dgm:spPr/>
    </dgm:pt>
    <dgm:pt modelId="{324F728A-8A9C-D243-B475-03B14DD5DBB1}" type="pres">
      <dgm:prSet presAssocID="{7FDEA871-2F47-AA42-B03E-7130E1EA97DB}" presName="item2" presStyleLbl="node1" presStyleIdx="1" presStyleCnt="3">
        <dgm:presLayoutVars>
          <dgm:bulletEnabled val="1"/>
        </dgm:presLayoutVars>
      </dgm:prSet>
      <dgm:spPr/>
    </dgm:pt>
    <dgm:pt modelId="{B2993BC6-46C7-3749-A5B7-EBA3A8C256EB}" type="pres">
      <dgm:prSet presAssocID="{2D2F7ED0-D919-6D4F-BCC6-A921D5639304}" presName="item3" presStyleLbl="node1" presStyleIdx="2" presStyleCnt="3">
        <dgm:presLayoutVars>
          <dgm:bulletEnabled val="1"/>
        </dgm:presLayoutVars>
      </dgm:prSet>
      <dgm:spPr/>
    </dgm:pt>
    <dgm:pt modelId="{CF38CDCA-81CF-944E-B29A-DC73787B4BD5}" type="pres">
      <dgm:prSet presAssocID="{A82C41AE-59A9-954D-B29D-235C63B2B07D}" presName="funnel" presStyleLbl="trAlignAcc1" presStyleIdx="0" presStyleCnt="1"/>
      <dgm:spPr/>
    </dgm:pt>
  </dgm:ptLst>
  <dgm:cxnLst>
    <dgm:cxn modelId="{63776844-8D05-B84E-86FE-B2F1ACAB07EA}" type="presOf" srcId="{7FDEA871-2F47-AA42-B03E-7130E1EA97DB}" destId="{2211CF2E-E330-BB40-BA2B-1B9D3A474EBA}" srcOrd="0" destOrd="0" presId="urn:microsoft.com/office/officeart/2005/8/layout/funnel1"/>
    <dgm:cxn modelId="{1F0F6A4C-6BC7-3D44-AC56-3D49E92899F2}" srcId="{A82C41AE-59A9-954D-B29D-235C63B2B07D}" destId="{211DA7EF-A9E7-E54D-AD09-77E9BB05BC64}" srcOrd="1" destOrd="0" parTransId="{06B57A17-4C8D-394D-A10B-442BC7DFF8E3}" sibTransId="{F8B02B6D-2B7E-DE4E-806F-0199A0DA84A1}"/>
    <dgm:cxn modelId="{4C6CCC54-38CF-EC4F-83E0-96DCAE994D62}" type="presOf" srcId="{2D2F7ED0-D919-6D4F-BCC6-A921D5639304}" destId="{558CE87F-DCEF-0C47-A990-19038442F9AA}" srcOrd="0" destOrd="0" presId="urn:microsoft.com/office/officeart/2005/8/layout/funnel1"/>
    <dgm:cxn modelId="{129FFE5D-634A-7E48-B19D-55FEA41D3A1E}" type="presOf" srcId="{211DA7EF-A9E7-E54D-AD09-77E9BB05BC64}" destId="{324F728A-8A9C-D243-B475-03B14DD5DBB1}" srcOrd="0" destOrd="0" presId="urn:microsoft.com/office/officeart/2005/8/layout/funnel1"/>
    <dgm:cxn modelId="{57C43060-50AC-BC4E-960E-411BEA24DFCF}" srcId="{A82C41AE-59A9-954D-B29D-235C63B2B07D}" destId="{7FDEA871-2F47-AA42-B03E-7130E1EA97DB}" srcOrd="2" destOrd="0" parTransId="{B1491BF1-8705-C844-9AD9-F2CE0A52F1D8}" sibTransId="{7161ADDA-1F81-CA47-95E3-FA8735636BA8}"/>
    <dgm:cxn modelId="{B18A8487-BE0B-A741-9987-8250A6D4A71E}" type="presOf" srcId="{A82C41AE-59A9-954D-B29D-235C63B2B07D}" destId="{CBB02747-0834-854C-9F56-B846B1617834}" srcOrd="0" destOrd="0" presId="urn:microsoft.com/office/officeart/2005/8/layout/funnel1"/>
    <dgm:cxn modelId="{A6F09A8F-3C92-8747-806C-3FA2D44DEBC9}" srcId="{A82C41AE-59A9-954D-B29D-235C63B2B07D}" destId="{2D2F7ED0-D919-6D4F-BCC6-A921D5639304}" srcOrd="3" destOrd="0" parTransId="{7D884257-8A60-DC4C-A9ED-A2D9A97F7E8C}" sibTransId="{0DD84CBA-F8F7-204A-9929-F2E5CF1AD959}"/>
    <dgm:cxn modelId="{049967BF-C68B-544C-A8B5-F8D786595893}" srcId="{A82C41AE-59A9-954D-B29D-235C63B2B07D}" destId="{BA4A427D-B45F-384A-AA6F-9E6B5A6A4742}" srcOrd="0" destOrd="0" parTransId="{D12C5EA0-D220-9543-BE0B-90E72A2DE828}" sibTransId="{123ADF5F-A82D-5944-828D-B778A0F061CD}"/>
    <dgm:cxn modelId="{D30C55E8-7F11-364B-A814-5CD81549B8F1}" type="presOf" srcId="{BA4A427D-B45F-384A-AA6F-9E6B5A6A4742}" destId="{B2993BC6-46C7-3749-A5B7-EBA3A8C256EB}" srcOrd="0" destOrd="0" presId="urn:microsoft.com/office/officeart/2005/8/layout/funnel1"/>
    <dgm:cxn modelId="{658F8D23-8CBE-B94C-B252-B65367AF21DB}" type="presParOf" srcId="{CBB02747-0834-854C-9F56-B846B1617834}" destId="{571A8216-E04A-C74A-8770-76B6661F769E}" srcOrd="0" destOrd="0" presId="urn:microsoft.com/office/officeart/2005/8/layout/funnel1"/>
    <dgm:cxn modelId="{2D5BA34E-FD35-954C-B44B-6EC061B14FC0}" type="presParOf" srcId="{CBB02747-0834-854C-9F56-B846B1617834}" destId="{5581DF9B-9938-9040-9295-CF8798AC9EA0}" srcOrd="1" destOrd="0" presId="urn:microsoft.com/office/officeart/2005/8/layout/funnel1"/>
    <dgm:cxn modelId="{2B270B95-572B-514A-A97D-31B73721DD28}" type="presParOf" srcId="{CBB02747-0834-854C-9F56-B846B1617834}" destId="{558CE87F-DCEF-0C47-A990-19038442F9AA}" srcOrd="2" destOrd="0" presId="urn:microsoft.com/office/officeart/2005/8/layout/funnel1"/>
    <dgm:cxn modelId="{DA012670-B5EF-F349-BB69-44CFDC035144}" type="presParOf" srcId="{CBB02747-0834-854C-9F56-B846B1617834}" destId="{2211CF2E-E330-BB40-BA2B-1B9D3A474EBA}" srcOrd="3" destOrd="0" presId="urn:microsoft.com/office/officeart/2005/8/layout/funnel1"/>
    <dgm:cxn modelId="{0AB60CE4-13F8-B74B-9A3D-D73C389739A4}" type="presParOf" srcId="{CBB02747-0834-854C-9F56-B846B1617834}" destId="{324F728A-8A9C-D243-B475-03B14DD5DBB1}" srcOrd="4" destOrd="0" presId="urn:microsoft.com/office/officeart/2005/8/layout/funnel1"/>
    <dgm:cxn modelId="{30E4AE58-A686-144C-9E50-C317C35EF5F8}" type="presParOf" srcId="{CBB02747-0834-854C-9F56-B846B1617834}" destId="{B2993BC6-46C7-3749-A5B7-EBA3A8C256EB}" srcOrd="5" destOrd="0" presId="urn:microsoft.com/office/officeart/2005/8/layout/funnel1"/>
    <dgm:cxn modelId="{6D7D6EE0-9366-9D45-BA66-014A9CE4F653}" type="presParOf" srcId="{CBB02747-0834-854C-9F56-B846B1617834}" destId="{CF38CDCA-81CF-944E-B29A-DC73787B4BD5}"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67D6B3-D234-4C45-A2A5-519D5A7527C3}" type="doc">
      <dgm:prSet loTypeId="urn:microsoft.com/office/officeart/2005/8/layout/cycle6" loCatId="list" qsTypeId="urn:microsoft.com/office/officeart/2005/8/quickstyle/simple1" qsCatId="simple" csTypeId="urn:microsoft.com/office/officeart/2005/8/colors/colorful3" csCatId="colorful" phldr="1"/>
      <dgm:spPr/>
      <dgm:t>
        <a:bodyPr/>
        <a:lstStyle/>
        <a:p>
          <a:endParaRPr lang="zh-CN" altLang="en-US"/>
        </a:p>
      </dgm:t>
    </dgm:pt>
    <dgm:pt modelId="{031E6AC3-BAE8-4303-8C43-C8223FAB4254}">
      <dgm:prSet phldrT="[文本]"/>
      <dgm:spPr/>
      <dgm:t>
        <a:bodyPr/>
        <a:lstStyle/>
        <a:p>
          <a:r>
            <a:rPr lang="zh-CN" altLang="en-US" dirty="0"/>
            <a:t>人员主数据模型</a:t>
          </a:r>
        </a:p>
      </dgm:t>
    </dgm:pt>
    <dgm:pt modelId="{0D67217C-0197-41BB-B7C6-51F7162F61C3}" type="parTrans" cxnId="{920042E2-FAE6-4B43-91B7-BC84EBEDE500}">
      <dgm:prSet/>
      <dgm:spPr/>
      <dgm:t>
        <a:bodyPr/>
        <a:lstStyle/>
        <a:p>
          <a:endParaRPr lang="zh-CN" altLang="en-US"/>
        </a:p>
      </dgm:t>
    </dgm:pt>
    <dgm:pt modelId="{7DD5946D-8003-46D4-A016-42F70B50DEA0}" type="sibTrans" cxnId="{920042E2-FAE6-4B43-91B7-BC84EBEDE500}">
      <dgm:prSet/>
      <dgm:spPr/>
      <dgm:t>
        <a:bodyPr/>
        <a:lstStyle/>
        <a:p>
          <a:endParaRPr lang="zh-CN" altLang="en-US"/>
        </a:p>
      </dgm:t>
    </dgm:pt>
    <dgm:pt modelId="{1D7AB618-A867-45A6-A53D-73D1C7A4DE23}">
      <dgm:prSet phldrT="[文本]"/>
      <dgm:spPr/>
      <dgm:t>
        <a:bodyPr/>
        <a:lstStyle/>
        <a:p>
          <a:r>
            <a:rPr lang="zh-CN" altLang="en-US" dirty="0"/>
            <a:t>销售组织架构主数据模型</a:t>
          </a:r>
        </a:p>
      </dgm:t>
    </dgm:pt>
    <dgm:pt modelId="{83AEC01D-9FE7-407B-BE10-DE9D1E108BCF}" type="parTrans" cxnId="{FD3D1346-FC51-472D-888E-D331227BFE01}">
      <dgm:prSet/>
      <dgm:spPr/>
      <dgm:t>
        <a:bodyPr/>
        <a:lstStyle/>
        <a:p>
          <a:endParaRPr lang="zh-CN" altLang="en-US"/>
        </a:p>
      </dgm:t>
    </dgm:pt>
    <dgm:pt modelId="{847697CB-033D-4DFD-A50E-15C4664585BB}" type="sibTrans" cxnId="{FD3D1346-FC51-472D-888E-D331227BFE01}">
      <dgm:prSet/>
      <dgm:spPr/>
      <dgm:t>
        <a:bodyPr/>
        <a:lstStyle/>
        <a:p>
          <a:endParaRPr lang="zh-CN" altLang="en-US"/>
        </a:p>
      </dgm:t>
    </dgm:pt>
    <dgm:pt modelId="{CBF21A9B-3C86-4035-8041-7EC1D755763D}">
      <dgm:prSet phldrT="[文本]"/>
      <dgm:spPr/>
      <dgm:t>
        <a:bodyPr/>
        <a:lstStyle/>
        <a:p>
          <a:r>
            <a:rPr lang="zh-CN" altLang="en-US" dirty="0"/>
            <a:t>产品主数据模型</a:t>
          </a:r>
          <a:endParaRPr lang="en-US" altLang="zh-CN" dirty="0"/>
        </a:p>
      </dgm:t>
    </dgm:pt>
    <dgm:pt modelId="{1285047A-06D8-4C3E-8FC8-3D172F50903C}" type="parTrans" cxnId="{BCD3A24F-7F00-4F8E-BF49-CCB983682BD1}">
      <dgm:prSet/>
      <dgm:spPr/>
      <dgm:t>
        <a:bodyPr/>
        <a:lstStyle/>
        <a:p>
          <a:endParaRPr lang="zh-CN" altLang="en-US"/>
        </a:p>
      </dgm:t>
    </dgm:pt>
    <dgm:pt modelId="{D2552031-4176-48C0-8CD9-1AA82E86607E}" type="sibTrans" cxnId="{BCD3A24F-7F00-4F8E-BF49-CCB983682BD1}">
      <dgm:prSet/>
      <dgm:spPr/>
      <dgm:t>
        <a:bodyPr/>
        <a:lstStyle/>
        <a:p>
          <a:endParaRPr lang="zh-CN" altLang="en-US"/>
        </a:p>
      </dgm:t>
    </dgm:pt>
    <dgm:pt modelId="{BEDA81E4-0DB4-4DF4-A883-6273539B96F2}">
      <dgm:prSet/>
      <dgm:spPr/>
      <dgm:t>
        <a:bodyPr/>
        <a:lstStyle/>
        <a:p>
          <a:r>
            <a:rPr lang="zh-CN" altLang="en-US" dirty="0"/>
            <a:t>行政组织架构主数据模型</a:t>
          </a:r>
        </a:p>
      </dgm:t>
    </dgm:pt>
    <dgm:pt modelId="{1B6AD94F-548E-4F24-9FCB-C8E03546A84D}" type="parTrans" cxnId="{68DFB8DB-4B1E-456D-9085-9A07FFF8CD60}">
      <dgm:prSet/>
      <dgm:spPr/>
      <dgm:t>
        <a:bodyPr/>
        <a:lstStyle/>
        <a:p>
          <a:endParaRPr lang="zh-CN" altLang="en-US"/>
        </a:p>
      </dgm:t>
    </dgm:pt>
    <dgm:pt modelId="{CFC19FAF-23D2-43CD-85B5-EA7345CD9551}" type="sibTrans" cxnId="{68DFB8DB-4B1E-456D-9085-9A07FFF8CD60}">
      <dgm:prSet/>
      <dgm:spPr/>
      <dgm:t>
        <a:bodyPr/>
        <a:lstStyle/>
        <a:p>
          <a:endParaRPr lang="zh-CN" altLang="en-US"/>
        </a:p>
      </dgm:t>
    </dgm:pt>
    <dgm:pt modelId="{5086C6FA-AE6E-4CD1-B195-36667B3F985F}">
      <dgm:prSet/>
      <dgm:spPr/>
      <dgm:t>
        <a:bodyPr/>
        <a:lstStyle/>
        <a:p>
          <a:r>
            <a:rPr lang="zh-CN" altLang="en-US" dirty="0"/>
            <a:t>客户主数据模型</a:t>
          </a:r>
        </a:p>
      </dgm:t>
    </dgm:pt>
    <dgm:pt modelId="{BCBD3D8E-6DC3-4D02-B613-936887D947BD}" type="parTrans" cxnId="{697F531B-E5FD-46F8-B498-787AB128813E}">
      <dgm:prSet/>
      <dgm:spPr/>
      <dgm:t>
        <a:bodyPr/>
        <a:lstStyle/>
        <a:p>
          <a:endParaRPr lang="zh-CN" altLang="en-US"/>
        </a:p>
      </dgm:t>
    </dgm:pt>
    <dgm:pt modelId="{791C5DE3-F8E0-4346-A312-ABDBC8DCE765}" type="sibTrans" cxnId="{697F531B-E5FD-46F8-B498-787AB128813E}">
      <dgm:prSet/>
      <dgm:spPr/>
      <dgm:t>
        <a:bodyPr/>
        <a:lstStyle/>
        <a:p>
          <a:endParaRPr lang="zh-CN" altLang="en-US"/>
        </a:p>
      </dgm:t>
    </dgm:pt>
    <dgm:pt modelId="{9A466FB3-8200-9646-99E9-E66C800A1DE4}" type="pres">
      <dgm:prSet presAssocID="{8667D6B3-D234-4C45-A2A5-519D5A7527C3}" presName="cycle" presStyleCnt="0">
        <dgm:presLayoutVars>
          <dgm:dir/>
          <dgm:resizeHandles val="exact"/>
        </dgm:presLayoutVars>
      </dgm:prSet>
      <dgm:spPr/>
    </dgm:pt>
    <dgm:pt modelId="{E93ADB9A-79C7-D44D-8767-A84D0BCDE777}" type="pres">
      <dgm:prSet presAssocID="{031E6AC3-BAE8-4303-8C43-C8223FAB4254}" presName="node" presStyleLbl="node1" presStyleIdx="0" presStyleCnt="5">
        <dgm:presLayoutVars>
          <dgm:bulletEnabled val="1"/>
        </dgm:presLayoutVars>
      </dgm:prSet>
      <dgm:spPr/>
    </dgm:pt>
    <dgm:pt modelId="{3EAFB20D-8A65-6B43-90FA-C5CE27AEE6EA}" type="pres">
      <dgm:prSet presAssocID="{031E6AC3-BAE8-4303-8C43-C8223FAB4254}" presName="spNode" presStyleCnt="0"/>
      <dgm:spPr/>
    </dgm:pt>
    <dgm:pt modelId="{3C049A3B-189A-1F4F-9DDC-0F769C67BDE2}" type="pres">
      <dgm:prSet presAssocID="{7DD5946D-8003-46D4-A016-42F70B50DEA0}" presName="sibTrans" presStyleLbl="sibTrans1D1" presStyleIdx="0" presStyleCnt="5"/>
      <dgm:spPr/>
    </dgm:pt>
    <dgm:pt modelId="{CD21D104-5C86-AB4E-8EBA-479D5EF995BF}" type="pres">
      <dgm:prSet presAssocID="{1D7AB618-A867-45A6-A53D-73D1C7A4DE23}" presName="node" presStyleLbl="node1" presStyleIdx="1" presStyleCnt="5">
        <dgm:presLayoutVars>
          <dgm:bulletEnabled val="1"/>
        </dgm:presLayoutVars>
      </dgm:prSet>
      <dgm:spPr/>
    </dgm:pt>
    <dgm:pt modelId="{8A09C109-47A0-0248-B4D8-E42F2BD2EE5D}" type="pres">
      <dgm:prSet presAssocID="{1D7AB618-A867-45A6-A53D-73D1C7A4DE23}" presName="spNode" presStyleCnt="0"/>
      <dgm:spPr/>
    </dgm:pt>
    <dgm:pt modelId="{852FEE46-625E-214A-A32E-6451440D29C3}" type="pres">
      <dgm:prSet presAssocID="{847697CB-033D-4DFD-A50E-15C4664585BB}" presName="sibTrans" presStyleLbl="sibTrans1D1" presStyleIdx="1" presStyleCnt="5"/>
      <dgm:spPr/>
    </dgm:pt>
    <dgm:pt modelId="{E4070D3F-BAE0-464D-AD31-DDB43AC71863}" type="pres">
      <dgm:prSet presAssocID="{5086C6FA-AE6E-4CD1-B195-36667B3F985F}" presName="node" presStyleLbl="node1" presStyleIdx="2" presStyleCnt="5">
        <dgm:presLayoutVars>
          <dgm:bulletEnabled val="1"/>
        </dgm:presLayoutVars>
      </dgm:prSet>
      <dgm:spPr/>
    </dgm:pt>
    <dgm:pt modelId="{27530944-B3F1-EA4A-9F5B-CE2BB2F61959}" type="pres">
      <dgm:prSet presAssocID="{5086C6FA-AE6E-4CD1-B195-36667B3F985F}" presName="spNode" presStyleCnt="0"/>
      <dgm:spPr/>
    </dgm:pt>
    <dgm:pt modelId="{79472834-0A10-7942-BF98-BB132CAD57F1}" type="pres">
      <dgm:prSet presAssocID="{791C5DE3-F8E0-4346-A312-ABDBC8DCE765}" presName="sibTrans" presStyleLbl="sibTrans1D1" presStyleIdx="2" presStyleCnt="5"/>
      <dgm:spPr/>
    </dgm:pt>
    <dgm:pt modelId="{54D0F66B-4C1F-1D41-89E6-EE36C8C7FE10}" type="pres">
      <dgm:prSet presAssocID="{BEDA81E4-0DB4-4DF4-A883-6273539B96F2}" presName="node" presStyleLbl="node1" presStyleIdx="3" presStyleCnt="5">
        <dgm:presLayoutVars>
          <dgm:bulletEnabled val="1"/>
        </dgm:presLayoutVars>
      </dgm:prSet>
      <dgm:spPr/>
    </dgm:pt>
    <dgm:pt modelId="{C34700FE-1F54-FB49-8D28-126413517E93}" type="pres">
      <dgm:prSet presAssocID="{BEDA81E4-0DB4-4DF4-A883-6273539B96F2}" presName="spNode" presStyleCnt="0"/>
      <dgm:spPr/>
    </dgm:pt>
    <dgm:pt modelId="{F152C9DC-BB62-2548-B1CF-56E8758080A2}" type="pres">
      <dgm:prSet presAssocID="{CFC19FAF-23D2-43CD-85B5-EA7345CD9551}" presName="sibTrans" presStyleLbl="sibTrans1D1" presStyleIdx="3" presStyleCnt="5"/>
      <dgm:spPr/>
    </dgm:pt>
    <dgm:pt modelId="{06FA4ABB-D01B-0E4D-8BF4-5AFA01DDAA52}" type="pres">
      <dgm:prSet presAssocID="{CBF21A9B-3C86-4035-8041-7EC1D755763D}" presName="node" presStyleLbl="node1" presStyleIdx="4" presStyleCnt="5">
        <dgm:presLayoutVars>
          <dgm:bulletEnabled val="1"/>
        </dgm:presLayoutVars>
      </dgm:prSet>
      <dgm:spPr/>
    </dgm:pt>
    <dgm:pt modelId="{9C2C79FD-7886-A44C-86E5-49DBBD5F4A82}" type="pres">
      <dgm:prSet presAssocID="{CBF21A9B-3C86-4035-8041-7EC1D755763D}" presName="spNode" presStyleCnt="0"/>
      <dgm:spPr/>
    </dgm:pt>
    <dgm:pt modelId="{B8F6BCE2-6AEA-B44B-A9D6-8E476E4E1A3B}" type="pres">
      <dgm:prSet presAssocID="{D2552031-4176-48C0-8CD9-1AA82E86607E}" presName="sibTrans" presStyleLbl="sibTrans1D1" presStyleIdx="4" presStyleCnt="5"/>
      <dgm:spPr/>
    </dgm:pt>
  </dgm:ptLst>
  <dgm:cxnLst>
    <dgm:cxn modelId="{CD70450D-2849-0A43-8121-2F00F73AA0D0}" type="presOf" srcId="{847697CB-033D-4DFD-A50E-15C4664585BB}" destId="{852FEE46-625E-214A-A32E-6451440D29C3}" srcOrd="0" destOrd="0" presId="urn:microsoft.com/office/officeart/2005/8/layout/cycle6"/>
    <dgm:cxn modelId="{697F531B-E5FD-46F8-B498-787AB128813E}" srcId="{8667D6B3-D234-4C45-A2A5-519D5A7527C3}" destId="{5086C6FA-AE6E-4CD1-B195-36667B3F985F}" srcOrd="2" destOrd="0" parTransId="{BCBD3D8E-6DC3-4D02-B613-936887D947BD}" sibTransId="{791C5DE3-F8E0-4346-A312-ABDBC8DCE765}"/>
    <dgm:cxn modelId="{B4E6FD3D-D6C0-9A4D-9A3D-F28C39A976CA}" type="presOf" srcId="{CFC19FAF-23D2-43CD-85B5-EA7345CD9551}" destId="{F152C9DC-BB62-2548-B1CF-56E8758080A2}" srcOrd="0" destOrd="0" presId="urn:microsoft.com/office/officeart/2005/8/layout/cycle6"/>
    <dgm:cxn modelId="{FD3D1346-FC51-472D-888E-D331227BFE01}" srcId="{8667D6B3-D234-4C45-A2A5-519D5A7527C3}" destId="{1D7AB618-A867-45A6-A53D-73D1C7A4DE23}" srcOrd="1" destOrd="0" parTransId="{83AEC01D-9FE7-407B-BE10-DE9D1E108BCF}" sibTransId="{847697CB-033D-4DFD-A50E-15C4664585BB}"/>
    <dgm:cxn modelId="{BCD3A24F-7F00-4F8E-BF49-CCB983682BD1}" srcId="{8667D6B3-D234-4C45-A2A5-519D5A7527C3}" destId="{CBF21A9B-3C86-4035-8041-7EC1D755763D}" srcOrd="4" destOrd="0" parTransId="{1285047A-06D8-4C3E-8FC8-3D172F50903C}" sibTransId="{D2552031-4176-48C0-8CD9-1AA82E86607E}"/>
    <dgm:cxn modelId="{E621AB6F-F06E-5841-9CF6-B3875E192274}" type="presOf" srcId="{031E6AC3-BAE8-4303-8C43-C8223FAB4254}" destId="{E93ADB9A-79C7-D44D-8767-A84D0BCDE777}" srcOrd="0" destOrd="0" presId="urn:microsoft.com/office/officeart/2005/8/layout/cycle6"/>
    <dgm:cxn modelId="{474EF174-6BE9-E24D-89C8-B5F99A392CC3}" type="presOf" srcId="{CBF21A9B-3C86-4035-8041-7EC1D755763D}" destId="{06FA4ABB-D01B-0E4D-8BF4-5AFA01DDAA52}" srcOrd="0" destOrd="0" presId="urn:microsoft.com/office/officeart/2005/8/layout/cycle6"/>
    <dgm:cxn modelId="{B95FD28A-F069-DF4B-87E2-723963DD912D}" type="presOf" srcId="{D2552031-4176-48C0-8CD9-1AA82E86607E}" destId="{B8F6BCE2-6AEA-B44B-A9D6-8E476E4E1A3B}" srcOrd="0" destOrd="0" presId="urn:microsoft.com/office/officeart/2005/8/layout/cycle6"/>
    <dgm:cxn modelId="{61641A93-81C7-1044-8343-0A8EC639EE1A}" type="presOf" srcId="{1D7AB618-A867-45A6-A53D-73D1C7A4DE23}" destId="{CD21D104-5C86-AB4E-8EBA-479D5EF995BF}" srcOrd="0" destOrd="0" presId="urn:microsoft.com/office/officeart/2005/8/layout/cycle6"/>
    <dgm:cxn modelId="{2AEE75B6-343B-1545-B294-BEA7CEB7A4C0}" type="presOf" srcId="{7DD5946D-8003-46D4-A016-42F70B50DEA0}" destId="{3C049A3B-189A-1F4F-9DDC-0F769C67BDE2}" srcOrd="0" destOrd="0" presId="urn:microsoft.com/office/officeart/2005/8/layout/cycle6"/>
    <dgm:cxn modelId="{C4C2F2C7-C19E-914D-9D61-13166BF52939}" type="presOf" srcId="{8667D6B3-D234-4C45-A2A5-519D5A7527C3}" destId="{9A466FB3-8200-9646-99E9-E66C800A1DE4}" srcOrd="0" destOrd="0" presId="urn:microsoft.com/office/officeart/2005/8/layout/cycle6"/>
    <dgm:cxn modelId="{9E2774D6-A19D-FC47-B8C8-100777C4ED6D}" type="presOf" srcId="{791C5DE3-F8E0-4346-A312-ABDBC8DCE765}" destId="{79472834-0A10-7942-BF98-BB132CAD57F1}" srcOrd="0" destOrd="0" presId="urn:microsoft.com/office/officeart/2005/8/layout/cycle6"/>
    <dgm:cxn modelId="{68DFB8DB-4B1E-456D-9085-9A07FFF8CD60}" srcId="{8667D6B3-D234-4C45-A2A5-519D5A7527C3}" destId="{BEDA81E4-0DB4-4DF4-A883-6273539B96F2}" srcOrd="3" destOrd="0" parTransId="{1B6AD94F-548E-4F24-9FCB-C8E03546A84D}" sibTransId="{CFC19FAF-23D2-43CD-85B5-EA7345CD9551}"/>
    <dgm:cxn modelId="{920042E2-FAE6-4B43-91B7-BC84EBEDE500}" srcId="{8667D6B3-D234-4C45-A2A5-519D5A7527C3}" destId="{031E6AC3-BAE8-4303-8C43-C8223FAB4254}" srcOrd="0" destOrd="0" parTransId="{0D67217C-0197-41BB-B7C6-51F7162F61C3}" sibTransId="{7DD5946D-8003-46D4-A016-42F70B50DEA0}"/>
    <dgm:cxn modelId="{D14D02ED-F721-444A-A153-59282C9CD6C0}" type="presOf" srcId="{BEDA81E4-0DB4-4DF4-A883-6273539B96F2}" destId="{54D0F66B-4C1F-1D41-89E6-EE36C8C7FE10}" srcOrd="0" destOrd="0" presId="urn:microsoft.com/office/officeart/2005/8/layout/cycle6"/>
    <dgm:cxn modelId="{1C56F2F2-6031-BD4E-9C93-3131EF877741}" type="presOf" srcId="{5086C6FA-AE6E-4CD1-B195-36667B3F985F}" destId="{E4070D3F-BAE0-464D-AD31-DDB43AC71863}" srcOrd="0" destOrd="0" presId="urn:microsoft.com/office/officeart/2005/8/layout/cycle6"/>
    <dgm:cxn modelId="{8F88768D-B34B-5B4F-93CE-E6FF979A1719}" type="presParOf" srcId="{9A466FB3-8200-9646-99E9-E66C800A1DE4}" destId="{E93ADB9A-79C7-D44D-8767-A84D0BCDE777}" srcOrd="0" destOrd="0" presId="urn:microsoft.com/office/officeart/2005/8/layout/cycle6"/>
    <dgm:cxn modelId="{29667FB3-F69F-7E46-8172-B334E8720CE8}" type="presParOf" srcId="{9A466FB3-8200-9646-99E9-E66C800A1DE4}" destId="{3EAFB20D-8A65-6B43-90FA-C5CE27AEE6EA}" srcOrd="1" destOrd="0" presId="urn:microsoft.com/office/officeart/2005/8/layout/cycle6"/>
    <dgm:cxn modelId="{67D2CBA0-5621-124F-8DC0-533D352AE9FB}" type="presParOf" srcId="{9A466FB3-8200-9646-99E9-E66C800A1DE4}" destId="{3C049A3B-189A-1F4F-9DDC-0F769C67BDE2}" srcOrd="2" destOrd="0" presId="urn:microsoft.com/office/officeart/2005/8/layout/cycle6"/>
    <dgm:cxn modelId="{B390A67D-D455-F343-9D68-60462A80A28A}" type="presParOf" srcId="{9A466FB3-8200-9646-99E9-E66C800A1DE4}" destId="{CD21D104-5C86-AB4E-8EBA-479D5EF995BF}" srcOrd="3" destOrd="0" presId="urn:microsoft.com/office/officeart/2005/8/layout/cycle6"/>
    <dgm:cxn modelId="{5E42B106-3EA2-0442-9CC5-483C96A4D0D3}" type="presParOf" srcId="{9A466FB3-8200-9646-99E9-E66C800A1DE4}" destId="{8A09C109-47A0-0248-B4D8-E42F2BD2EE5D}" srcOrd="4" destOrd="0" presId="urn:microsoft.com/office/officeart/2005/8/layout/cycle6"/>
    <dgm:cxn modelId="{B09E45EE-FE0D-C548-85A9-521A3EC8848D}" type="presParOf" srcId="{9A466FB3-8200-9646-99E9-E66C800A1DE4}" destId="{852FEE46-625E-214A-A32E-6451440D29C3}" srcOrd="5" destOrd="0" presId="urn:microsoft.com/office/officeart/2005/8/layout/cycle6"/>
    <dgm:cxn modelId="{2EB529AA-0CCF-4249-BEEF-DE3F26875836}" type="presParOf" srcId="{9A466FB3-8200-9646-99E9-E66C800A1DE4}" destId="{E4070D3F-BAE0-464D-AD31-DDB43AC71863}" srcOrd="6" destOrd="0" presId="urn:microsoft.com/office/officeart/2005/8/layout/cycle6"/>
    <dgm:cxn modelId="{F951CA22-AA72-B14A-9825-D957AC5E0F5A}" type="presParOf" srcId="{9A466FB3-8200-9646-99E9-E66C800A1DE4}" destId="{27530944-B3F1-EA4A-9F5B-CE2BB2F61959}" srcOrd="7" destOrd="0" presId="urn:microsoft.com/office/officeart/2005/8/layout/cycle6"/>
    <dgm:cxn modelId="{F7CAF697-D70E-9247-AFEF-F2D7C2C851E9}" type="presParOf" srcId="{9A466FB3-8200-9646-99E9-E66C800A1DE4}" destId="{79472834-0A10-7942-BF98-BB132CAD57F1}" srcOrd="8" destOrd="0" presId="urn:microsoft.com/office/officeart/2005/8/layout/cycle6"/>
    <dgm:cxn modelId="{78EDA569-F675-AC47-9BAE-A4C2313054A0}" type="presParOf" srcId="{9A466FB3-8200-9646-99E9-E66C800A1DE4}" destId="{54D0F66B-4C1F-1D41-89E6-EE36C8C7FE10}" srcOrd="9" destOrd="0" presId="urn:microsoft.com/office/officeart/2005/8/layout/cycle6"/>
    <dgm:cxn modelId="{899A77B7-2BE2-7947-81B3-15737C639C20}" type="presParOf" srcId="{9A466FB3-8200-9646-99E9-E66C800A1DE4}" destId="{C34700FE-1F54-FB49-8D28-126413517E93}" srcOrd="10" destOrd="0" presId="urn:microsoft.com/office/officeart/2005/8/layout/cycle6"/>
    <dgm:cxn modelId="{6569A838-40C0-E445-B26A-2547E26BFD15}" type="presParOf" srcId="{9A466FB3-8200-9646-99E9-E66C800A1DE4}" destId="{F152C9DC-BB62-2548-B1CF-56E8758080A2}" srcOrd="11" destOrd="0" presId="urn:microsoft.com/office/officeart/2005/8/layout/cycle6"/>
    <dgm:cxn modelId="{CC24BAC5-98ED-744D-94E1-1A9556152CA3}" type="presParOf" srcId="{9A466FB3-8200-9646-99E9-E66C800A1DE4}" destId="{06FA4ABB-D01B-0E4D-8BF4-5AFA01DDAA52}" srcOrd="12" destOrd="0" presId="urn:microsoft.com/office/officeart/2005/8/layout/cycle6"/>
    <dgm:cxn modelId="{1EBE54AF-E47A-7A4F-AB95-7349A89C953F}" type="presParOf" srcId="{9A466FB3-8200-9646-99E9-E66C800A1DE4}" destId="{9C2C79FD-7886-A44C-86E5-49DBBD5F4A82}" srcOrd="13" destOrd="0" presId="urn:microsoft.com/office/officeart/2005/8/layout/cycle6"/>
    <dgm:cxn modelId="{F04EE44F-1C53-3F4C-B599-3CBB79D6D15B}" type="presParOf" srcId="{9A466FB3-8200-9646-99E9-E66C800A1DE4}" destId="{B8F6BCE2-6AEA-B44B-A9D6-8E476E4E1A3B}" srcOrd="14" destOrd="0" presId="urn:microsoft.com/office/officeart/2005/8/layout/cycle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A8216-E04A-C74A-8770-76B6661F769E}">
      <dsp:nvSpPr>
        <dsp:cNvPr id="0" name=""/>
        <dsp:cNvSpPr/>
      </dsp:nvSpPr>
      <dsp:spPr>
        <a:xfrm>
          <a:off x="1419129" y="134561"/>
          <a:ext cx="2670537" cy="92744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81DF9B-9938-9040-9295-CF8798AC9EA0}">
      <dsp:nvSpPr>
        <dsp:cNvPr id="0" name=""/>
        <dsp:cNvSpPr/>
      </dsp:nvSpPr>
      <dsp:spPr>
        <a:xfrm>
          <a:off x="2499765" y="2405553"/>
          <a:ext cx="517545" cy="331229"/>
        </a:xfrm>
        <a:prstGeom prst="downArrow">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8CE87F-DCEF-0C47-A990-19038442F9AA}">
      <dsp:nvSpPr>
        <dsp:cNvPr id="0" name=""/>
        <dsp:cNvSpPr/>
      </dsp:nvSpPr>
      <dsp:spPr>
        <a:xfrm>
          <a:off x="1516427" y="2670537"/>
          <a:ext cx="2484220" cy="621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数据调度</a:t>
          </a:r>
        </a:p>
      </dsp:txBody>
      <dsp:txXfrm>
        <a:off x="1516427" y="2670537"/>
        <a:ext cx="2484220" cy="621055"/>
      </dsp:txXfrm>
    </dsp:sp>
    <dsp:sp modelId="{2211CF2E-E330-BB40-BA2B-1B9D3A474EBA}">
      <dsp:nvSpPr>
        <dsp:cNvPr id="0" name=""/>
        <dsp:cNvSpPr/>
      </dsp:nvSpPr>
      <dsp:spPr>
        <a:xfrm>
          <a:off x="2390045" y="1133632"/>
          <a:ext cx="931582" cy="931582"/>
        </a:xfrm>
        <a:prstGeom prst="ellipse">
          <a:avLst/>
        </a:prstGeom>
        <a:solidFill>
          <a:srgbClr val="39C4B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数据流</a:t>
          </a:r>
        </a:p>
      </dsp:txBody>
      <dsp:txXfrm>
        <a:off x="2526472" y="1270059"/>
        <a:ext cx="658728" cy="658728"/>
      </dsp:txXfrm>
    </dsp:sp>
    <dsp:sp modelId="{324F728A-8A9C-D243-B475-03B14DD5DBB1}">
      <dsp:nvSpPr>
        <dsp:cNvPr id="0" name=""/>
        <dsp:cNvSpPr/>
      </dsp:nvSpPr>
      <dsp:spPr>
        <a:xfrm>
          <a:off x="1723446" y="434738"/>
          <a:ext cx="931582" cy="931582"/>
        </a:xfrm>
        <a:prstGeom prst="ellipse">
          <a:avLst/>
        </a:prstGeom>
        <a:solidFill>
          <a:srgbClr val="39C4B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启动时间</a:t>
          </a:r>
        </a:p>
      </dsp:txBody>
      <dsp:txXfrm>
        <a:off x="1859873" y="571165"/>
        <a:ext cx="658728" cy="658728"/>
      </dsp:txXfrm>
    </dsp:sp>
    <dsp:sp modelId="{B2993BC6-46C7-3749-A5B7-EBA3A8C256EB}">
      <dsp:nvSpPr>
        <dsp:cNvPr id="0" name=""/>
        <dsp:cNvSpPr/>
      </dsp:nvSpPr>
      <dsp:spPr>
        <a:xfrm>
          <a:off x="2675730" y="209502"/>
          <a:ext cx="931582" cy="931582"/>
        </a:xfrm>
        <a:prstGeom prst="ellipse">
          <a:avLst/>
        </a:prstGeom>
        <a:solidFill>
          <a:srgbClr val="39C4B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控制流</a:t>
          </a:r>
        </a:p>
      </dsp:txBody>
      <dsp:txXfrm>
        <a:off x="2812157" y="345929"/>
        <a:ext cx="658728" cy="658728"/>
      </dsp:txXfrm>
    </dsp:sp>
    <dsp:sp modelId="{CF38CDCA-81CF-944E-B29A-DC73787B4BD5}">
      <dsp:nvSpPr>
        <dsp:cNvPr id="0" name=""/>
        <dsp:cNvSpPr/>
      </dsp:nvSpPr>
      <dsp:spPr>
        <a:xfrm>
          <a:off x="1309409" y="20701"/>
          <a:ext cx="2898257" cy="2318605"/>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ADB9A-79C7-D44D-8767-A84D0BCDE777}">
      <dsp:nvSpPr>
        <dsp:cNvPr id="0" name=""/>
        <dsp:cNvSpPr/>
      </dsp:nvSpPr>
      <dsp:spPr>
        <a:xfrm>
          <a:off x="2029635" y="119"/>
          <a:ext cx="930757" cy="604992"/>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人员主数据模型</a:t>
          </a:r>
        </a:p>
      </dsp:txBody>
      <dsp:txXfrm>
        <a:off x="2059168" y="29652"/>
        <a:ext cx="871691" cy="545926"/>
      </dsp:txXfrm>
    </dsp:sp>
    <dsp:sp modelId="{3C049A3B-189A-1F4F-9DDC-0F769C67BDE2}">
      <dsp:nvSpPr>
        <dsp:cNvPr id="0" name=""/>
        <dsp:cNvSpPr/>
      </dsp:nvSpPr>
      <dsp:spPr>
        <a:xfrm>
          <a:off x="1284922" y="302615"/>
          <a:ext cx="2420183" cy="2420183"/>
        </a:xfrm>
        <a:custGeom>
          <a:avLst/>
          <a:gdLst/>
          <a:ahLst/>
          <a:cxnLst/>
          <a:rect l="0" t="0" r="0" b="0"/>
          <a:pathLst>
            <a:path>
              <a:moveTo>
                <a:pt x="1681881" y="95759"/>
              </a:moveTo>
              <a:arcTo wR="1210091" hR="1210091" stAng="17576820" swAng="1964246"/>
            </a:path>
          </a:pathLst>
        </a:custGeom>
        <a:noFill/>
        <a:ln w="9525" cap="flat"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21D104-5C86-AB4E-8EBA-479D5EF995BF}">
      <dsp:nvSpPr>
        <dsp:cNvPr id="0" name=""/>
        <dsp:cNvSpPr/>
      </dsp:nvSpPr>
      <dsp:spPr>
        <a:xfrm>
          <a:off x="3180501" y="836272"/>
          <a:ext cx="930757" cy="604992"/>
        </a:xfrm>
        <a:prstGeom prst="roundRect">
          <a:avLst/>
        </a:prstGeom>
        <a:solidFill>
          <a:schemeClr val="accent3">
            <a:hueOff val="-3097675"/>
            <a:satOff val="-25000"/>
            <a:lumOff val="100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销售组织架构主数据模型</a:t>
          </a:r>
        </a:p>
      </dsp:txBody>
      <dsp:txXfrm>
        <a:off x="3210034" y="865805"/>
        <a:ext cx="871691" cy="545926"/>
      </dsp:txXfrm>
    </dsp:sp>
    <dsp:sp modelId="{852FEE46-625E-214A-A32E-6451440D29C3}">
      <dsp:nvSpPr>
        <dsp:cNvPr id="0" name=""/>
        <dsp:cNvSpPr/>
      </dsp:nvSpPr>
      <dsp:spPr>
        <a:xfrm>
          <a:off x="1284922" y="302615"/>
          <a:ext cx="2420183" cy="2420183"/>
        </a:xfrm>
        <a:custGeom>
          <a:avLst/>
          <a:gdLst/>
          <a:ahLst/>
          <a:cxnLst/>
          <a:rect l="0" t="0" r="0" b="0"/>
          <a:pathLst>
            <a:path>
              <a:moveTo>
                <a:pt x="2418505" y="1146391"/>
              </a:moveTo>
              <a:arcTo wR="1210091" hR="1210091" stAng="21418949" swAng="2198384"/>
            </a:path>
          </a:pathLst>
        </a:custGeom>
        <a:noFill/>
        <a:ln w="9525" cap="flat" cmpd="sng" algn="ctr">
          <a:solidFill>
            <a:schemeClr val="accent3">
              <a:hueOff val="-3097675"/>
              <a:satOff val="-25000"/>
              <a:lumOff val="10049"/>
              <a:alphaOff val="0"/>
            </a:schemeClr>
          </a:solidFill>
          <a:prstDash val="solid"/>
        </a:ln>
        <a:effectLst/>
      </dsp:spPr>
      <dsp:style>
        <a:lnRef idx="1">
          <a:scrgbClr r="0" g="0" b="0"/>
        </a:lnRef>
        <a:fillRef idx="0">
          <a:scrgbClr r="0" g="0" b="0"/>
        </a:fillRef>
        <a:effectRef idx="0">
          <a:scrgbClr r="0" g="0" b="0"/>
        </a:effectRef>
        <a:fontRef idx="minor"/>
      </dsp:style>
    </dsp:sp>
    <dsp:sp modelId="{E4070D3F-BAE0-464D-AD31-DDB43AC71863}">
      <dsp:nvSpPr>
        <dsp:cNvPr id="0" name=""/>
        <dsp:cNvSpPr/>
      </dsp:nvSpPr>
      <dsp:spPr>
        <a:xfrm>
          <a:off x="2740909" y="2189195"/>
          <a:ext cx="930757" cy="604992"/>
        </a:xfrm>
        <a:prstGeom prst="roundRect">
          <a:avLst/>
        </a:prstGeom>
        <a:solidFill>
          <a:schemeClr val="accent3">
            <a:hueOff val="-6195349"/>
            <a:satOff val="-50000"/>
            <a:lumOff val="200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客户主数据模型</a:t>
          </a:r>
        </a:p>
      </dsp:txBody>
      <dsp:txXfrm>
        <a:off x="2770442" y="2218728"/>
        <a:ext cx="871691" cy="545926"/>
      </dsp:txXfrm>
    </dsp:sp>
    <dsp:sp modelId="{79472834-0A10-7942-BF98-BB132CAD57F1}">
      <dsp:nvSpPr>
        <dsp:cNvPr id="0" name=""/>
        <dsp:cNvSpPr/>
      </dsp:nvSpPr>
      <dsp:spPr>
        <a:xfrm>
          <a:off x="1284922" y="302615"/>
          <a:ext cx="2420183" cy="2420183"/>
        </a:xfrm>
        <a:custGeom>
          <a:avLst/>
          <a:gdLst/>
          <a:ahLst/>
          <a:cxnLst/>
          <a:rect l="0" t="0" r="0" b="0"/>
          <a:pathLst>
            <a:path>
              <a:moveTo>
                <a:pt x="1451169" y="2395926"/>
              </a:moveTo>
              <a:arcTo wR="1210091" hR="1210091" stAng="4710509" swAng="1378983"/>
            </a:path>
          </a:pathLst>
        </a:custGeom>
        <a:noFill/>
        <a:ln w="9525" cap="flat" cmpd="sng" algn="ctr">
          <a:solidFill>
            <a:schemeClr val="accent3">
              <a:hueOff val="-6195349"/>
              <a:satOff val="-50000"/>
              <a:lumOff val="20098"/>
              <a:alphaOff val="0"/>
            </a:schemeClr>
          </a:solidFill>
          <a:prstDash val="solid"/>
        </a:ln>
        <a:effectLst/>
      </dsp:spPr>
      <dsp:style>
        <a:lnRef idx="1">
          <a:scrgbClr r="0" g="0" b="0"/>
        </a:lnRef>
        <a:fillRef idx="0">
          <a:scrgbClr r="0" g="0" b="0"/>
        </a:fillRef>
        <a:effectRef idx="0">
          <a:scrgbClr r="0" g="0" b="0"/>
        </a:effectRef>
        <a:fontRef idx="minor"/>
      </dsp:style>
    </dsp:sp>
    <dsp:sp modelId="{54D0F66B-4C1F-1D41-89E6-EE36C8C7FE10}">
      <dsp:nvSpPr>
        <dsp:cNvPr id="0" name=""/>
        <dsp:cNvSpPr/>
      </dsp:nvSpPr>
      <dsp:spPr>
        <a:xfrm>
          <a:off x="1318361" y="2189195"/>
          <a:ext cx="930757" cy="604992"/>
        </a:xfrm>
        <a:prstGeom prst="roundRect">
          <a:avLst/>
        </a:prstGeom>
        <a:solidFill>
          <a:schemeClr val="accent3">
            <a:hueOff val="-9293024"/>
            <a:satOff val="-75000"/>
            <a:lumOff val="301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行政组织架构主数据模型</a:t>
          </a:r>
        </a:p>
      </dsp:txBody>
      <dsp:txXfrm>
        <a:off x="1347894" y="2218728"/>
        <a:ext cx="871691" cy="545926"/>
      </dsp:txXfrm>
    </dsp:sp>
    <dsp:sp modelId="{F152C9DC-BB62-2548-B1CF-56E8758080A2}">
      <dsp:nvSpPr>
        <dsp:cNvPr id="0" name=""/>
        <dsp:cNvSpPr/>
      </dsp:nvSpPr>
      <dsp:spPr>
        <a:xfrm>
          <a:off x="1284922" y="302615"/>
          <a:ext cx="2420183" cy="2420183"/>
        </a:xfrm>
        <a:custGeom>
          <a:avLst/>
          <a:gdLst/>
          <a:ahLst/>
          <a:cxnLst/>
          <a:rect l="0" t="0" r="0" b="0"/>
          <a:pathLst>
            <a:path>
              <a:moveTo>
                <a:pt x="202440" y="1880137"/>
              </a:moveTo>
              <a:arcTo wR="1210091" hR="1210091" stAng="8782667" swAng="2198384"/>
            </a:path>
          </a:pathLst>
        </a:custGeom>
        <a:noFill/>
        <a:ln w="9525" cap="flat" cmpd="sng" algn="ctr">
          <a:solidFill>
            <a:schemeClr val="accent3">
              <a:hueOff val="-9293024"/>
              <a:satOff val="-75000"/>
              <a:lumOff val="30147"/>
              <a:alphaOff val="0"/>
            </a:schemeClr>
          </a:solidFill>
          <a:prstDash val="solid"/>
        </a:ln>
        <a:effectLst/>
      </dsp:spPr>
      <dsp:style>
        <a:lnRef idx="1">
          <a:scrgbClr r="0" g="0" b="0"/>
        </a:lnRef>
        <a:fillRef idx="0">
          <a:scrgbClr r="0" g="0" b="0"/>
        </a:fillRef>
        <a:effectRef idx="0">
          <a:scrgbClr r="0" g="0" b="0"/>
        </a:effectRef>
        <a:fontRef idx="minor"/>
      </dsp:style>
    </dsp:sp>
    <dsp:sp modelId="{06FA4ABB-D01B-0E4D-8BF4-5AFA01DDAA52}">
      <dsp:nvSpPr>
        <dsp:cNvPr id="0" name=""/>
        <dsp:cNvSpPr/>
      </dsp:nvSpPr>
      <dsp:spPr>
        <a:xfrm>
          <a:off x="878770" y="836272"/>
          <a:ext cx="930757" cy="604992"/>
        </a:xfrm>
        <a:prstGeom prst="roundRect">
          <a:avLst/>
        </a:prstGeom>
        <a:solidFill>
          <a:schemeClr val="accent3">
            <a:hueOff val="-12390699"/>
            <a:satOff val="-100000"/>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zh-CN" altLang="en-US" sz="1000" kern="1200" dirty="0"/>
            <a:t>产品主数据模型</a:t>
          </a:r>
          <a:endParaRPr lang="en-US" altLang="zh-CN" sz="1000" kern="1200" dirty="0"/>
        </a:p>
      </dsp:txBody>
      <dsp:txXfrm>
        <a:off x="908303" y="865805"/>
        <a:ext cx="871691" cy="545926"/>
      </dsp:txXfrm>
    </dsp:sp>
    <dsp:sp modelId="{B8F6BCE2-6AEA-B44B-A9D6-8E476E4E1A3B}">
      <dsp:nvSpPr>
        <dsp:cNvPr id="0" name=""/>
        <dsp:cNvSpPr/>
      </dsp:nvSpPr>
      <dsp:spPr>
        <a:xfrm>
          <a:off x="1284922" y="302615"/>
          <a:ext cx="2420183" cy="2420183"/>
        </a:xfrm>
        <a:custGeom>
          <a:avLst/>
          <a:gdLst/>
          <a:ahLst/>
          <a:cxnLst/>
          <a:rect l="0" t="0" r="0" b="0"/>
          <a:pathLst>
            <a:path>
              <a:moveTo>
                <a:pt x="210622" y="527901"/>
              </a:moveTo>
              <a:arcTo wR="1210091" hR="1210091" stAng="12858934" swAng="1964246"/>
            </a:path>
          </a:pathLst>
        </a:custGeom>
        <a:noFill/>
        <a:ln w="9525" cap="flat" cmpd="sng" algn="ctr">
          <a:solidFill>
            <a:schemeClr val="accent3">
              <a:hueOff val="-12390699"/>
              <a:satOff val="-100000"/>
              <a:lumOff val="40196"/>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4757D0-896E-452D-A095-1314622289A1}"/>
              </a:ext>
            </a:extLst>
          </p:cNvPr>
          <p:cNvSpPr>
            <a:spLocks noGrp="1"/>
          </p:cNvSpPr>
          <p:nvPr>
            <p:ph type="hdr" sz="quarter"/>
          </p:nvPr>
        </p:nvSpPr>
        <p:spPr>
          <a:xfrm>
            <a:off x="0" y="2"/>
            <a:ext cx="2946444" cy="49836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C90B825-F3D6-4384-96E6-CF78982C032E}"/>
              </a:ext>
            </a:extLst>
          </p:cNvPr>
          <p:cNvSpPr>
            <a:spLocks noGrp="1"/>
          </p:cNvSpPr>
          <p:nvPr>
            <p:ph type="dt" sz="quarter" idx="1"/>
          </p:nvPr>
        </p:nvSpPr>
        <p:spPr>
          <a:xfrm>
            <a:off x="3849663" y="2"/>
            <a:ext cx="2946443" cy="498366"/>
          </a:xfrm>
          <a:prstGeom prst="rect">
            <a:avLst/>
          </a:prstGeom>
        </p:spPr>
        <p:txBody>
          <a:bodyPr vert="horz" lIns="91440" tIns="45720" rIns="91440" bIns="45720" rtlCol="0"/>
          <a:lstStyle>
            <a:lvl1pPr algn="r">
              <a:defRPr sz="1200"/>
            </a:lvl1pPr>
          </a:lstStyle>
          <a:p>
            <a:fld id="{30536812-51F4-46EF-9C92-29D24C8DB0CB}" type="datetimeFigureOut">
              <a:rPr lang="en-US" smtClean="0"/>
              <a:t>10/9/22</a:t>
            </a:fld>
            <a:endParaRPr lang="en-US"/>
          </a:p>
        </p:txBody>
      </p:sp>
      <p:sp>
        <p:nvSpPr>
          <p:cNvPr id="4" name="Footer Placeholder 3">
            <a:extLst>
              <a:ext uri="{FF2B5EF4-FFF2-40B4-BE49-F238E27FC236}">
                <a16:creationId xmlns:a16="http://schemas.microsoft.com/office/drawing/2014/main" id="{76AC9E7B-968A-4683-BD93-C3F57F6CEE69}"/>
              </a:ext>
            </a:extLst>
          </p:cNvPr>
          <p:cNvSpPr>
            <a:spLocks noGrp="1"/>
          </p:cNvSpPr>
          <p:nvPr>
            <p:ph type="ftr" sz="quarter" idx="2"/>
          </p:nvPr>
        </p:nvSpPr>
        <p:spPr>
          <a:xfrm>
            <a:off x="0" y="9428274"/>
            <a:ext cx="2946444" cy="49836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8EA0973-41F2-4F98-9405-3E8125D8354F}"/>
              </a:ext>
            </a:extLst>
          </p:cNvPr>
          <p:cNvSpPr>
            <a:spLocks noGrp="1"/>
          </p:cNvSpPr>
          <p:nvPr>
            <p:ph type="sldNum" sz="quarter" idx="3"/>
          </p:nvPr>
        </p:nvSpPr>
        <p:spPr>
          <a:xfrm>
            <a:off x="3849663" y="9428274"/>
            <a:ext cx="2946443" cy="498366"/>
          </a:xfrm>
          <a:prstGeom prst="rect">
            <a:avLst/>
          </a:prstGeom>
        </p:spPr>
        <p:txBody>
          <a:bodyPr vert="horz" lIns="91440" tIns="45720" rIns="91440" bIns="45720" rtlCol="0" anchor="b"/>
          <a:lstStyle>
            <a:lvl1pPr algn="r">
              <a:defRPr sz="1200"/>
            </a:lvl1pPr>
          </a:lstStyle>
          <a:p>
            <a:fld id="{F3B19393-92D2-4FCC-8080-2E1F90C0A172}" type="slidenum">
              <a:rPr lang="en-US" smtClean="0"/>
              <a:t>‹#›</a:t>
            </a:fld>
            <a:endParaRPr lang="en-US"/>
          </a:p>
        </p:txBody>
      </p:sp>
    </p:spTree>
    <p:extLst>
      <p:ext uri="{BB962C8B-B14F-4D97-AF65-F5344CB8AC3E}">
        <p14:creationId xmlns:p14="http://schemas.microsoft.com/office/powerpoint/2010/main" val="177415156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0T01:49:18.214"/>
    </inkml:context>
    <inkml:brush xml:id="br0">
      <inkml:brushProperty name="width" value="0.05" units="cm"/>
      <inkml:brushProperty name="height" value="0.05" units="cm"/>
      <inkml:brushProperty name="color" value="#849398"/>
    </inkml:brush>
  </inkml:definitions>
  <inkml:trace contextRef="#ctx0" brushRef="#br0">1 1 24575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0T01:49:18.215"/>
    </inkml:context>
    <inkml:brush xml:id="br0">
      <inkml:brushProperty name="width" value="0.05" units="cm"/>
      <inkml:brushProperty name="height" value="0.05" units="cm"/>
      <inkml:brushProperty name="color" value="#849398"/>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0T01:49:18.216"/>
    </inkml:context>
    <inkml:brush xml:id="br0">
      <inkml:brushProperty name="width" value="0.05" units="cm"/>
      <inkml:brushProperty name="height" value="0.05" units="cm"/>
      <inkml:brushProperty name="color" value="#849398"/>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0T01:49:18.217"/>
    </inkml:context>
    <inkml:brush xml:id="br0">
      <inkml:brushProperty name="width" value="0.05" units="cm"/>
      <inkml:brushProperty name="height" value="0.05" units="cm"/>
      <inkml:brushProperty name="color" value="#849398"/>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0T01:49:18.218"/>
    </inkml:context>
    <inkml:brush xml:id="br0">
      <inkml:brushProperty name="width" value="0.05" units="cm"/>
      <inkml:brushProperty name="height" value="0.05" units="cm"/>
      <inkml:brushProperty name="color" value="#849398"/>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8055"/>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50444" y="0"/>
            <a:ext cx="2945659" cy="498055"/>
          </a:xfrm>
          <a:prstGeom prst="rect">
            <a:avLst/>
          </a:prstGeom>
        </p:spPr>
        <p:txBody>
          <a:bodyPr vert="horz" lIns="92446" tIns="46223" rIns="92446" bIns="46223" rtlCol="0"/>
          <a:lstStyle>
            <a:lvl1pPr algn="r">
              <a:defRPr sz="1200"/>
            </a:lvl1pPr>
          </a:lstStyle>
          <a:p>
            <a:fld id="{BFEB25F7-9F0B-400A-8DE1-3867C2E19A4C}" type="datetimeFigureOut">
              <a:rPr lang="en-US" smtClean="0"/>
              <a:t>10/9/22</a:t>
            </a:fld>
            <a:endParaRPr lang="en-US"/>
          </a:p>
        </p:txBody>
      </p:sp>
      <p:sp>
        <p:nvSpPr>
          <p:cNvPr id="4" name="Slide Image Placeholder 3"/>
          <p:cNvSpPr>
            <a:spLocks noGrp="1" noRot="1" noChangeAspect="1"/>
          </p:cNvSpPr>
          <p:nvPr>
            <p:ph type="sldImg" idx="2"/>
          </p:nvPr>
        </p:nvSpPr>
        <p:spPr>
          <a:xfrm>
            <a:off x="422275" y="1241425"/>
            <a:ext cx="5954713" cy="3349625"/>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28585"/>
            <a:ext cx="2945659" cy="498054"/>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428585"/>
            <a:ext cx="2945659" cy="498054"/>
          </a:xfrm>
          <a:prstGeom prst="rect">
            <a:avLst/>
          </a:prstGeom>
        </p:spPr>
        <p:txBody>
          <a:bodyPr vert="horz" lIns="92446" tIns="46223" rIns="92446" bIns="46223" rtlCol="0" anchor="b"/>
          <a:lstStyle>
            <a:lvl1pPr algn="r">
              <a:defRPr sz="1200"/>
            </a:lvl1pPr>
          </a:lstStyle>
          <a:p>
            <a:fld id="{F6266E11-2D6E-47D1-9B0E-710511962C2C}" type="slidenum">
              <a:rPr lang="en-US" smtClean="0"/>
              <a:t>‹#›</a:t>
            </a:fld>
            <a:endParaRPr lang="en-US"/>
          </a:p>
        </p:txBody>
      </p:sp>
    </p:spTree>
    <p:extLst>
      <p:ext uri="{BB962C8B-B14F-4D97-AF65-F5344CB8AC3E}">
        <p14:creationId xmlns:p14="http://schemas.microsoft.com/office/powerpoint/2010/main" val="2825711509"/>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PRISM FY16</a:t>
            </a:r>
          </a:p>
        </p:txBody>
      </p:sp>
      <p:sp>
        <p:nvSpPr>
          <p:cNvPr id="5" name="Footer Placeholder 4"/>
          <p:cNvSpPr>
            <a:spLocks noGrp="1"/>
          </p:cNvSpPr>
          <p:nvPr>
            <p:ph type="ftr" sz="quarter" idx="11"/>
          </p:nvPr>
        </p:nvSpPr>
        <p:spPr/>
        <p:txBody>
          <a:bodyPr/>
          <a:lstStyle/>
          <a:p>
            <a:pPr marL="0" marR="0" lvl="0" indent="0" defTabSz="9313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10/9/22 12:25 PM</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91561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995068F-526D-44BD-ADE6-95BD2B22D98C}" type="slidenum">
              <a:rPr lang="zh-CN" altLang="en-US" smtClean="0"/>
              <a:t>65</a:t>
            </a:fld>
            <a:endParaRPr lang="zh-CN" altLang="en-US"/>
          </a:p>
        </p:txBody>
      </p:sp>
    </p:spTree>
    <p:extLst>
      <p:ext uri="{BB962C8B-B14F-4D97-AF65-F5344CB8AC3E}">
        <p14:creationId xmlns:p14="http://schemas.microsoft.com/office/powerpoint/2010/main" val="1176161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6266E11-2D6E-47D1-9B0E-710511962C2C}" type="slidenum">
              <a:rPr lang="en-US" smtClean="0"/>
              <a:t>74</a:t>
            </a:fld>
            <a:endParaRPr lang="en-US"/>
          </a:p>
        </p:txBody>
      </p:sp>
    </p:spTree>
    <p:extLst>
      <p:ext uri="{BB962C8B-B14F-4D97-AF65-F5344CB8AC3E}">
        <p14:creationId xmlns:p14="http://schemas.microsoft.com/office/powerpoint/2010/main" val="2756884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07101">
              <a:defRPr/>
            </a:pPr>
            <a:r>
              <a:rPr lang="en-US" sz="1700" kern="0">
                <a:solidFill>
                  <a:sysClr val="windowText" lastClr="000000"/>
                </a:solidFill>
                <a:latin typeface="Segoe UI" pitchFamily="34" charset="0"/>
              </a:rPr>
              <a:t>Exec Retreat 2016</a:t>
            </a:r>
          </a:p>
          <a:p>
            <a:pPr defTabSz="907101">
              <a:defRPr/>
            </a:pPr>
            <a:endParaRPr lang="en-US" sz="1700" kern="0">
              <a:solidFill>
                <a:sysClr val="windowText" lastClr="000000"/>
              </a:solidFill>
            </a:endParaRPr>
          </a:p>
        </p:txBody>
      </p:sp>
      <p:sp>
        <p:nvSpPr>
          <p:cNvPr id="5" name="Footer Placeholder 4"/>
          <p:cNvSpPr>
            <a:spLocks noGrp="1"/>
          </p:cNvSpPr>
          <p:nvPr>
            <p:ph type="ftr" sz="quarter" idx="11"/>
          </p:nvPr>
        </p:nvSpPr>
        <p:spPr/>
        <p:txBody>
          <a:bodyPr/>
          <a:lstStyle/>
          <a:p>
            <a:pPr defTabSz="91654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07101">
              <a:defRPr/>
            </a:pPr>
            <a:fld id="{38EEC551-8CDA-4EB6-89BB-2A86C9F091C8}" type="datetime8">
              <a:rPr lang="en-US" sz="1700" kern="0">
                <a:solidFill>
                  <a:sysClr val="windowText" lastClr="000000"/>
                </a:solidFill>
              </a:rPr>
              <a:pPr defTabSz="907101">
                <a:defRPr/>
              </a:pPr>
              <a:t>10/9/22 12:26 PM</a:t>
            </a:fld>
            <a:endParaRPr lang="en-US" sz="17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07101">
              <a:defRPr/>
            </a:pPr>
            <a:fld id="{B4008EB6-D09E-4580-8CD6-DDB14511944F}" type="slidenum">
              <a:rPr lang="en-US" sz="1700" kern="0">
                <a:solidFill>
                  <a:sysClr val="windowText" lastClr="000000"/>
                </a:solidFill>
              </a:rPr>
              <a:pPr defTabSz="907101">
                <a:defRPr/>
              </a:pPr>
              <a:t>80</a:t>
            </a:fld>
            <a:endParaRPr lang="en-US" sz="1700" kern="0">
              <a:solidFill>
                <a:sysClr val="windowText" lastClr="000000"/>
              </a:solidFill>
            </a:endParaRPr>
          </a:p>
        </p:txBody>
      </p:sp>
    </p:spTree>
    <p:extLst>
      <p:ext uri="{BB962C8B-B14F-4D97-AF65-F5344CB8AC3E}">
        <p14:creationId xmlns:p14="http://schemas.microsoft.com/office/powerpoint/2010/main" val="2204830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266E11-2D6E-47D1-9B0E-710511962C2C}" type="slidenum">
              <a:rPr lang="en-US" smtClean="0"/>
              <a:t>2</a:t>
            </a:fld>
            <a:endParaRPr lang="en-US"/>
          </a:p>
        </p:txBody>
      </p:sp>
    </p:spTree>
    <p:extLst>
      <p:ext uri="{BB962C8B-B14F-4D97-AF65-F5344CB8AC3E}">
        <p14:creationId xmlns:p14="http://schemas.microsoft.com/office/powerpoint/2010/main" val="202999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10/9/22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3073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07101">
              <a:defRPr/>
            </a:pPr>
            <a:r>
              <a:rPr lang="en-US" sz="1700" kern="0">
                <a:solidFill>
                  <a:sysClr val="windowText" lastClr="000000"/>
                </a:solidFill>
                <a:latin typeface="Segoe UI" pitchFamily="34" charset="0"/>
              </a:rPr>
              <a:t>Exec Retreat 2016</a:t>
            </a:r>
          </a:p>
          <a:p>
            <a:pPr defTabSz="907101">
              <a:defRPr/>
            </a:pPr>
            <a:endParaRPr lang="en-US" sz="1700" kern="0">
              <a:solidFill>
                <a:sysClr val="windowText" lastClr="000000"/>
              </a:solidFill>
            </a:endParaRPr>
          </a:p>
        </p:txBody>
      </p:sp>
      <p:sp>
        <p:nvSpPr>
          <p:cNvPr id="5" name="Footer Placeholder 4"/>
          <p:cNvSpPr>
            <a:spLocks noGrp="1"/>
          </p:cNvSpPr>
          <p:nvPr>
            <p:ph type="ftr" sz="quarter" idx="11"/>
          </p:nvPr>
        </p:nvSpPr>
        <p:spPr/>
        <p:txBody>
          <a:bodyPr/>
          <a:lstStyle/>
          <a:p>
            <a:pPr defTabSz="916549"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07101">
              <a:defRPr/>
            </a:pPr>
            <a:fld id="{38EEC551-8CDA-4EB6-89BB-2A86C9F091C8}" type="datetime8">
              <a:rPr lang="en-US" sz="1700" kern="0">
                <a:solidFill>
                  <a:sysClr val="windowText" lastClr="000000"/>
                </a:solidFill>
              </a:rPr>
              <a:pPr defTabSz="907101">
                <a:defRPr/>
              </a:pPr>
              <a:t>10/9/22 12:26 PM</a:t>
            </a:fld>
            <a:endParaRPr lang="en-US" sz="17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07101">
              <a:defRPr/>
            </a:pPr>
            <a:fld id="{B4008EB6-D09E-4580-8CD6-DDB14511944F}" type="slidenum">
              <a:rPr lang="en-US" sz="1700" kern="0">
                <a:solidFill>
                  <a:sysClr val="windowText" lastClr="000000"/>
                </a:solidFill>
              </a:rPr>
              <a:pPr defTabSz="907101">
                <a:defRPr/>
              </a:pPr>
              <a:t>7</a:t>
            </a:fld>
            <a:endParaRPr lang="en-US" sz="1700" kern="0">
              <a:solidFill>
                <a:sysClr val="windowText" lastClr="000000"/>
              </a:solidFill>
            </a:endParaRPr>
          </a:p>
        </p:txBody>
      </p:sp>
    </p:spTree>
    <p:extLst>
      <p:ext uri="{BB962C8B-B14F-4D97-AF65-F5344CB8AC3E}">
        <p14:creationId xmlns:p14="http://schemas.microsoft.com/office/powerpoint/2010/main" val="2558101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24458">
              <a:defRPr/>
            </a:pPr>
            <a:r>
              <a:rPr lang="en-US" sz="1800" kern="0">
                <a:solidFill>
                  <a:sysClr val="windowText" lastClr="000000"/>
                </a:solidFill>
              </a:rPr>
              <a:t>Microsoft Ignite 2016</a:t>
            </a:r>
          </a:p>
        </p:txBody>
      </p:sp>
      <p:sp>
        <p:nvSpPr>
          <p:cNvPr id="5" name="Footer Placeholder 4"/>
          <p:cNvSpPr>
            <a:spLocks noGrp="1"/>
          </p:cNvSpPr>
          <p:nvPr>
            <p:ph type="ftr" sz="quarter" idx="11"/>
          </p:nvPr>
        </p:nvSpPr>
        <p:spPr/>
        <p:txBody>
          <a:bodyPr/>
          <a:lstStyle/>
          <a:p>
            <a:pPr defTabSz="941713"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458">
              <a:defRPr/>
            </a:pPr>
            <a:fld id="{38EEC551-8CDA-4EB6-89BB-2A86C9F091C8}" type="datetime8">
              <a:rPr lang="en-US" sz="1800" kern="0">
                <a:solidFill>
                  <a:sysClr val="windowText" lastClr="000000"/>
                </a:solidFill>
              </a:rPr>
              <a:pPr defTabSz="924458">
                <a:defRPr/>
              </a:pPr>
              <a:t>10/9/22 12:26 PM</a:t>
            </a:fld>
            <a:endParaRPr 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24458">
              <a:defRPr/>
            </a:pPr>
            <a:fld id="{B4008EB6-D09E-4580-8CD6-DDB14511944F}" type="slidenum">
              <a:rPr lang="en-US" sz="1800" kern="0">
                <a:solidFill>
                  <a:sysClr val="windowText" lastClr="000000"/>
                </a:solidFill>
              </a:rPr>
              <a:pPr defTabSz="924458">
                <a:defRPr/>
              </a:pPr>
              <a:t>9</a:t>
            </a:fld>
            <a:endParaRPr lang="en-US" sz="1800" kern="0">
              <a:solidFill>
                <a:sysClr val="windowText" lastClr="000000"/>
              </a:solidFill>
            </a:endParaRPr>
          </a:p>
        </p:txBody>
      </p:sp>
    </p:spTree>
    <p:extLst>
      <p:ext uri="{BB962C8B-B14F-4D97-AF65-F5344CB8AC3E}">
        <p14:creationId xmlns:p14="http://schemas.microsoft.com/office/powerpoint/2010/main" val="2161451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6266E11-2D6E-47D1-9B0E-710511962C2C}" type="slidenum">
              <a:rPr lang="en-US" smtClean="0"/>
              <a:t>11</a:t>
            </a:fld>
            <a:endParaRPr lang="en-US"/>
          </a:p>
        </p:txBody>
      </p:sp>
    </p:spTree>
    <p:extLst>
      <p:ext uri="{BB962C8B-B14F-4D97-AF65-F5344CB8AC3E}">
        <p14:creationId xmlns:p14="http://schemas.microsoft.com/office/powerpoint/2010/main" val="221207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995068F-526D-44BD-ADE6-95BD2B22D98C}" type="slidenum">
              <a:rPr lang="zh-CN" altLang="en-US" smtClean="0"/>
              <a:t>21</a:t>
            </a:fld>
            <a:endParaRPr lang="zh-CN" altLang="en-US"/>
          </a:p>
        </p:txBody>
      </p:sp>
    </p:spTree>
    <p:extLst>
      <p:ext uri="{BB962C8B-B14F-4D97-AF65-F5344CB8AC3E}">
        <p14:creationId xmlns:p14="http://schemas.microsoft.com/office/powerpoint/2010/main" val="2219900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6266E11-2D6E-47D1-9B0E-710511962C2C}" type="slidenum">
              <a:rPr lang="en-US" smtClean="0"/>
              <a:t>33</a:t>
            </a:fld>
            <a:endParaRPr lang="en-US"/>
          </a:p>
        </p:txBody>
      </p:sp>
    </p:spTree>
    <p:extLst>
      <p:ext uri="{BB962C8B-B14F-4D97-AF65-F5344CB8AC3E}">
        <p14:creationId xmlns:p14="http://schemas.microsoft.com/office/powerpoint/2010/main" val="309657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6266E11-2D6E-47D1-9B0E-710511962C2C}" type="slidenum">
              <a:rPr lang="en-US" smtClean="0"/>
              <a:t>34</a:t>
            </a:fld>
            <a:endParaRPr lang="en-US"/>
          </a:p>
        </p:txBody>
      </p:sp>
    </p:spTree>
    <p:extLst>
      <p:ext uri="{BB962C8B-B14F-4D97-AF65-F5344CB8AC3E}">
        <p14:creationId xmlns:p14="http://schemas.microsoft.com/office/powerpoint/2010/main" val="231273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234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仅标题页">
    <p:spTree>
      <p:nvGrpSpPr>
        <p:cNvPr id="1" name=""/>
        <p:cNvGrpSpPr/>
        <p:nvPr/>
      </p:nvGrpSpPr>
      <p:grpSpPr>
        <a:xfrm>
          <a:off x="0" y="0"/>
          <a:ext cx="0" cy="0"/>
          <a:chOff x="0" y="0"/>
          <a:chExt cx="0" cy="0"/>
        </a:xfrm>
      </p:grpSpPr>
      <p:pic>
        <p:nvPicPr>
          <p:cNvPr id="2" name="图片 1" descr="卡通人物&#10;&#10;描述已自动生成">
            <a:extLst>
              <a:ext uri="{FF2B5EF4-FFF2-40B4-BE49-F238E27FC236}">
                <a16:creationId xmlns:a16="http://schemas.microsoft.com/office/drawing/2014/main" id="{92E518E3-4E75-4033-8531-138BEC209A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90187" y="6148993"/>
            <a:ext cx="1097222" cy="295705"/>
          </a:xfrm>
          <a:prstGeom prst="rect">
            <a:avLst/>
          </a:prstGeom>
        </p:spPr>
      </p:pic>
    </p:spTree>
    <p:extLst>
      <p:ext uri="{BB962C8B-B14F-4D97-AF65-F5344CB8AC3E}">
        <p14:creationId xmlns:p14="http://schemas.microsoft.com/office/powerpoint/2010/main" val="234754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791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左侧小标题">
    <p:spTree>
      <p:nvGrpSpPr>
        <p:cNvPr id="1" name=""/>
        <p:cNvGrpSpPr/>
        <p:nvPr/>
      </p:nvGrpSpPr>
      <p:grpSpPr>
        <a:xfrm>
          <a:off x="0" y="0"/>
          <a:ext cx="0" cy="0"/>
          <a:chOff x="0" y="0"/>
          <a:chExt cx="0" cy="0"/>
        </a:xfrm>
      </p:grpSpPr>
      <p:sp>
        <p:nvSpPr>
          <p:cNvPr id="6" name="标题 3">
            <a:extLst>
              <a:ext uri="{FF2B5EF4-FFF2-40B4-BE49-F238E27FC236}">
                <a16:creationId xmlns:a16="http://schemas.microsoft.com/office/drawing/2014/main" id="{3A440585-833F-F345-8CA1-0DC6A4F5A1D6}"/>
              </a:ext>
            </a:extLst>
          </p:cNvPr>
          <p:cNvSpPr>
            <a:spLocks noGrp="1"/>
          </p:cNvSpPr>
          <p:nvPr>
            <p:ph type="title"/>
          </p:nvPr>
        </p:nvSpPr>
        <p:spPr>
          <a:xfrm>
            <a:off x="731897" y="205458"/>
            <a:ext cx="10424046" cy="535579"/>
          </a:xfrm>
        </p:spPr>
        <p:txBody>
          <a:bodyPr/>
          <a:lstStyle>
            <a:lvl1pPr algn="l">
              <a:defRPr lang="zh-CN" altLang="en-US" sz="2800" spc="300" dirty="0">
                <a:solidFill>
                  <a:srgbClr val="2A57E8"/>
                </a:solidFill>
              </a:defRPr>
            </a:lvl1pPr>
          </a:lstStyle>
          <a:p>
            <a:pPr marL="0" lvl="0" algn="l"/>
            <a:endParaRPr lang="zh-CN" altLang="en-US" sz="2800" spc="300" dirty="0">
              <a:solidFill>
                <a:srgbClr val="2A57E8"/>
              </a:solidFill>
            </a:endParaRPr>
          </a:p>
        </p:txBody>
      </p:sp>
      <p:pic>
        <p:nvPicPr>
          <p:cNvPr id="4" name="图片 3" descr="图形用户界面, 图标&#10;&#10;描述已自动生成">
            <a:extLst>
              <a:ext uri="{FF2B5EF4-FFF2-40B4-BE49-F238E27FC236}">
                <a16:creationId xmlns:a16="http://schemas.microsoft.com/office/drawing/2014/main" id="{AF6419FD-72D4-C648-8A16-E49AFFCA4A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7484"/>
            <a:ext cx="876300" cy="771525"/>
          </a:xfrm>
          <a:prstGeom prst="rect">
            <a:avLst/>
          </a:prstGeom>
        </p:spPr>
      </p:pic>
    </p:spTree>
    <p:extLst>
      <p:ext uri="{BB962C8B-B14F-4D97-AF65-F5344CB8AC3E}">
        <p14:creationId xmlns:p14="http://schemas.microsoft.com/office/powerpoint/2010/main" val="337172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标题占位符 1"/>
          <p:cNvSpPr>
            <a:spLocks noGrp="1"/>
          </p:cNvSpPr>
          <p:nvPr>
            <p:ph type="title"/>
          </p:nvPr>
        </p:nvSpPr>
        <p:spPr>
          <a:xfrm>
            <a:off x="466368" y="214309"/>
            <a:ext cx="8786795" cy="599782"/>
          </a:xfrm>
          <a:prstGeom prst="rect">
            <a:avLst/>
          </a:prstGeom>
        </p:spPr>
        <p:txBody>
          <a:bodyPr vert="horz" lIns="91430" tIns="45718" rIns="91430" bIns="45718" rtlCol="0" anchor="ctr">
            <a:normAutofit/>
          </a:bodyPr>
          <a:lstStyle>
            <a:lvl1pPr algn="l">
              <a:defRPr sz="2448" b="1">
                <a:solidFill>
                  <a:srgbClr val="FF0000"/>
                </a:solidFill>
              </a:defRPr>
            </a:lvl1pPr>
          </a:lstStyle>
          <a:p>
            <a:r>
              <a:rPr lang="zh-CN" altLang="en-US" dirty="0"/>
              <a:t>单击此处编辑母版标题样式</a:t>
            </a:r>
          </a:p>
        </p:txBody>
      </p:sp>
      <p:cxnSp>
        <p:nvCxnSpPr>
          <p:cNvPr id="8" name="直接连接符 7"/>
          <p:cNvCxnSpPr/>
          <p:nvPr userDrawn="1"/>
        </p:nvCxnSpPr>
        <p:spPr>
          <a:xfrm>
            <a:off x="227434" y="814432"/>
            <a:ext cx="11984139" cy="0"/>
          </a:xfrm>
          <a:prstGeom prst="line">
            <a:avLst/>
          </a:prstGeom>
          <a:ln w="19050">
            <a:solidFill>
              <a:srgbClr val="8A0000"/>
            </a:solidFill>
          </a:ln>
        </p:spPr>
        <p:style>
          <a:lnRef idx="1">
            <a:schemeClr val="accent1"/>
          </a:lnRef>
          <a:fillRef idx="0">
            <a:schemeClr val="accent1"/>
          </a:fillRef>
          <a:effectRef idx="0">
            <a:schemeClr val="accent1"/>
          </a:effectRef>
          <a:fontRef idx="minor">
            <a:schemeClr val="tx1"/>
          </a:fontRef>
        </p:style>
      </p:cxnSp>
      <p:sp>
        <p:nvSpPr>
          <p:cNvPr id="10" name="矩形 1"/>
          <p:cNvSpPr>
            <a:spLocks noChangeArrowheads="1"/>
          </p:cNvSpPr>
          <p:nvPr userDrawn="1"/>
        </p:nvSpPr>
        <p:spPr bwMode="auto">
          <a:xfrm>
            <a:off x="0" y="192674"/>
            <a:ext cx="147360" cy="472778"/>
          </a:xfrm>
          <a:prstGeom prst="rect">
            <a:avLst/>
          </a:prstGeom>
          <a:solidFill>
            <a:srgbClr val="548BD2"/>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873" dirty="0">
              <a:solidFill>
                <a:srgbClr val="FFFFFF"/>
              </a:solidFill>
            </a:endParaRPr>
          </a:p>
        </p:txBody>
      </p:sp>
    </p:spTree>
    <p:extLst>
      <p:ext uri="{BB962C8B-B14F-4D97-AF65-F5344CB8AC3E}">
        <p14:creationId xmlns:p14="http://schemas.microsoft.com/office/powerpoint/2010/main" val="330781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92887" y="615390"/>
            <a:ext cx="8096399" cy="646486"/>
          </a:xfrm>
          <a:prstGeom prst="rect">
            <a:avLst/>
          </a:prstGeom>
        </p:spPr>
        <p:txBody>
          <a:bodyPr anchor="ctr"/>
          <a:lstStyle>
            <a:lvl1pPr>
              <a:defRPr sz="3264">
                <a:latin typeface="等线" panose="02010600030101010101" pitchFamily="2" charset="-122"/>
                <a:ea typeface="等线" panose="02010600030101010101" pitchFamily="2" charset="-122"/>
              </a:defRPr>
            </a:lvl1pPr>
          </a:lstStyle>
          <a:p>
            <a:r>
              <a:rPr lang="zh-CN" altLang="en-US" dirty="0"/>
              <a:t>单击此处编辑母版标题样式</a:t>
            </a:r>
          </a:p>
        </p:txBody>
      </p:sp>
    </p:spTree>
    <p:extLst>
      <p:ext uri="{BB962C8B-B14F-4D97-AF65-F5344CB8AC3E}">
        <p14:creationId xmlns:p14="http://schemas.microsoft.com/office/powerpoint/2010/main" val="21530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800693"/>
            <a:ext cx="9143936" cy="932563"/>
          </a:xfrm>
          <a:noFill/>
        </p:spPr>
        <p:txBody>
          <a:bodyPr lIns="146304" tIns="91440" rIns="146304" bIns="91440" anchor="b" anchorCtr="0">
            <a:spAutoFit/>
          </a:bodyPr>
          <a:lstStyle>
            <a:lvl1pPr>
              <a:defRPr sz="5400" spc="-5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9143937" cy="683264"/>
          </a:xfrm>
          <a:noFill/>
        </p:spPr>
        <p:txBody>
          <a:bodyPr lIns="182880" tIns="146304" rIns="182880" bIns="146304">
            <a:sp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92975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09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图片 4" descr="卡通人物&#10;&#10;描述已自动生成">
            <a:extLst>
              <a:ext uri="{FF2B5EF4-FFF2-40B4-BE49-F238E27FC236}">
                <a16:creationId xmlns:a16="http://schemas.microsoft.com/office/drawing/2014/main" id="{178821CE-2726-4433-8A05-BA9AB36013A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90186" y="6219268"/>
            <a:ext cx="1097695" cy="295832"/>
          </a:xfrm>
          <a:prstGeom prst="rect">
            <a:avLst/>
          </a:prstGeom>
        </p:spPr>
      </p:pic>
    </p:spTree>
    <p:extLst>
      <p:ext uri="{BB962C8B-B14F-4D97-AF65-F5344CB8AC3E}">
        <p14:creationId xmlns:p14="http://schemas.microsoft.com/office/powerpoint/2010/main" val="286086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lgn="ctr">
              <a:defRPr/>
            </a:lvl1p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3" descr="卡通人物&#10;&#10;描述已自动生成">
            <a:extLst>
              <a:ext uri="{FF2B5EF4-FFF2-40B4-BE49-F238E27FC236}">
                <a16:creationId xmlns:a16="http://schemas.microsoft.com/office/drawing/2014/main" id="{B7E13749-19B5-47C7-AC80-F64A763572B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790187" y="6148993"/>
            <a:ext cx="1097222" cy="295705"/>
          </a:xfrm>
          <a:prstGeom prst="rect">
            <a:avLst/>
          </a:prstGeom>
        </p:spPr>
      </p:pic>
    </p:spTree>
    <p:extLst>
      <p:ext uri="{BB962C8B-B14F-4D97-AF65-F5344CB8AC3E}">
        <p14:creationId xmlns:p14="http://schemas.microsoft.com/office/powerpoint/2010/main" val="226995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pic>
        <p:nvPicPr>
          <p:cNvPr id="6" name="图片 5" descr="卡通人物&#10;&#10;描述已自动生成">
            <a:extLst>
              <a:ext uri="{FF2B5EF4-FFF2-40B4-BE49-F238E27FC236}">
                <a16:creationId xmlns:a16="http://schemas.microsoft.com/office/drawing/2014/main" id="{B69A0F35-FFA1-405D-8937-7CEC08F27526}"/>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372206" y="455676"/>
            <a:ext cx="1596958" cy="430386"/>
          </a:xfrm>
          <a:prstGeom prst="rect">
            <a:avLst/>
          </a:prstGeom>
        </p:spPr>
      </p:pic>
    </p:spTree>
    <p:extLst>
      <p:ext uri="{BB962C8B-B14F-4D97-AF65-F5344CB8AC3E}">
        <p14:creationId xmlns:p14="http://schemas.microsoft.com/office/powerpoint/2010/main" val="379056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79643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1889564" cy="733135"/>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202878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797260"/>
            <a:ext cx="11887200" cy="932563"/>
          </a:xfrm>
          <a:noFill/>
        </p:spPr>
        <p:txBody>
          <a:bodyPr vert="horz" wrap="square" lIns="146304" tIns="91440" rIns="146304" bIns="91440" rtlCol="0" anchor="b" anchorCtr="0">
            <a:spAutoFit/>
          </a:bodyPr>
          <a:lstStyle>
            <a:lvl1pPr>
              <a:defRPr lang="en-US" sz="5400" spc="-100" dirty="0">
                <a:gradFill>
                  <a:gsLst>
                    <a:gs pos="62564">
                      <a:schemeClr val="tx1"/>
                    </a:gs>
                    <a:gs pos="55000">
                      <a:schemeClr val="tx1"/>
                    </a:gs>
                  </a:gsLst>
                  <a:lin ang="5400000" scaled="0"/>
                </a:gradFill>
              </a:defRPr>
            </a:lvl1pPr>
          </a:lstStyle>
          <a:p>
            <a:pPr lvl="0"/>
            <a:r>
              <a:rPr lang="en-US" dirty="0"/>
              <a:t>Section title</a:t>
            </a:r>
          </a:p>
        </p:txBody>
      </p:sp>
    </p:spTree>
    <p:extLst>
      <p:ext uri="{BB962C8B-B14F-4D97-AF65-F5344CB8AC3E}">
        <p14:creationId xmlns:p14="http://schemas.microsoft.com/office/powerpoint/2010/main" val="13164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5344106"/>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89" r:id="rId3"/>
    <p:sldLayoutId id="2147483871" r:id="rId4"/>
    <p:sldLayoutId id="2147483872" r:id="rId5"/>
    <p:sldLayoutId id="2147483873" r:id="rId6"/>
    <p:sldLayoutId id="2147483874" r:id="rId7"/>
    <p:sldLayoutId id="2147483875" r:id="rId8"/>
    <p:sldLayoutId id="2147483878" r:id="rId9"/>
    <p:sldLayoutId id="2147483891" r:id="rId10"/>
    <p:sldLayoutId id="2147483892" r:id="rId11"/>
    <p:sldLayoutId id="2147483893" r:id="rId12"/>
    <p:sldLayoutId id="2147483894" r:id="rId13"/>
    <p:sldLayoutId id="2147483895" r:id="rId14"/>
  </p:sldLayoutIdLst>
  <p:transition>
    <p:fade/>
  </p:transition>
  <p:txStyles>
    <p:titleStyle>
      <a:lvl1pPr algn="ctr"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 Type="http://schemas.openxmlformats.org/officeDocument/2006/relationships/notesSlide" Target="../notesSlides/notesSlide6.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1.svg"/><Relationship Id="rId7" Type="http://schemas.openxmlformats.org/officeDocument/2006/relationships/image" Target="../media/image35.sv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34.png"/><Relationship Id="rId11" Type="http://schemas.openxmlformats.org/officeDocument/2006/relationships/image" Target="../media/image44.svg"/><Relationship Id="rId5" Type="http://schemas.openxmlformats.org/officeDocument/2006/relationships/image" Target="../media/image33.svg"/><Relationship Id="rId10" Type="http://schemas.openxmlformats.org/officeDocument/2006/relationships/image" Target="../media/image43.png"/><Relationship Id="rId4" Type="http://schemas.openxmlformats.org/officeDocument/2006/relationships/image" Target="../media/image32.png"/><Relationship Id="rId9" Type="http://schemas.openxmlformats.org/officeDocument/2006/relationships/image" Target="../media/image37.sv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7.png"/><Relationship Id="rId7" Type="http://schemas.openxmlformats.org/officeDocument/2006/relationships/diagramColors" Target="../diagrams/colors1.xml"/><Relationship Id="rId2" Type="http://schemas.openxmlformats.org/officeDocument/2006/relationships/image" Target="../media/image66.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9.pn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4.xml"/><Relationship Id="rId5" Type="http://schemas.openxmlformats.org/officeDocument/2006/relationships/image" Target="../media/image110.png"/><Relationship Id="rId4"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3.xml"/><Relationship Id="rId5" Type="http://schemas.openxmlformats.org/officeDocument/2006/relationships/image" Target="../media/image114.png"/><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680.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13.xml"/><Relationship Id="rId6" Type="http://schemas.openxmlformats.org/officeDocument/2006/relationships/customXml" Target="../ink/ink4.xml"/><Relationship Id="rId5" Type="http://schemas.openxmlformats.org/officeDocument/2006/relationships/customXml" Target="../ink/ink3.xml"/><Relationship Id="rId10" Type="http://schemas.openxmlformats.org/officeDocument/2006/relationships/image" Target="../media/image125.png"/><Relationship Id="rId4" Type="http://schemas.openxmlformats.org/officeDocument/2006/relationships/customXml" Target="../ink/ink2.xml"/><Relationship Id="rId9" Type="http://schemas.openxmlformats.org/officeDocument/2006/relationships/image" Target="../media/image124.png"/></Relationships>
</file>

<file path=ppt/slides/_rels/slide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3.svg"/><Relationship Id="rId7" Type="http://schemas.openxmlformats.org/officeDocument/2006/relationships/image" Target="../media/image25.svg"/><Relationship Id="rId2" Type="http://schemas.openxmlformats.org/officeDocument/2006/relationships/image" Target="../media/image22.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136.svg"/><Relationship Id="rId5" Type="http://schemas.openxmlformats.org/officeDocument/2006/relationships/image" Target="../media/image133.svg"/><Relationship Id="rId10" Type="http://schemas.openxmlformats.org/officeDocument/2006/relationships/image" Target="../media/image26.png"/><Relationship Id="rId4" Type="http://schemas.openxmlformats.org/officeDocument/2006/relationships/image" Target="../media/image132.png"/><Relationship Id="rId9" Type="http://schemas.openxmlformats.org/officeDocument/2006/relationships/image" Target="../media/image135.svg"/></Relationships>
</file>

<file path=ppt/slides/_rels/slide65.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6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3.xml"/><Relationship Id="rId5" Type="http://schemas.openxmlformats.org/officeDocument/2006/relationships/image" Target="../media/image145.png"/><Relationship Id="rId4" Type="http://schemas.openxmlformats.org/officeDocument/2006/relationships/image" Target="../media/image144.png"/></Relationships>
</file>

<file path=ppt/slides/_rels/slide6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3.xml"/><Relationship Id="rId4" Type="http://schemas.openxmlformats.org/officeDocument/2006/relationships/image" Target="../media/image142.png"/></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50.png"/><Relationship Id="rId2" Type="http://schemas.openxmlformats.org/officeDocument/2006/relationships/image" Target="../media/image143.png"/><Relationship Id="rId1" Type="http://schemas.openxmlformats.org/officeDocument/2006/relationships/slideLayout" Target="../slideLayouts/slideLayout1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4.png"/></Relationships>
</file>

<file path=ppt/slides/_rels/slide6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svg"/><Relationship Id="rId7" Type="http://schemas.openxmlformats.org/officeDocument/2006/relationships/image" Target="../media/image157.svg"/><Relationship Id="rId2" Type="http://schemas.openxmlformats.org/officeDocument/2006/relationships/image" Target="../media/image152.png"/><Relationship Id="rId1" Type="http://schemas.openxmlformats.org/officeDocument/2006/relationships/slideLayout" Target="../slideLayouts/slideLayout13.xml"/><Relationship Id="rId6" Type="http://schemas.openxmlformats.org/officeDocument/2006/relationships/image" Target="../media/image156.png"/><Relationship Id="rId11" Type="http://schemas.microsoft.com/office/2007/relationships/hdphoto" Target="../media/hdphoto1.wdp"/><Relationship Id="rId5" Type="http://schemas.openxmlformats.org/officeDocument/2006/relationships/image" Target="../media/image155.sv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svg"/></Relationships>
</file>

<file path=ppt/slides/_rels/slide7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13.xml"/><Relationship Id="rId4" Type="http://schemas.openxmlformats.org/officeDocument/2006/relationships/image" Target="../media/image163.png"/></Relationships>
</file>

<file path=ppt/slides/_rels/slide7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image" Target="../media/image31.svg"/><Relationship Id="rId7" Type="http://schemas.openxmlformats.org/officeDocument/2006/relationships/image" Target="../media/image170.emf"/><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image" Target="../media/image30.png"/><Relationship Id="rId16" Type="http://schemas.openxmlformats.org/officeDocument/2006/relationships/image" Target="../media/image179.png"/><Relationship Id="rId1" Type="http://schemas.openxmlformats.org/officeDocument/2006/relationships/slideLayout" Target="../slideLayouts/slideLayout10.xml"/><Relationship Id="rId6" Type="http://schemas.openxmlformats.org/officeDocument/2006/relationships/image" Target="../media/image169.emf"/><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177.png"/></Relationships>
</file>

<file path=ppt/slides/_rels/slide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11.xml"/><Relationship Id="rId6" Type="http://schemas.openxmlformats.org/officeDocument/2006/relationships/image" Target="../media/image186.jpeg"/><Relationship Id="rId5" Type="http://schemas.openxmlformats.org/officeDocument/2006/relationships/image" Target="../media/image185.png"/><Relationship Id="rId4" Type="http://schemas.openxmlformats.org/officeDocument/2006/relationships/image" Target="../media/image184.png"/><Relationship Id="rId9" Type="http://schemas.openxmlformats.org/officeDocument/2006/relationships/image" Target="../media/image18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81.xml.rels><?xml version="1.0" encoding="UTF-8" standalone="yes"?>
<Relationships xmlns="http://schemas.openxmlformats.org/package/2006/relationships"><Relationship Id="rId3" Type="http://schemas.openxmlformats.org/officeDocument/2006/relationships/hyperlink" Target="http://www.fisksoft.com/" TargetMode="External"/><Relationship Id="rId7" Type="http://schemas.openxmlformats.org/officeDocument/2006/relationships/image" Target="../media/image1.png"/><Relationship Id="rId2" Type="http://schemas.openxmlformats.org/officeDocument/2006/relationships/hyperlink" Target="mailto:Info@Fisksoft.com" TargetMode="External"/><Relationship Id="rId1" Type="http://schemas.openxmlformats.org/officeDocument/2006/relationships/slideLayout" Target="../slideLayouts/slideLayout10.xml"/><Relationship Id="rId6" Type="http://schemas.openxmlformats.org/officeDocument/2006/relationships/image" Target="../media/image196.png"/><Relationship Id="rId5" Type="http://schemas.openxmlformats.org/officeDocument/2006/relationships/image" Target="../media/image195.jpeg"/><Relationship Id="rId4" Type="http://schemas.openxmlformats.org/officeDocument/2006/relationships/image" Target="../media/image19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Box 110"/>
          <p:cNvSpPr txBox="1"/>
          <p:nvPr/>
        </p:nvSpPr>
        <p:spPr>
          <a:xfrm>
            <a:off x="8869968" y="4909675"/>
            <a:ext cx="2785293" cy="489365"/>
          </a:xfrm>
          <a:prstGeom prst="rect">
            <a:avLst/>
          </a:prstGeom>
          <a:solidFill>
            <a:srgbClr val="E6E6E6"/>
          </a:solid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zh-CN" altLang="en-US" sz="1400" b="0" i="0" u="none" strike="noStrike" kern="0" cap="none" spc="50" normalizeH="0" baseline="0" noProof="0" dirty="0">
                <a:ln>
                  <a:noFill/>
                </a:ln>
                <a:solidFill>
                  <a:srgbClr val="2A57E8"/>
                </a:solidFill>
                <a:effectLst/>
                <a:uLnTx/>
                <a:uFillTx/>
                <a:latin typeface="Segoe UI Semilight" panose="020B0402040204020203" pitchFamily="34" charset="0"/>
                <a:cs typeface="Segoe UI Semilight" panose="020B0402040204020203" pitchFamily="34" charset="0"/>
              </a:rPr>
              <a:t>菲斯科（上海）软件有限公司</a:t>
            </a:r>
          </a:p>
        </p:txBody>
      </p:sp>
      <p:sp>
        <p:nvSpPr>
          <p:cNvPr id="114" name="MS cloud text"/>
          <p:cNvSpPr txBox="1">
            <a:spLocks/>
          </p:cNvSpPr>
          <p:nvPr/>
        </p:nvSpPr>
        <p:spPr>
          <a:xfrm>
            <a:off x="7284140" y="2566787"/>
            <a:ext cx="5303462" cy="917575"/>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eaLnBrk="1" fontAlgn="auto" latinLnBrk="0" hangingPunct="1">
              <a:lnSpc>
                <a:spcPct val="90000"/>
              </a:lnSpc>
              <a:spcBef>
                <a:spcPct val="0"/>
              </a:spcBef>
              <a:spcAft>
                <a:spcPts val="0"/>
              </a:spcAft>
              <a:buClrTx/>
              <a:buSzTx/>
              <a:buFontTx/>
              <a:buNone/>
              <a:tabLst/>
              <a:defRPr/>
            </a:pPr>
            <a:r>
              <a:rPr kumimoji="0" lang="zh-CN" altLang="en-US" sz="3200" b="0" i="0" u="none" strike="noStrike" kern="0" cap="none" spc="-102" normalizeH="0" baseline="0" noProof="0" dirty="0">
                <a:ln w="3175">
                  <a:noFill/>
                </a:ln>
                <a:solidFill>
                  <a:srgbClr val="2A57E8"/>
                </a:solidFill>
                <a:effectLst/>
                <a:uLnTx/>
                <a:uFillTx/>
                <a:latin typeface="+mn-lt"/>
                <a:cs typeface="Segoe UI Semilight" panose="020B0402040204020203" pitchFamily="34" charset="0"/>
              </a:rPr>
              <a:t>一体化数据赋能平台</a:t>
            </a:r>
            <a:endParaRPr kumimoji="0" lang="en-US" altLang="zh-CN" sz="3200" b="0" i="0" u="none" strike="noStrike" kern="0" cap="none" spc="-102" normalizeH="0" baseline="0" noProof="0" dirty="0">
              <a:ln w="3175">
                <a:noFill/>
              </a:ln>
              <a:solidFill>
                <a:srgbClr val="2A57E8"/>
              </a:solidFill>
              <a:effectLst/>
              <a:uLnTx/>
              <a:uFillTx/>
              <a:latin typeface="+mn-lt"/>
              <a:cs typeface="Segoe UI Semilight" panose="020B0402040204020203" pitchFamily="34" charset="0"/>
            </a:endParaRPr>
          </a:p>
          <a:p>
            <a:pPr marL="0" marR="0" lvl="0" indent="0" algn="ctr" defTabSz="914400" eaLnBrk="1" fontAlgn="auto" latinLnBrk="0" hangingPunct="1">
              <a:lnSpc>
                <a:spcPct val="90000"/>
              </a:lnSpc>
              <a:spcBef>
                <a:spcPct val="0"/>
              </a:spcBef>
              <a:spcAft>
                <a:spcPts val="0"/>
              </a:spcAft>
              <a:buClrTx/>
              <a:buSzTx/>
              <a:buFontTx/>
              <a:buNone/>
              <a:tabLst/>
              <a:defRPr/>
            </a:pPr>
            <a:r>
              <a:rPr lang="en-US" altLang="zh-CN" sz="3200" kern="0" dirty="0">
                <a:solidFill>
                  <a:srgbClr val="2A57E8"/>
                </a:solidFill>
                <a:latin typeface="+mn-lt"/>
                <a:cs typeface="Segoe UI Semilight" panose="020B0402040204020203" pitchFamily="34" charset="0"/>
              </a:rPr>
              <a:t>-</a:t>
            </a:r>
            <a:r>
              <a:rPr lang="zh-CN" altLang="en-US" sz="3200" kern="0" dirty="0">
                <a:solidFill>
                  <a:srgbClr val="2A57E8"/>
                </a:solidFill>
                <a:latin typeface="+mn-lt"/>
                <a:cs typeface="Segoe UI Semilight" panose="020B0402040204020203" pitchFamily="34" charset="0"/>
              </a:rPr>
              <a:t>方案说明书</a:t>
            </a:r>
            <a:endParaRPr kumimoji="0" lang="zh-CN" altLang="en-US" sz="3200" b="0" i="0" u="none" strike="noStrike" kern="0" cap="none" spc="-102" normalizeH="0" baseline="0" noProof="0" dirty="0">
              <a:ln w="3175">
                <a:noFill/>
              </a:ln>
              <a:solidFill>
                <a:srgbClr val="2A57E8"/>
              </a:solidFill>
              <a:effectLst/>
              <a:uLnTx/>
              <a:uFillTx/>
              <a:latin typeface="+mn-lt"/>
              <a:cs typeface="Segoe UI Semilight" panose="020B0402040204020203" pitchFamily="34" charset="0"/>
            </a:endParaRPr>
          </a:p>
        </p:txBody>
      </p:sp>
      <p:pic>
        <p:nvPicPr>
          <p:cNvPr id="10" name="图片 9">
            <a:extLst>
              <a:ext uri="{FF2B5EF4-FFF2-40B4-BE49-F238E27FC236}">
                <a16:creationId xmlns:a16="http://schemas.microsoft.com/office/drawing/2014/main" id="{32ECB61C-B426-4E97-BC31-6D93F023BD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458" y="518096"/>
            <a:ext cx="1770392" cy="430254"/>
          </a:xfrm>
          <a:prstGeom prst="rect">
            <a:avLst/>
          </a:prstGeom>
        </p:spPr>
      </p:pic>
      <p:pic>
        <p:nvPicPr>
          <p:cNvPr id="7" name="图片 6">
            <a:extLst>
              <a:ext uri="{FF2B5EF4-FFF2-40B4-BE49-F238E27FC236}">
                <a16:creationId xmlns:a16="http://schemas.microsoft.com/office/drawing/2014/main" id="{E5141EF0-C533-439B-B9BA-553CC6E5E7E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2493" y="733223"/>
            <a:ext cx="8936949" cy="6111545"/>
          </a:xfrm>
          <a:prstGeom prst="rect">
            <a:avLst/>
          </a:prstGeom>
        </p:spPr>
      </p:pic>
      <p:pic>
        <p:nvPicPr>
          <p:cNvPr id="8" name="图片 7" descr="卡通人物&#10;&#10;描述已自动生成">
            <a:extLst>
              <a:ext uri="{FF2B5EF4-FFF2-40B4-BE49-F238E27FC236}">
                <a16:creationId xmlns:a16="http://schemas.microsoft.com/office/drawing/2014/main" id="{DB09AE7F-C96E-484D-99DE-19B89483C68D}"/>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8271" y="2595189"/>
            <a:ext cx="1596958" cy="430386"/>
          </a:xfrm>
          <a:prstGeom prst="rect">
            <a:avLst/>
          </a:prstGeom>
        </p:spPr>
      </p:pic>
      <p:sp>
        <p:nvSpPr>
          <p:cNvPr id="11" name="文本框 10">
            <a:extLst>
              <a:ext uri="{FF2B5EF4-FFF2-40B4-BE49-F238E27FC236}">
                <a16:creationId xmlns:a16="http://schemas.microsoft.com/office/drawing/2014/main" id="{1569910C-9A16-43D5-BB00-330E9E2A83AE}"/>
              </a:ext>
            </a:extLst>
          </p:cNvPr>
          <p:cNvSpPr txBox="1"/>
          <p:nvPr/>
        </p:nvSpPr>
        <p:spPr>
          <a:xfrm>
            <a:off x="10123720" y="4411652"/>
            <a:ext cx="1855555" cy="341632"/>
          </a:xfrm>
          <a:prstGeom prst="rect">
            <a:avLst/>
          </a:prstGeom>
          <a:noFill/>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altLang="zh-CN" sz="1800" b="0" i="0" u="none" strike="noStrike" kern="0" cap="none" spc="50" normalizeH="0" baseline="0" noProof="0" dirty="0">
                <a:ln>
                  <a:noFill/>
                </a:ln>
                <a:solidFill>
                  <a:srgbClr val="2A57E8"/>
                </a:solidFill>
                <a:effectLst/>
                <a:uLnTx/>
                <a:uFillTx/>
                <a:latin typeface="Segoe UI Semilight" panose="020B0402040204020203" pitchFamily="34" charset="0"/>
                <a:cs typeface="Segoe UI Semilight" panose="020B0402040204020203" pitchFamily="34" charset="0"/>
              </a:rPr>
              <a:t>2022</a:t>
            </a:r>
            <a:r>
              <a:rPr lang="zh-CN" altLang="en-US" sz="1800" kern="0" spc="50" dirty="0">
                <a:solidFill>
                  <a:srgbClr val="2A57E8"/>
                </a:solidFill>
                <a:latin typeface="Segoe UI Semilight" panose="020B0402040204020203" pitchFamily="34" charset="0"/>
                <a:cs typeface="Segoe UI Semilight" panose="020B0402040204020203" pitchFamily="34" charset="0"/>
              </a:rPr>
              <a:t>年</a:t>
            </a:r>
            <a:r>
              <a:rPr lang="en-US" altLang="zh-CN" sz="1800" kern="0" spc="50" dirty="0">
                <a:solidFill>
                  <a:srgbClr val="2A57E8"/>
                </a:solidFill>
                <a:latin typeface="Segoe UI Semilight" panose="020B0402040204020203" pitchFamily="34" charset="0"/>
                <a:cs typeface="Segoe UI Semilight" panose="020B0402040204020203" pitchFamily="34" charset="0"/>
              </a:rPr>
              <a:t>09</a:t>
            </a:r>
            <a:r>
              <a:rPr lang="zh-CN" altLang="en-US" sz="1800" kern="0" spc="50" dirty="0">
                <a:solidFill>
                  <a:srgbClr val="2A57E8"/>
                </a:solidFill>
                <a:latin typeface="Segoe UI Semilight" panose="020B0402040204020203" pitchFamily="34" charset="0"/>
                <a:cs typeface="Segoe UI Semilight" panose="020B0402040204020203" pitchFamily="34" charset="0"/>
              </a:rPr>
              <a:t>月</a:t>
            </a:r>
            <a:endParaRPr kumimoji="0" lang="zh-CN" altLang="en-US" sz="2000" b="0" i="0" u="none" strike="noStrike" kern="0" cap="none" spc="50" normalizeH="0" baseline="0" noProof="0" dirty="0">
              <a:ln>
                <a:noFill/>
              </a:ln>
              <a:solidFill>
                <a:srgbClr val="2A57E8"/>
              </a:solidFill>
              <a:effectLst/>
              <a:uLnTx/>
              <a:uFillTx/>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02409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77031-55E6-D679-7B74-8858F7DACC50}"/>
              </a:ext>
            </a:extLst>
          </p:cNvPr>
          <p:cNvSpPr>
            <a:spLocks noGrp="1"/>
          </p:cNvSpPr>
          <p:nvPr>
            <p:ph type="title"/>
          </p:nvPr>
        </p:nvSpPr>
        <p:spPr>
          <a:xfrm>
            <a:off x="1824839" y="211462"/>
            <a:ext cx="8786795" cy="599782"/>
          </a:xfrm>
        </p:spPr>
        <p:txBody>
          <a:bodyPr/>
          <a:lstStyle/>
          <a:p>
            <a:pPr algn="l"/>
            <a:r>
              <a:rPr lang="zh-CN" altLang="en-US" sz="2400" b="1" spc="300" dirty="0"/>
              <a:t>产品构成</a:t>
            </a:r>
          </a:p>
        </p:txBody>
      </p:sp>
      <p:sp>
        <p:nvSpPr>
          <p:cNvPr id="6" name="矩形 5">
            <a:extLst>
              <a:ext uri="{FF2B5EF4-FFF2-40B4-BE49-F238E27FC236}">
                <a16:creationId xmlns:a16="http://schemas.microsoft.com/office/drawing/2014/main" id="{71BAAF95-F22A-3C82-ECC4-9DFB0137A423}"/>
              </a:ext>
            </a:extLst>
          </p:cNvPr>
          <p:cNvSpPr/>
          <p:nvPr/>
        </p:nvSpPr>
        <p:spPr>
          <a:xfrm>
            <a:off x="1189038" y="1211263"/>
            <a:ext cx="10567463" cy="1468094"/>
          </a:xfrm>
          <a:prstGeom prst="rect">
            <a:avLst/>
          </a:prstGeom>
        </p:spPr>
        <p:txBody>
          <a:bodyPr wrap="square">
            <a:spAutoFit/>
          </a:bodyPr>
          <a:lstStyle/>
          <a:p>
            <a:pPr algn="just">
              <a:lnSpc>
                <a:spcPct val="170000"/>
              </a:lnSpc>
            </a:pPr>
            <a:r>
              <a:rPr lang="zh-CN" altLang="en-US" sz="1400" dirty="0">
                <a:solidFill>
                  <a:srgbClr val="6F6F6F"/>
                </a:solidFill>
                <a:latin typeface="微软雅黑 Light" panose="020B0502040204020203" charset="-122"/>
                <a:ea typeface="微软雅黑 Light" panose="020B0502040204020203" charset="-122"/>
              </a:rPr>
              <a:t>菲斯科</a:t>
            </a:r>
            <a:r>
              <a:rPr lang="en" altLang="zh-CN" sz="1400" dirty="0" err="1">
                <a:solidFill>
                  <a:srgbClr val="6F6F6F"/>
                </a:solidFill>
                <a:latin typeface="微软雅黑 Light" panose="020B0502040204020203" charset="-122"/>
                <a:ea typeface="微软雅黑 Light" panose="020B0502040204020203" charset="-122"/>
              </a:rPr>
              <a:t>FiData</a:t>
            </a:r>
            <a:r>
              <a:rPr lang="zh-CN" altLang="en-US" sz="1400" dirty="0">
                <a:solidFill>
                  <a:srgbClr val="6F6F6F"/>
                </a:solidFill>
                <a:latin typeface="微软雅黑 Light" panose="020B0502040204020203" charset="-122"/>
                <a:ea typeface="微软雅黑 Light" panose="020B0502040204020203" charset="-122"/>
              </a:rPr>
              <a:t>一体化数据赋能平台，是一款以业务为导向的</a:t>
            </a:r>
            <a:r>
              <a:rPr lang="zh-CN" altLang="en-US" sz="1400" b="1" dirty="0">
                <a:solidFill>
                  <a:srgbClr val="2A57E8"/>
                </a:solidFill>
                <a:latin typeface="微软雅黑 Light" panose="020B0502040204020203" charset="-122"/>
                <a:ea typeface="微软雅黑 Light" panose="020B0502040204020203" charset="-122"/>
              </a:rPr>
              <a:t>数据中台产品</a:t>
            </a:r>
            <a:r>
              <a:rPr lang="zh-CN" altLang="en-US" sz="1400" dirty="0">
                <a:solidFill>
                  <a:srgbClr val="6F6F6F"/>
                </a:solidFill>
                <a:latin typeface="微软雅黑 Light" panose="020B0502040204020203" charset="-122"/>
                <a:ea typeface="微软雅黑 Light" panose="020B0502040204020203" charset="-122"/>
              </a:rPr>
              <a:t>，提供从数据接入到数据消费一站式数据管理与应用能力</a:t>
            </a:r>
            <a:endParaRPr lang="en-US" altLang="zh-CN" sz="1400" dirty="0">
              <a:solidFill>
                <a:srgbClr val="6F6F6F"/>
              </a:solidFill>
              <a:latin typeface="微软雅黑 Light" panose="020B0502040204020203" charset="-122"/>
              <a:ea typeface="微软雅黑 Light" panose="020B0502040204020203" charset="-122"/>
            </a:endParaRPr>
          </a:p>
          <a:p>
            <a:pPr algn="just">
              <a:lnSpc>
                <a:spcPct val="170000"/>
              </a:lnSpc>
            </a:pPr>
            <a:r>
              <a:rPr lang="en-US" altLang="zh-CN" sz="1400" dirty="0" err="1">
                <a:solidFill>
                  <a:srgbClr val="6F6F6F"/>
                </a:solidFill>
                <a:latin typeface="微软雅黑 Light" panose="020B0502040204020203" charset="-122"/>
                <a:ea typeface="微软雅黑 Light" panose="020B0502040204020203" charset="-122"/>
              </a:rPr>
              <a:t>FiData</a:t>
            </a:r>
            <a:r>
              <a:rPr lang="zh-CN" altLang="en-US" sz="1400" dirty="0">
                <a:solidFill>
                  <a:srgbClr val="6F6F6F"/>
                </a:solidFill>
                <a:latin typeface="微软雅黑 Light" panose="020B0502040204020203" charset="-122"/>
                <a:ea typeface="微软雅黑 Light" panose="020B0502040204020203" charset="-122"/>
              </a:rPr>
              <a:t>享有</a:t>
            </a:r>
            <a:r>
              <a:rPr lang="zh-CN" altLang="en-US" sz="1400" b="1" dirty="0">
                <a:solidFill>
                  <a:srgbClr val="2A57E8"/>
                </a:solidFill>
                <a:latin typeface="微软雅黑 Light" panose="020B0502040204020203" charset="-122"/>
                <a:ea typeface="微软雅黑 Light" panose="020B0502040204020203" charset="-122"/>
              </a:rPr>
              <a:t>自主知识产权</a:t>
            </a:r>
            <a:r>
              <a:rPr lang="zh-CN" altLang="en-US" sz="1400" b="1" dirty="0">
                <a:solidFill>
                  <a:srgbClr val="6F6F6F"/>
                </a:solidFill>
                <a:latin typeface="微软雅黑 Light" panose="020B0502040204020203" charset="-122"/>
                <a:ea typeface="微软雅黑 Light" panose="020B0502040204020203" charset="-122"/>
              </a:rPr>
              <a:t>，</a:t>
            </a:r>
            <a:r>
              <a:rPr lang="zh-CN" altLang="en-US" sz="1400" dirty="0">
                <a:solidFill>
                  <a:srgbClr val="6F6F6F"/>
                </a:solidFill>
                <a:latin typeface="微软雅黑 Light" panose="020B0502040204020203" charset="-122"/>
                <a:ea typeface="微软雅黑 Light" panose="020B0502040204020203" charset="-122"/>
              </a:rPr>
              <a:t>作为一个产品套件，共由“</a:t>
            </a:r>
            <a:r>
              <a:rPr lang="en-US" altLang="zh-CN" sz="1400" dirty="0">
                <a:solidFill>
                  <a:srgbClr val="6F6F6F"/>
                </a:solidFill>
                <a:latin typeface="微软雅黑 Light" panose="020B0502040204020203" charset="-122"/>
                <a:ea typeface="微软雅黑 Light" panose="020B0502040204020203" charset="-122"/>
              </a:rPr>
              <a:t>7 +1”</a:t>
            </a:r>
            <a:r>
              <a:rPr lang="zh-CN" altLang="en-US" sz="1400" dirty="0">
                <a:solidFill>
                  <a:srgbClr val="6F6F6F"/>
                </a:solidFill>
                <a:latin typeface="微软雅黑 Light" panose="020B0502040204020203" charset="-122"/>
                <a:ea typeface="微软雅黑 Light" panose="020B0502040204020203" charset="-122"/>
              </a:rPr>
              <a:t>个组件构成，包括：</a:t>
            </a:r>
            <a:r>
              <a:rPr lang="zh-CN" altLang="en-US" sz="1400" b="1" dirty="0">
                <a:solidFill>
                  <a:srgbClr val="2A57E8"/>
                </a:solidFill>
                <a:latin typeface="微软雅黑 Light" panose="020B0502040204020203" charset="-122"/>
                <a:ea typeface="微软雅黑 Light" panose="020B0502040204020203" charset="-122"/>
              </a:rPr>
              <a:t>数据工厂、数据资产、主数据管理、数据消费、数据门户、数据运维、数据萃取</a:t>
            </a:r>
            <a:r>
              <a:rPr lang="zh-CN" altLang="en-US" sz="1400" dirty="0">
                <a:solidFill>
                  <a:srgbClr val="6F6F6F"/>
                </a:solidFill>
                <a:latin typeface="微软雅黑 Light" panose="020B0502040204020203" charset="-122"/>
                <a:ea typeface="微软雅黑 Light" panose="020B0502040204020203" charset="-122"/>
              </a:rPr>
              <a:t>和一个</a:t>
            </a:r>
            <a:r>
              <a:rPr lang="zh-CN" altLang="en-US" sz="1400" dirty="0">
                <a:solidFill>
                  <a:srgbClr val="2A57E8"/>
                </a:solidFill>
                <a:latin typeface="微软雅黑 Light" panose="020B0502040204020203" charset="-122"/>
                <a:ea typeface="微软雅黑 Light" panose="020B0502040204020203" charset="-122"/>
              </a:rPr>
              <a:t>基础平台</a:t>
            </a:r>
          </a:p>
          <a:p>
            <a:pPr algn="ctr"/>
            <a:endParaRPr lang="zh-CN" altLang="en-US" sz="1800" dirty="0"/>
          </a:p>
        </p:txBody>
      </p:sp>
      <p:pic>
        <p:nvPicPr>
          <p:cNvPr id="7" name="图片 6" descr="卡通人物&#10;&#10;描述已自动生成">
            <a:extLst>
              <a:ext uri="{FF2B5EF4-FFF2-40B4-BE49-F238E27FC236}">
                <a16:creationId xmlns:a16="http://schemas.microsoft.com/office/drawing/2014/main" id="{1FD9F6C9-465F-7B09-9939-75E2A063A5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4003" y="252123"/>
            <a:ext cx="1347099" cy="363048"/>
          </a:xfrm>
          <a:prstGeom prst="rect">
            <a:avLst/>
          </a:prstGeom>
        </p:spPr>
      </p:pic>
      <p:pic>
        <p:nvPicPr>
          <p:cNvPr id="3" name="图片 2">
            <a:extLst>
              <a:ext uri="{FF2B5EF4-FFF2-40B4-BE49-F238E27FC236}">
                <a16:creationId xmlns:a16="http://schemas.microsoft.com/office/drawing/2014/main" id="{57D8EAB0-1980-CD84-E43E-4709169D5B77}"/>
              </a:ext>
            </a:extLst>
          </p:cNvPr>
          <p:cNvPicPr>
            <a:picLocks noChangeAspect="1"/>
          </p:cNvPicPr>
          <p:nvPr/>
        </p:nvPicPr>
        <p:blipFill>
          <a:blip r:embed="rId3"/>
          <a:stretch>
            <a:fillRect/>
          </a:stretch>
        </p:blipFill>
        <p:spPr>
          <a:xfrm>
            <a:off x="1463409" y="1939585"/>
            <a:ext cx="8961022" cy="4802817"/>
          </a:xfrm>
          <a:prstGeom prst="rect">
            <a:avLst/>
          </a:prstGeom>
        </p:spPr>
      </p:pic>
    </p:spTree>
    <p:extLst>
      <p:ext uri="{BB962C8B-B14F-4D97-AF65-F5344CB8AC3E}">
        <p14:creationId xmlns:p14="http://schemas.microsoft.com/office/powerpoint/2010/main" val="5776765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圆角 151">
            <a:extLst>
              <a:ext uri="{FF2B5EF4-FFF2-40B4-BE49-F238E27FC236}">
                <a16:creationId xmlns:a16="http://schemas.microsoft.com/office/drawing/2014/main" id="{DFCDB80D-342D-F3C9-4857-4D329D313725}"/>
              </a:ext>
            </a:extLst>
          </p:cNvPr>
          <p:cNvSpPr/>
          <p:nvPr/>
        </p:nvSpPr>
        <p:spPr bwMode="auto">
          <a:xfrm>
            <a:off x="8085386" y="1812109"/>
            <a:ext cx="2459308" cy="1713221"/>
          </a:xfrm>
          <a:prstGeom prst="roundRect">
            <a:avLst/>
          </a:prstGeom>
          <a:solidFill>
            <a:schemeClr val="bg2"/>
          </a:solid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数据可视化</a:t>
            </a:r>
          </a:p>
        </p:txBody>
      </p:sp>
      <p:sp>
        <p:nvSpPr>
          <p:cNvPr id="262" name="矩形: 圆角 177">
            <a:extLst>
              <a:ext uri="{FF2B5EF4-FFF2-40B4-BE49-F238E27FC236}">
                <a16:creationId xmlns:a16="http://schemas.microsoft.com/office/drawing/2014/main" id="{589D9875-762A-C3E1-0C34-4460C36E8EC8}"/>
              </a:ext>
            </a:extLst>
          </p:cNvPr>
          <p:cNvSpPr/>
          <p:nvPr/>
        </p:nvSpPr>
        <p:spPr bwMode="auto">
          <a:xfrm>
            <a:off x="10622153" y="5121050"/>
            <a:ext cx="1702366" cy="1096746"/>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报表中心</a:t>
            </a:r>
          </a:p>
        </p:txBody>
      </p:sp>
      <p:sp>
        <p:nvSpPr>
          <p:cNvPr id="5" name="标题 4">
            <a:extLst>
              <a:ext uri="{FF2B5EF4-FFF2-40B4-BE49-F238E27FC236}">
                <a16:creationId xmlns:a16="http://schemas.microsoft.com/office/drawing/2014/main" id="{49DD619B-28BD-706B-771C-74DD89FCC6BE}"/>
              </a:ext>
            </a:extLst>
          </p:cNvPr>
          <p:cNvSpPr>
            <a:spLocks noGrp="1"/>
          </p:cNvSpPr>
          <p:nvPr>
            <p:ph type="title"/>
          </p:nvPr>
        </p:nvSpPr>
        <p:spPr/>
        <p:txBody>
          <a:bodyPr/>
          <a:lstStyle/>
          <a:p>
            <a:pPr algn="l">
              <a:spcAft>
                <a:spcPts val="600"/>
              </a:spcAft>
              <a:defRPr/>
            </a:pPr>
            <a:r>
              <a:rPr lang="zh-CN" altLang="en-US" sz="2400" b="1" spc="300" dirty="0"/>
              <a:t>应用架构</a:t>
            </a:r>
          </a:p>
        </p:txBody>
      </p:sp>
      <p:sp>
        <p:nvSpPr>
          <p:cNvPr id="7" name="矩形: 圆角 43">
            <a:extLst>
              <a:ext uri="{FF2B5EF4-FFF2-40B4-BE49-F238E27FC236}">
                <a16:creationId xmlns:a16="http://schemas.microsoft.com/office/drawing/2014/main" id="{0D9BB916-06C5-FFD5-FD03-29807AF4E6A1}"/>
              </a:ext>
            </a:extLst>
          </p:cNvPr>
          <p:cNvSpPr/>
          <p:nvPr/>
        </p:nvSpPr>
        <p:spPr bwMode="auto">
          <a:xfrm>
            <a:off x="1050768" y="6331871"/>
            <a:ext cx="11273749" cy="548634"/>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zh-CN" altLang="en-US" sz="1400" dirty="0">
                <a:gradFill>
                  <a:gsLst>
                    <a:gs pos="0">
                      <a:srgbClr val="FFFFFF"/>
                    </a:gs>
                    <a:gs pos="100000">
                      <a:srgbClr val="FFFFFF"/>
                    </a:gs>
                  </a:gsLst>
                  <a:lin ang="5400000" scaled="0"/>
                </a:gradFill>
              </a:rPr>
              <a:t>         平台</a:t>
            </a:r>
            <a:endParaRPr lang="en-US" altLang="zh-CN" sz="1400" dirty="0">
              <a:gradFill>
                <a:gsLst>
                  <a:gs pos="0">
                    <a:srgbClr val="FFFFFF"/>
                  </a:gs>
                  <a:gs pos="100000">
                    <a:srgbClr val="FFFFFF"/>
                  </a:gs>
                </a:gsLst>
                <a:lin ang="5400000" scaled="0"/>
              </a:gradFill>
            </a:endParaRPr>
          </a:p>
          <a:p>
            <a:pPr defTabSz="932472" fontAlgn="base">
              <a:spcBef>
                <a:spcPct val="0"/>
              </a:spcBef>
              <a:spcAft>
                <a:spcPct val="0"/>
              </a:spcAft>
            </a:pPr>
            <a:r>
              <a:rPr lang="zh-CN" altLang="en-US" sz="1400" dirty="0">
                <a:gradFill>
                  <a:gsLst>
                    <a:gs pos="0">
                      <a:srgbClr val="FFFFFF"/>
                    </a:gs>
                    <a:gs pos="100000">
                      <a:srgbClr val="FFFFFF"/>
                    </a:gs>
                  </a:gsLst>
                  <a:lin ang="5400000" scaled="0"/>
                </a:gradFill>
              </a:rPr>
              <a:t>         功能</a:t>
            </a:r>
          </a:p>
        </p:txBody>
      </p:sp>
      <p:sp>
        <p:nvSpPr>
          <p:cNvPr id="8" name="标题 1">
            <a:extLst>
              <a:ext uri="{FF2B5EF4-FFF2-40B4-BE49-F238E27FC236}">
                <a16:creationId xmlns:a16="http://schemas.microsoft.com/office/drawing/2014/main" id="{B34A9D04-36FA-A63F-2928-37DF69B90E38}"/>
              </a:ext>
            </a:extLst>
          </p:cNvPr>
          <p:cNvSpPr txBox="1">
            <a:spLocks/>
          </p:cNvSpPr>
          <p:nvPr/>
        </p:nvSpPr>
        <p:spPr>
          <a:xfrm>
            <a:off x="252486" y="295274"/>
            <a:ext cx="11889564" cy="733135"/>
          </a:xfrm>
          <a:prstGeom prst="rect">
            <a:avLst/>
          </a:prstGeom>
        </p:spPr>
        <p:txBody>
          <a:bodyPr vert="horz" wrap="square" lIns="146304" tIns="91440" rIns="146304" bIns="91440" rtlCol="0" anchor="t">
            <a:noAutofit/>
          </a:bodyPr>
          <a:lstStyle>
            <a:lvl1pPr algn="ctr" defTabSz="932742" rtl="0" eaLnBrk="1" latinLnBrk="0" hangingPunct="1">
              <a:lnSpc>
                <a:spcPct val="90000"/>
              </a:lnSpc>
              <a:spcBef>
                <a:spcPct val="0"/>
              </a:spcBef>
              <a:buNone/>
              <a:defRPr lang="en-US" sz="3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600"/>
              </a:spcAft>
              <a:defRPr/>
            </a:pPr>
            <a:endParaRPr lang="zh-CN" altLang="en-US" sz="2800" spc="300" dirty="0">
              <a:solidFill>
                <a:srgbClr val="2A57E8"/>
              </a:solidFill>
            </a:endParaRPr>
          </a:p>
        </p:txBody>
      </p:sp>
      <p:sp>
        <p:nvSpPr>
          <p:cNvPr id="9" name="矩形: 圆角 35">
            <a:extLst>
              <a:ext uri="{FF2B5EF4-FFF2-40B4-BE49-F238E27FC236}">
                <a16:creationId xmlns:a16="http://schemas.microsoft.com/office/drawing/2014/main" id="{276F8E23-1F6C-8EEF-1192-F15C1EC458D0}"/>
              </a:ext>
            </a:extLst>
          </p:cNvPr>
          <p:cNvSpPr/>
          <p:nvPr/>
        </p:nvSpPr>
        <p:spPr bwMode="auto">
          <a:xfrm>
            <a:off x="91824" y="1020727"/>
            <a:ext cx="822951" cy="733134"/>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zh-CN" altLang="en-US" sz="1400" dirty="0">
                <a:ln w="0"/>
                <a:solidFill>
                  <a:schemeClr val="bg1">
                    <a:lumMod val="95000"/>
                  </a:schemeClr>
                </a:solidFill>
                <a:effectLst>
                  <a:outerShdw blurRad="38100" dist="25400" dir="5400000" algn="ctr" rotWithShape="0">
                    <a:srgbClr val="6E747A">
                      <a:alpha val="43000"/>
                    </a:srgbClr>
                  </a:outerShdw>
                </a:effectLst>
              </a:rPr>
              <a:t>数据源</a:t>
            </a:r>
          </a:p>
        </p:txBody>
      </p:sp>
      <p:pic>
        <p:nvPicPr>
          <p:cNvPr id="10" name="Graphic 48">
            <a:extLst>
              <a:ext uri="{FF2B5EF4-FFF2-40B4-BE49-F238E27FC236}">
                <a16:creationId xmlns:a16="http://schemas.microsoft.com/office/drawing/2014/main" id="{A690DE33-D0E7-04D6-363D-6224CA91EC8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086" y="1092229"/>
            <a:ext cx="314523" cy="368333"/>
          </a:xfrm>
          <a:prstGeom prst="rect">
            <a:avLst/>
          </a:prstGeom>
        </p:spPr>
      </p:pic>
      <p:sp>
        <p:nvSpPr>
          <p:cNvPr id="11" name="矩形: 圆角 81">
            <a:extLst>
              <a:ext uri="{FF2B5EF4-FFF2-40B4-BE49-F238E27FC236}">
                <a16:creationId xmlns:a16="http://schemas.microsoft.com/office/drawing/2014/main" id="{02F1D988-2E00-2995-C81A-354A55AF987A}"/>
              </a:ext>
            </a:extLst>
          </p:cNvPr>
          <p:cNvSpPr/>
          <p:nvPr/>
        </p:nvSpPr>
        <p:spPr bwMode="auto">
          <a:xfrm>
            <a:off x="1050769" y="1020727"/>
            <a:ext cx="6883726" cy="733134"/>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zh-CN" altLang="en-US" sz="1400" dirty="0">
                <a:ln w="0"/>
                <a:solidFill>
                  <a:schemeClr val="bg1">
                    <a:lumMod val="95000"/>
                  </a:schemeClr>
                </a:solidFill>
                <a:effectLst>
                  <a:outerShdw blurRad="38100" dist="25400" dir="5400000" algn="ctr" rotWithShape="0">
                    <a:srgbClr val="6E747A">
                      <a:alpha val="43000"/>
                    </a:srgbClr>
                  </a:outerShdw>
                </a:effectLst>
              </a:rPr>
              <a:t>数据工厂</a:t>
            </a:r>
            <a:endParaRPr lang="en-US" altLang="zh-CN" sz="1400" dirty="0">
              <a:ln w="0"/>
              <a:solidFill>
                <a:schemeClr val="bg1">
                  <a:lumMod val="95000"/>
                </a:schemeClr>
              </a:solidFill>
              <a:effectLst>
                <a:outerShdw blurRad="38100" dist="25400" dir="5400000" algn="ctr" rotWithShape="0">
                  <a:srgbClr val="6E747A">
                    <a:alpha val="43000"/>
                  </a:srgbClr>
                </a:outerShdw>
              </a:effectLst>
            </a:endParaRPr>
          </a:p>
        </p:txBody>
      </p:sp>
      <p:sp>
        <p:nvSpPr>
          <p:cNvPr id="12" name="矩形: 圆角 84">
            <a:extLst>
              <a:ext uri="{FF2B5EF4-FFF2-40B4-BE49-F238E27FC236}">
                <a16:creationId xmlns:a16="http://schemas.microsoft.com/office/drawing/2014/main" id="{053922AB-F163-495C-97D4-D5CD69AB003E}"/>
              </a:ext>
            </a:extLst>
          </p:cNvPr>
          <p:cNvSpPr/>
          <p:nvPr/>
        </p:nvSpPr>
        <p:spPr bwMode="auto">
          <a:xfrm>
            <a:off x="8070489" y="1020727"/>
            <a:ext cx="4254030" cy="733134"/>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endParaRPr lang="en-US" altLang="zh-CN" sz="1400" dirty="0">
              <a:ln w="0"/>
              <a:solidFill>
                <a:schemeClr val="bg1">
                  <a:lumMod val="95000"/>
                </a:schemeClr>
              </a:solidFill>
              <a:effectLst>
                <a:outerShdw blurRad="38100" dist="25400" dir="5400000" algn="ctr" rotWithShape="0">
                  <a:srgbClr val="6E747A">
                    <a:alpha val="43000"/>
                  </a:srgbClr>
                </a:outerShdw>
              </a:effectLst>
            </a:endParaRPr>
          </a:p>
          <a:p>
            <a:pPr algn="ctr" defTabSz="932472" fontAlgn="base">
              <a:spcBef>
                <a:spcPct val="0"/>
              </a:spcBef>
              <a:spcAft>
                <a:spcPct val="0"/>
              </a:spcAft>
            </a:pPr>
            <a:r>
              <a:rPr lang="zh-CN" altLang="en-US" sz="1400" dirty="0">
                <a:ln w="0"/>
                <a:solidFill>
                  <a:schemeClr val="bg1">
                    <a:lumMod val="95000"/>
                  </a:schemeClr>
                </a:solidFill>
                <a:effectLst>
                  <a:outerShdw blurRad="38100" dist="25400" dir="5400000" algn="ctr" rotWithShape="0">
                    <a:srgbClr val="6E747A">
                      <a:alpha val="43000"/>
                    </a:srgbClr>
                  </a:outerShdw>
                </a:effectLst>
              </a:rPr>
              <a:t>数据消费</a:t>
            </a:r>
          </a:p>
        </p:txBody>
      </p:sp>
      <p:sp>
        <p:nvSpPr>
          <p:cNvPr id="13" name="矩形: 圆角 42">
            <a:extLst>
              <a:ext uri="{FF2B5EF4-FFF2-40B4-BE49-F238E27FC236}">
                <a16:creationId xmlns:a16="http://schemas.microsoft.com/office/drawing/2014/main" id="{A897A3A4-B246-1E33-EDA4-2F110EC5A3FD}"/>
              </a:ext>
            </a:extLst>
          </p:cNvPr>
          <p:cNvSpPr/>
          <p:nvPr/>
        </p:nvSpPr>
        <p:spPr bwMode="auto">
          <a:xfrm>
            <a:off x="87873" y="1972687"/>
            <a:ext cx="822951" cy="4907818"/>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0">
                    <a:srgbClr val="FFFFFF"/>
                  </a:gs>
                  <a:gs pos="100000">
                    <a:srgbClr val="FFFFFF"/>
                  </a:gs>
                </a:gsLst>
                <a:lin ang="5400000" scaled="0"/>
              </a:gradFill>
            </a:endParaRPr>
          </a:p>
        </p:txBody>
      </p:sp>
      <p:sp>
        <p:nvSpPr>
          <p:cNvPr id="14" name="矩形: 圆角 85">
            <a:extLst>
              <a:ext uri="{FF2B5EF4-FFF2-40B4-BE49-F238E27FC236}">
                <a16:creationId xmlns:a16="http://schemas.microsoft.com/office/drawing/2014/main" id="{B7ACABC2-4B75-9466-B072-30B25A1CBC7E}"/>
              </a:ext>
            </a:extLst>
          </p:cNvPr>
          <p:cNvSpPr/>
          <p:nvPr/>
        </p:nvSpPr>
        <p:spPr bwMode="auto">
          <a:xfrm>
            <a:off x="9813657" y="6468151"/>
            <a:ext cx="843833" cy="27431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平台风格设置</a:t>
            </a:r>
          </a:p>
        </p:txBody>
      </p:sp>
      <p:sp>
        <p:nvSpPr>
          <p:cNvPr id="15" name="矩形: 圆角 88">
            <a:extLst>
              <a:ext uri="{FF2B5EF4-FFF2-40B4-BE49-F238E27FC236}">
                <a16:creationId xmlns:a16="http://schemas.microsoft.com/office/drawing/2014/main" id="{EEFFD877-78EC-39D3-0615-E6033D23DC1E}"/>
              </a:ext>
            </a:extLst>
          </p:cNvPr>
          <p:cNvSpPr/>
          <p:nvPr/>
        </p:nvSpPr>
        <p:spPr bwMode="auto">
          <a:xfrm>
            <a:off x="5556841" y="6469464"/>
            <a:ext cx="843833" cy="27431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用户角色管理</a:t>
            </a:r>
          </a:p>
        </p:txBody>
      </p:sp>
      <p:sp>
        <p:nvSpPr>
          <p:cNvPr id="16" name="矩形: 圆角 90">
            <a:extLst>
              <a:ext uri="{FF2B5EF4-FFF2-40B4-BE49-F238E27FC236}">
                <a16:creationId xmlns:a16="http://schemas.microsoft.com/office/drawing/2014/main" id="{BCA75483-5F94-2A62-078C-A9C55F23C043}"/>
              </a:ext>
            </a:extLst>
          </p:cNvPr>
          <p:cNvSpPr/>
          <p:nvPr/>
        </p:nvSpPr>
        <p:spPr bwMode="auto">
          <a:xfrm>
            <a:off x="7149845" y="6457854"/>
            <a:ext cx="843833" cy="27431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授权管理</a:t>
            </a:r>
          </a:p>
        </p:txBody>
      </p:sp>
      <p:sp>
        <p:nvSpPr>
          <p:cNvPr id="17" name="矩形: 圆角 91">
            <a:extLst>
              <a:ext uri="{FF2B5EF4-FFF2-40B4-BE49-F238E27FC236}">
                <a16:creationId xmlns:a16="http://schemas.microsoft.com/office/drawing/2014/main" id="{C0CC3DE6-E878-6FDF-B01F-F24636103AD7}"/>
              </a:ext>
            </a:extLst>
          </p:cNvPr>
          <p:cNvSpPr/>
          <p:nvPr/>
        </p:nvSpPr>
        <p:spPr bwMode="auto">
          <a:xfrm>
            <a:off x="11198451" y="6469780"/>
            <a:ext cx="843833" cy="27431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发布管理</a:t>
            </a:r>
          </a:p>
        </p:txBody>
      </p:sp>
      <p:sp>
        <p:nvSpPr>
          <p:cNvPr id="18" name="矩形: 圆角 92">
            <a:extLst>
              <a:ext uri="{FF2B5EF4-FFF2-40B4-BE49-F238E27FC236}">
                <a16:creationId xmlns:a16="http://schemas.microsoft.com/office/drawing/2014/main" id="{387D56D6-1C7C-45A2-64DF-135671961D1A}"/>
              </a:ext>
            </a:extLst>
          </p:cNvPr>
          <p:cNvSpPr/>
          <p:nvPr/>
        </p:nvSpPr>
        <p:spPr bwMode="auto">
          <a:xfrm>
            <a:off x="3911380" y="6469780"/>
            <a:ext cx="843833" cy="27431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微服务注册</a:t>
            </a:r>
          </a:p>
        </p:txBody>
      </p:sp>
      <p:sp>
        <p:nvSpPr>
          <p:cNvPr id="19" name="矩形: 圆角 93">
            <a:extLst>
              <a:ext uri="{FF2B5EF4-FFF2-40B4-BE49-F238E27FC236}">
                <a16:creationId xmlns:a16="http://schemas.microsoft.com/office/drawing/2014/main" id="{FCFEA7DC-C179-42EE-6CC8-EF8B364346AC}"/>
              </a:ext>
            </a:extLst>
          </p:cNvPr>
          <p:cNvSpPr/>
          <p:nvPr/>
        </p:nvSpPr>
        <p:spPr bwMode="auto">
          <a:xfrm>
            <a:off x="1050767" y="4049049"/>
            <a:ext cx="3383575" cy="2244701"/>
          </a:xfrm>
          <a:prstGeom prst="roundRect">
            <a:avLst/>
          </a:prstGeom>
          <a:solidFill>
            <a:schemeClr val="bg2"/>
          </a:solidFill>
          <a:ln w="3175">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400" dirty="0">
                <a:solidFill>
                  <a:schemeClr val="tx1">
                    <a:lumMod val="75000"/>
                  </a:schemeClr>
                </a:solidFill>
              </a:rPr>
              <a:t>数据萃取</a:t>
            </a:r>
          </a:p>
        </p:txBody>
      </p:sp>
      <p:sp>
        <p:nvSpPr>
          <p:cNvPr id="20" name="矩形: 圆角 95">
            <a:extLst>
              <a:ext uri="{FF2B5EF4-FFF2-40B4-BE49-F238E27FC236}">
                <a16:creationId xmlns:a16="http://schemas.microsoft.com/office/drawing/2014/main" id="{24F44AF5-C00F-BD2D-3955-16CBD7FC64DA}"/>
              </a:ext>
            </a:extLst>
          </p:cNvPr>
          <p:cNvSpPr/>
          <p:nvPr/>
        </p:nvSpPr>
        <p:spPr bwMode="auto">
          <a:xfrm>
            <a:off x="4529098" y="4061026"/>
            <a:ext cx="3401314" cy="475524"/>
          </a:xfrm>
          <a:prstGeom prst="roundRect">
            <a:avLst/>
          </a:prstGeom>
          <a:solidFill>
            <a:srgbClr val="2957E8"/>
          </a:solid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400" dirty="0">
                <a:solidFill>
                  <a:schemeClr val="bg1"/>
                </a:solidFill>
              </a:rPr>
              <a:t>数据运维</a:t>
            </a:r>
          </a:p>
        </p:txBody>
      </p:sp>
      <p:sp>
        <p:nvSpPr>
          <p:cNvPr id="21" name="矩形: 圆角 104">
            <a:extLst>
              <a:ext uri="{FF2B5EF4-FFF2-40B4-BE49-F238E27FC236}">
                <a16:creationId xmlns:a16="http://schemas.microsoft.com/office/drawing/2014/main" id="{4E0C31BC-1D40-4367-5B4A-41D9AC4020B7}"/>
              </a:ext>
            </a:extLst>
          </p:cNvPr>
          <p:cNvSpPr/>
          <p:nvPr/>
        </p:nvSpPr>
        <p:spPr bwMode="auto">
          <a:xfrm>
            <a:off x="1164822" y="2145628"/>
            <a:ext cx="1005829" cy="28113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应用注册</a:t>
            </a:r>
          </a:p>
        </p:txBody>
      </p:sp>
      <p:sp>
        <p:nvSpPr>
          <p:cNvPr id="22" name="矩形: 圆角 105">
            <a:extLst>
              <a:ext uri="{FF2B5EF4-FFF2-40B4-BE49-F238E27FC236}">
                <a16:creationId xmlns:a16="http://schemas.microsoft.com/office/drawing/2014/main" id="{44811D3F-34D6-2C32-3ACA-AC184E8CA201}"/>
              </a:ext>
            </a:extLst>
          </p:cNvPr>
          <p:cNvSpPr/>
          <p:nvPr/>
        </p:nvSpPr>
        <p:spPr bwMode="auto">
          <a:xfrm>
            <a:off x="1164822" y="2484612"/>
            <a:ext cx="1005829" cy="28113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接入方式</a:t>
            </a:r>
          </a:p>
        </p:txBody>
      </p:sp>
      <p:sp>
        <p:nvSpPr>
          <p:cNvPr id="23" name="矩形: 圆角 106">
            <a:extLst>
              <a:ext uri="{FF2B5EF4-FFF2-40B4-BE49-F238E27FC236}">
                <a16:creationId xmlns:a16="http://schemas.microsoft.com/office/drawing/2014/main" id="{C6960A76-C0F7-DF28-547C-DB05EA382248}"/>
              </a:ext>
            </a:extLst>
          </p:cNvPr>
          <p:cNvSpPr/>
          <p:nvPr/>
        </p:nvSpPr>
        <p:spPr bwMode="auto">
          <a:xfrm>
            <a:off x="2397837" y="2498957"/>
            <a:ext cx="1005829" cy="28113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自定义脚本</a:t>
            </a:r>
          </a:p>
        </p:txBody>
      </p:sp>
      <p:sp>
        <p:nvSpPr>
          <p:cNvPr id="24" name="矩形: 圆角 108">
            <a:extLst>
              <a:ext uri="{FF2B5EF4-FFF2-40B4-BE49-F238E27FC236}">
                <a16:creationId xmlns:a16="http://schemas.microsoft.com/office/drawing/2014/main" id="{D38FEBB6-6563-D400-670B-57FF4A585682}"/>
              </a:ext>
            </a:extLst>
          </p:cNvPr>
          <p:cNvSpPr/>
          <p:nvPr/>
        </p:nvSpPr>
        <p:spPr bwMode="auto">
          <a:xfrm>
            <a:off x="1164822" y="2850368"/>
            <a:ext cx="1005829" cy="28113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字段映射</a:t>
            </a:r>
          </a:p>
        </p:txBody>
      </p:sp>
      <p:sp>
        <p:nvSpPr>
          <p:cNvPr id="25" name="矩形: 圆角 109">
            <a:extLst>
              <a:ext uri="{FF2B5EF4-FFF2-40B4-BE49-F238E27FC236}">
                <a16:creationId xmlns:a16="http://schemas.microsoft.com/office/drawing/2014/main" id="{000B2E0E-E8C0-DAFB-58DA-65FA9E6CB2A5}"/>
              </a:ext>
            </a:extLst>
          </p:cNvPr>
          <p:cNvSpPr/>
          <p:nvPr/>
        </p:nvSpPr>
        <p:spPr bwMode="auto">
          <a:xfrm>
            <a:off x="2397837" y="2159973"/>
            <a:ext cx="1005829" cy="28113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数据源配置</a:t>
            </a:r>
          </a:p>
        </p:txBody>
      </p:sp>
      <p:sp>
        <p:nvSpPr>
          <p:cNvPr id="26" name="矩形: 圆角 111">
            <a:extLst>
              <a:ext uri="{FF2B5EF4-FFF2-40B4-BE49-F238E27FC236}">
                <a16:creationId xmlns:a16="http://schemas.microsoft.com/office/drawing/2014/main" id="{D8A23352-6167-3CA4-742A-B5D1879DC1A3}"/>
              </a:ext>
            </a:extLst>
          </p:cNvPr>
          <p:cNvSpPr/>
          <p:nvPr/>
        </p:nvSpPr>
        <p:spPr bwMode="auto">
          <a:xfrm>
            <a:off x="1050768" y="1845186"/>
            <a:ext cx="2493190" cy="1371814"/>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400" dirty="0">
              <a:ln w="0"/>
              <a:solidFill>
                <a:schemeClr val="accent1"/>
              </a:solidFill>
              <a:effectLst>
                <a:outerShdw blurRad="38100" dist="25400" dir="5400000" algn="ctr" rotWithShape="0">
                  <a:srgbClr val="6E747A">
                    <a:alpha val="43000"/>
                  </a:srgbClr>
                </a:outerShdw>
              </a:effectLst>
            </a:endParaRPr>
          </a:p>
        </p:txBody>
      </p:sp>
      <p:sp>
        <p:nvSpPr>
          <p:cNvPr id="27" name="矩形: 圆角 112">
            <a:extLst>
              <a:ext uri="{FF2B5EF4-FFF2-40B4-BE49-F238E27FC236}">
                <a16:creationId xmlns:a16="http://schemas.microsoft.com/office/drawing/2014/main" id="{1C14C168-2BA6-FE6F-CD1C-2F55D4F8570F}"/>
              </a:ext>
            </a:extLst>
          </p:cNvPr>
          <p:cNvSpPr/>
          <p:nvPr/>
        </p:nvSpPr>
        <p:spPr bwMode="auto">
          <a:xfrm>
            <a:off x="2397837" y="2864713"/>
            <a:ext cx="1005829" cy="28113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覆盖方式</a:t>
            </a:r>
          </a:p>
        </p:txBody>
      </p:sp>
      <p:pic>
        <p:nvPicPr>
          <p:cNvPr id="28" name="Graphic 102">
            <a:extLst>
              <a:ext uri="{FF2B5EF4-FFF2-40B4-BE49-F238E27FC236}">
                <a16:creationId xmlns:a16="http://schemas.microsoft.com/office/drawing/2014/main" id="{2B66F181-5A1C-C962-7B00-7F703D85376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10071" y="1012706"/>
            <a:ext cx="429613" cy="429613"/>
          </a:xfrm>
          <a:prstGeom prst="rect">
            <a:avLst/>
          </a:prstGeom>
        </p:spPr>
      </p:pic>
      <p:pic>
        <p:nvPicPr>
          <p:cNvPr id="29" name="Graphic 113">
            <a:extLst>
              <a:ext uri="{FF2B5EF4-FFF2-40B4-BE49-F238E27FC236}">
                <a16:creationId xmlns:a16="http://schemas.microsoft.com/office/drawing/2014/main" id="{F8A2871D-7BC5-1707-4C43-8B69ED9A786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61799" y="1092229"/>
            <a:ext cx="411503" cy="332614"/>
          </a:xfrm>
          <a:prstGeom prst="rect">
            <a:avLst/>
          </a:prstGeom>
        </p:spPr>
      </p:pic>
      <p:pic>
        <p:nvPicPr>
          <p:cNvPr id="30" name="Graphic 52">
            <a:extLst>
              <a:ext uri="{FF2B5EF4-FFF2-40B4-BE49-F238E27FC236}">
                <a16:creationId xmlns:a16="http://schemas.microsoft.com/office/drawing/2014/main" id="{6405BC1B-9394-375C-9EE5-652E0720DA3E}"/>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314553" y="4121358"/>
            <a:ext cx="353183" cy="365257"/>
          </a:xfrm>
          <a:prstGeom prst="rect">
            <a:avLst/>
          </a:prstGeom>
        </p:spPr>
      </p:pic>
      <p:pic>
        <p:nvPicPr>
          <p:cNvPr id="31" name="Graphic 30">
            <a:extLst>
              <a:ext uri="{FF2B5EF4-FFF2-40B4-BE49-F238E27FC236}">
                <a16:creationId xmlns:a16="http://schemas.microsoft.com/office/drawing/2014/main" id="{0599668F-2BD9-CC01-92A9-45A5B6D0E83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9234" y="4137335"/>
            <a:ext cx="386052" cy="313958"/>
          </a:xfrm>
          <a:prstGeom prst="rect">
            <a:avLst/>
          </a:prstGeom>
        </p:spPr>
      </p:pic>
      <p:sp>
        <p:nvSpPr>
          <p:cNvPr id="32" name="矩形: 圆角 126">
            <a:extLst>
              <a:ext uri="{FF2B5EF4-FFF2-40B4-BE49-F238E27FC236}">
                <a16:creationId xmlns:a16="http://schemas.microsoft.com/office/drawing/2014/main" id="{69AF9340-A9E9-B4C1-A818-84427805838F}"/>
              </a:ext>
            </a:extLst>
          </p:cNvPr>
          <p:cNvSpPr/>
          <p:nvPr/>
        </p:nvSpPr>
        <p:spPr bwMode="auto">
          <a:xfrm>
            <a:off x="1069161" y="3291771"/>
            <a:ext cx="6865333" cy="616712"/>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400" dirty="0">
              <a:ln w="0"/>
              <a:solidFill>
                <a:schemeClr val="accent1"/>
              </a:solidFill>
              <a:effectLst>
                <a:outerShdw blurRad="38100" dist="25400" dir="5400000" algn="ctr" rotWithShape="0">
                  <a:srgbClr val="6E747A">
                    <a:alpha val="43000"/>
                  </a:srgbClr>
                </a:outerShdw>
              </a:effectLst>
            </a:endParaRPr>
          </a:p>
        </p:txBody>
      </p:sp>
      <p:sp>
        <p:nvSpPr>
          <p:cNvPr id="33" name="矩形: 圆角 127">
            <a:extLst>
              <a:ext uri="{FF2B5EF4-FFF2-40B4-BE49-F238E27FC236}">
                <a16:creationId xmlns:a16="http://schemas.microsoft.com/office/drawing/2014/main" id="{F9CF97C9-6B5B-30F7-D4D9-6CF59C0BF79E}"/>
              </a:ext>
            </a:extLst>
          </p:cNvPr>
          <p:cNvSpPr/>
          <p:nvPr/>
        </p:nvSpPr>
        <p:spPr bwMode="auto">
          <a:xfrm>
            <a:off x="1204061" y="3561194"/>
            <a:ext cx="954522" cy="274552"/>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数据湖</a:t>
            </a:r>
          </a:p>
        </p:txBody>
      </p:sp>
      <p:sp>
        <p:nvSpPr>
          <p:cNvPr id="34" name="矩形: 圆角 128">
            <a:extLst>
              <a:ext uri="{FF2B5EF4-FFF2-40B4-BE49-F238E27FC236}">
                <a16:creationId xmlns:a16="http://schemas.microsoft.com/office/drawing/2014/main" id="{D748B18D-E5FD-5553-7834-64062B486B1A}"/>
              </a:ext>
            </a:extLst>
          </p:cNvPr>
          <p:cNvSpPr/>
          <p:nvPr/>
        </p:nvSpPr>
        <p:spPr bwMode="auto">
          <a:xfrm>
            <a:off x="6588631" y="3566361"/>
            <a:ext cx="954522" cy="264217"/>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数据聚合层</a:t>
            </a:r>
          </a:p>
        </p:txBody>
      </p:sp>
      <p:sp>
        <p:nvSpPr>
          <p:cNvPr id="35" name="矩形: 圆角 129">
            <a:extLst>
              <a:ext uri="{FF2B5EF4-FFF2-40B4-BE49-F238E27FC236}">
                <a16:creationId xmlns:a16="http://schemas.microsoft.com/office/drawing/2014/main" id="{447B1335-53B5-745E-7C3F-0877C9B88E9C}"/>
              </a:ext>
            </a:extLst>
          </p:cNvPr>
          <p:cNvSpPr/>
          <p:nvPr/>
        </p:nvSpPr>
        <p:spPr bwMode="auto">
          <a:xfrm>
            <a:off x="4110416" y="3558729"/>
            <a:ext cx="935402" cy="28113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数据仓库明细层</a:t>
            </a:r>
          </a:p>
        </p:txBody>
      </p:sp>
      <p:sp>
        <p:nvSpPr>
          <p:cNvPr id="37" name="矩形: 圆角 130">
            <a:extLst>
              <a:ext uri="{FF2B5EF4-FFF2-40B4-BE49-F238E27FC236}">
                <a16:creationId xmlns:a16="http://schemas.microsoft.com/office/drawing/2014/main" id="{B8F1B0F4-F5FD-71AF-323E-59BAD4497358}"/>
              </a:ext>
            </a:extLst>
          </p:cNvPr>
          <p:cNvSpPr/>
          <p:nvPr/>
        </p:nvSpPr>
        <p:spPr bwMode="auto">
          <a:xfrm>
            <a:off x="6836528" y="1808423"/>
            <a:ext cx="1103652" cy="1464429"/>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数据计算</a:t>
            </a:r>
          </a:p>
        </p:txBody>
      </p:sp>
      <p:sp>
        <p:nvSpPr>
          <p:cNvPr id="38" name="矩形: 圆角 131">
            <a:extLst>
              <a:ext uri="{FF2B5EF4-FFF2-40B4-BE49-F238E27FC236}">
                <a16:creationId xmlns:a16="http://schemas.microsoft.com/office/drawing/2014/main" id="{3DCA3FE3-52E0-F2FC-9806-077B279D2693}"/>
              </a:ext>
            </a:extLst>
          </p:cNvPr>
          <p:cNvSpPr/>
          <p:nvPr/>
        </p:nvSpPr>
        <p:spPr bwMode="auto">
          <a:xfrm>
            <a:off x="6967496" y="2264034"/>
            <a:ext cx="851079" cy="27393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实时计算</a:t>
            </a:r>
          </a:p>
        </p:txBody>
      </p:sp>
      <p:sp>
        <p:nvSpPr>
          <p:cNvPr id="39" name="矩形: 圆角 133">
            <a:extLst>
              <a:ext uri="{FF2B5EF4-FFF2-40B4-BE49-F238E27FC236}">
                <a16:creationId xmlns:a16="http://schemas.microsoft.com/office/drawing/2014/main" id="{924780B0-7627-0786-60C8-C879E2838A26}"/>
              </a:ext>
            </a:extLst>
          </p:cNvPr>
          <p:cNvSpPr/>
          <p:nvPr/>
        </p:nvSpPr>
        <p:spPr bwMode="auto">
          <a:xfrm>
            <a:off x="6931703" y="2856768"/>
            <a:ext cx="915837" cy="296497"/>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离线计算</a:t>
            </a:r>
          </a:p>
        </p:txBody>
      </p:sp>
      <p:sp>
        <p:nvSpPr>
          <p:cNvPr id="40" name="矩形: 圆角 134">
            <a:extLst>
              <a:ext uri="{FF2B5EF4-FFF2-40B4-BE49-F238E27FC236}">
                <a16:creationId xmlns:a16="http://schemas.microsoft.com/office/drawing/2014/main" id="{46821576-B26F-7719-1FFB-06AA043A363A}"/>
              </a:ext>
            </a:extLst>
          </p:cNvPr>
          <p:cNvSpPr/>
          <p:nvPr/>
        </p:nvSpPr>
        <p:spPr bwMode="auto">
          <a:xfrm>
            <a:off x="3809053" y="3031577"/>
            <a:ext cx="720045" cy="21858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原子指标</a:t>
            </a:r>
          </a:p>
        </p:txBody>
      </p:sp>
      <p:sp>
        <p:nvSpPr>
          <p:cNvPr id="41" name="矩形: 圆角 135">
            <a:extLst>
              <a:ext uri="{FF2B5EF4-FFF2-40B4-BE49-F238E27FC236}">
                <a16:creationId xmlns:a16="http://schemas.microsoft.com/office/drawing/2014/main" id="{D76E3BDB-0E99-7A73-EC6D-11DDD9E3D1D6}"/>
              </a:ext>
            </a:extLst>
          </p:cNvPr>
          <p:cNvSpPr/>
          <p:nvPr/>
        </p:nvSpPr>
        <p:spPr bwMode="auto">
          <a:xfrm>
            <a:off x="5653505" y="2779948"/>
            <a:ext cx="720045" cy="21858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业务过程</a:t>
            </a:r>
          </a:p>
        </p:txBody>
      </p:sp>
      <p:sp>
        <p:nvSpPr>
          <p:cNvPr id="42" name="矩形: 圆角 136">
            <a:extLst>
              <a:ext uri="{FF2B5EF4-FFF2-40B4-BE49-F238E27FC236}">
                <a16:creationId xmlns:a16="http://schemas.microsoft.com/office/drawing/2014/main" id="{163629B3-282F-E27B-1989-2C7AC3B5DB0C}"/>
              </a:ext>
            </a:extLst>
          </p:cNvPr>
          <p:cNvSpPr/>
          <p:nvPr/>
        </p:nvSpPr>
        <p:spPr bwMode="auto">
          <a:xfrm>
            <a:off x="3809053" y="2779948"/>
            <a:ext cx="720045" cy="21858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业务域</a:t>
            </a:r>
          </a:p>
        </p:txBody>
      </p:sp>
      <p:sp>
        <p:nvSpPr>
          <p:cNvPr id="45" name="矩形: 圆角 137">
            <a:extLst>
              <a:ext uri="{FF2B5EF4-FFF2-40B4-BE49-F238E27FC236}">
                <a16:creationId xmlns:a16="http://schemas.microsoft.com/office/drawing/2014/main" id="{D92D6D8C-A207-A5D3-B416-132B9B062CB9}"/>
              </a:ext>
            </a:extLst>
          </p:cNvPr>
          <p:cNvSpPr/>
          <p:nvPr/>
        </p:nvSpPr>
        <p:spPr bwMode="auto">
          <a:xfrm>
            <a:off x="4712006" y="3044266"/>
            <a:ext cx="720045" cy="21858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派生指标</a:t>
            </a:r>
          </a:p>
        </p:txBody>
      </p:sp>
      <p:sp>
        <p:nvSpPr>
          <p:cNvPr id="46" name="矩形: 圆角 139">
            <a:extLst>
              <a:ext uri="{FF2B5EF4-FFF2-40B4-BE49-F238E27FC236}">
                <a16:creationId xmlns:a16="http://schemas.microsoft.com/office/drawing/2014/main" id="{B892B10E-7DBC-A31F-0D6F-52CF75FA2D7B}"/>
              </a:ext>
            </a:extLst>
          </p:cNvPr>
          <p:cNvSpPr/>
          <p:nvPr/>
        </p:nvSpPr>
        <p:spPr bwMode="auto">
          <a:xfrm>
            <a:off x="4705393" y="2794376"/>
            <a:ext cx="720045" cy="21858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维度</a:t>
            </a:r>
          </a:p>
        </p:txBody>
      </p:sp>
      <p:sp>
        <p:nvSpPr>
          <p:cNvPr id="47" name="矩形: 圆角 143">
            <a:extLst>
              <a:ext uri="{FF2B5EF4-FFF2-40B4-BE49-F238E27FC236}">
                <a16:creationId xmlns:a16="http://schemas.microsoft.com/office/drawing/2014/main" id="{56CE678E-E686-CA5A-7297-90D5494F555A}"/>
              </a:ext>
            </a:extLst>
          </p:cNvPr>
          <p:cNvSpPr/>
          <p:nvPr/>
        </p:nvSpPr>
        <p:spPr bwMode="auto">
          <a:xfrm>
            <a:off x="5653505" y="3035271"/>
            <a:ext cx="720045" cy="21858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宽表定义</a:t>
            </a:r>
          </a:p>
        </p:txBody>
      </p:sp>
      <p:sp>
        <p:nvSpPr>
          <p:cNvPr id="48" name="矩形: 圆角 144">
            <a:extLst>
              <a:ext uri="{FF2B5EF4-FFF2-40B4-BE49-F238E27FC236}">
                <a16:creationId xmlns:a16="http://schemas.microsoft.com/office/drawing/2014/main" id="{19FA141D-FAFC-783D-E0F5-4743F13ABBE3}"/>
              </a:ext>
            </a:extLst>
          </p:cNvPr>
          <p:cNvSpPr/>
          <p:nvPr/>
        </p:nvSpPr>
        <p:spPr bwMode="auto">
          <a:xfrm>
            <a:off x="3585157" y="2491784"/>
            <a:ext cx="3057930" cy="781068"/>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数仓建模</a:t>
            </a:r>
          </a:p>
        </p:txBody>
      </p:sp>
      <p:sp>
        <p:nvSpPr>
          <p:cNvPr id="49" name="矩形: 圆角 145">
            <a:extLst>
              <a:ext uri="{FF2B5EF4-FFF2-40B4-BE49-F238E27FC236}">
                <a16:creationId xmlns:a16="http://schemas.microsoft.com/office/drawing/2014/main" id="{619D2348-F894-0B3B-CAA6-769EF38D9E7E}"/>
              </a:ext>
            </a:extLst>
          </p:cNvPr>
          <p:cNvSpPr/>
          <p:nvPr/>
        </p:nvSpPr>
        <p:spPr bwMode="auto">
          <a:xfrm>
            <a:off x="8301986" y="2858487"/>
            <a:ext cx="840436" cy="25244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数据源配置</a:t>
            </a:r>
          </a:p>
        </p:txBody>
      </p:sp>
      <p:sp>
        <p:nvSpPr>
          <p:cNvPr id="50" name="矩形: 圆角 146">
            <a:extLst>
              <a:ext uri="{FF2B5EF4-FFF2-40B4-BE49-F238E27FC236}">
                <a16:creationId xmlns:a16="http://schemas.microsoft.com/office/drawing/2014/main" id="{DABC79BF-BE08-D4D7-F47D-00E5895C296A}"/>
              </a:ext>
            </a:extLst>
          </p:cNvPr>
          <p:cNvSpPr/>
          <p:nvPr/>
        </p:nvSpPr>
        <p:spPr bwMode="auto">
          <a:xfrm>
            <a:off x="9489142" y="2864583"/>
            <a:ext cx="840436" cy="25244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报表制作</a:t>
            </a:r>
          </a:p>
        </p:txBody>
      </p:sp>
      <p:sp>
        <p:nvSpPr>
          <p:cNvPr id="51" name="矩形: 圆角 147">
            <a:extLst>
              <a:ext uri="{FF2B5EF4-FFF2-40B4-BE49-F238E27FC236}">
                <a16:creationId xmlns:a16="http://schemas.microsoft.com/office/drawing/2014/main" id="{E4A9E3B4-FA4E-39E9-973D-7873CFCA2C13}"/>
              </a:ext>
            </a:extLst>
          </p:cNvPr>
          <p:cNvSpPr/>
          <p:nvPr/>
        </p:nvSpPr>
        <p:spPr bwMode="auto">
          <a:xfrm>
            <a:off x="8276604" y="2170960"/>
            <a:ext cx="840436" cy="25244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属性配置</a:t>
            </a:r>
          </a:p>
        </p:txBody>
      </p:sp>
      <p:sp>
        <p:nvSpPr>
          <p:cNvPr id="52" name="矩形: 圆角 148">
            <a:extLst>
              <a:ext uri="{FF2B5EF4-FFF2-40B4-BE49-F238E27FC236}">
                <a16:creationId xmlns:a16="http://schemas.microsoft.com/office/drawing/2014/main" id="{01452D80-243D-BF0B-F119-ED478199ACC1}"/>
              </a:ext>
            </a:extLst>
          </p:cNvPr>
          <p:cNvSpPr/>
          <p:nvPr/>
        </p:nvSpPr>
        <p:spPr bwMode="auto">
          <a:xfrm>
            <a:off x="8296302" y="3193877"/>
            <a:ext cx="840436" cy="25244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报表模板</a:t>
            </a:r>
          </a:p>
        </p:txBody>
      </p:sp>
      <p:sp>
        <p:nvSpPr>
          <p:cNvPr id="53" name="矩形: 圆角 149">
            <a:extLst>
              <a:ext uri="{FF2B5EF4-FFF2-40B4-BE49-F238E27FC236}">
                <a16:creationId xmlns:a16="http://schemas.microsoft.com/office/drawing/2014/main" id="{DE6123CF-148B-EB1B-E925-0B0D5E9C7F9D}"/>
              </a:ext>
            </a:extLst>
          </p:cNvPr>
          <p:cNvSpPr/>
          <p:nvPr/>
        </p:nvSpPr>
        <p:spPr bwMode="auto">
          <a:xfrm>
            <a:off x="9476480" y="3193877"/>
            <a:ext cx="840436" cy="25244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图表选择</a:t>
            </a:r>
          </a:p>
        </p:txBody>
      </p:sp>
      <p:sp>
        <p:nvSpPr>
          <p:cNvPr id="54" name="矩形: 圆角 150">
            <a:extLst>
              <a:ext uri="{FF2B5EF4-FFF2-40B4-BE49-F238E27FC236}">
                <a16:creationId xmlns:a16="http://schemas.microsoft.com/office/drawing/2014/main" id="{D9A5AA7B-0CE7-44FA-4749-54D1CE3188B4}"/>
              </a:ext>
            </a:extLst>
          </p:cNvPr>
          <p:cNvSpPr/>
          <p:nvPr/>
        </p:nvSpPr>
        <p:spPr bwMode="auto">
          <a:xfrm>
            <a:off x="9478524" y="2184499"/>
            <a:ext cx="840436" cy="25244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报表预览</a:t>
            </a:r>
          </a:p>
        </p:txBody>
      </p:sp>
      <p:sp>
        <p:nvSpPr>
          <p:cNvPr id="58" name="矩形 57">
            <a:extLst>
              <a:ext uri="{FF2B5EF4-FFF2-40B4-BE49-F238E27FC236}">
                <a16:creationId xmlns:a16="http://schemas.microsoft.com/office/drawing/2014/main" id="{75A4E8F4-2FE3-A5D3-58BE-1021AA39CFE7}"/>
              </a:ext>
            </a:extLst>
          </p:cNvPr>
          <p:cNvSpPr/>
          <p:nvPr/>
        </p:nvSpPr>
        <p:spPr bwMode="auto">
          <a:xfrm>
            <a:off x="10720855" y="5590418"/>
            <a:ext cx="775431" cy="251959"/>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报表集成</a:t>
            </a:r>
          </a:p>
        </p:txBody>
      </p:sp>
      <p:sp>
        <p:nvSpPr>
          <p:cNvPr id="59" name="矩形 58">
            <a:extLst>
              <a:ext uri="{FF2B5EF4-FFF2-40B4-BE49-F238E27FC236}">
                <a16:creationId xmlns:a16="http://schemas.microsoft.com/office/drawing/2014/main" id="{8F62BCB8-1B68-8E19-8650-7032EA6E5C9C}"/>
              </a:ext>
            </a:extLst>
          </p:cNvPr>
          <p:cNvSpPr/>
          <p:nvPr/>
        </p:nvSpPr>
        <p:spPr bwMode="auto">
          <a:xfrm>
            <a:off x="11608521" y="5639834"/>
            <a:ext cx="689867" cy="18197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报表查询</a:t>
            </a:r>
          </a:p>
        </p:txBody>
      </p:sp>
      <p:sp>
        <p:nvSpPr>
          <p:cNvPr id="60" name="矩形 59">
            <a:extLst>
              <a:ext uri="{FF2B5EF4-FFF2-40B4-BE49-F238E27FC236}">
                <a16:creationId xmlns:a16="http://schemas.microsoft.com/office/drawing/2014/main" id="{6E195584-ACF7-E981-7E1F-991C27F81D39}"/>
              </a:ext>
            </a:extLst>
          </p:cNvPr>
          <p:cNvSpPr/>
          <p:nvPr/>
        </p:nvSpPr>
        <p:spPr bwMode="auto">
          <a:xfrm>
            <a:off x="10720352" y="5926231"/>
            <a:ext cx="775431" cy="220336"/>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使用分析</a:t>
            </a:r>
          </a:p>
        </p:txBody>
      </p:sp>
      <p:sp>
        <p:nvSpPr>
          <p:cNvPr id="61" name="矩形: 圆角 157">
            <a:extLst>
              <a:ext uri="{FF2B5EF4-FFF2-40B4-BE49-F238E27FC236}">
                <a16:creationId xmlns:a16="http://schemas.microsoft.com/office/drawing/2014/main" id="{3F9D3028-B4E5-FDDF-BFA0-5A3F43EA295D}"/>
              </a:ext>
            </a:extLst>
          </p:cNvPr>
          <p:cNvSpPr/>
          <p:nvPr/>
        </p:nvSpPr>
        <p:spPr bwMode="auto">
          <a:xfrm>
            <a:off x="10622153" y="1778981"/>
            <a:ext cx="1688281" cy="1652993"/>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数据服务</a:t>
            </a:r>
          </a:p>
        </p:txBody>
      </p:sp>
      <p:sp>
        <p:nvSpPr>
          <p:cNvPr id="62" name="矩形 61">
            <a:extLst>
              <a:ext uri="{FF2B5EF4-FFF2-40B4-BE49-F238E27FC236}">
                <a16:creationId xmlns:a16="http://schemas.microsoft.com/office/drawing/2014/main" id="{9155B328-B897-8EA5-2C0C-CB142A847127}"/>
              </a:ext>
            </a:extLst>
          </p:cNvPr>
          <p:cNvSpPr/>
          <p:nvPr/>
        </p:nvSpPr>
        <p:spPr bwMode="auto">
          <a:xfrm>
            <a:off x="10878520" y="2802782"/>
            <a:ext cx="1005829" cy="237838"/>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1000" dirty="0">
                <a:solidFill>
                  <a:schemeClr val="accent6">
                    <a:lumMod val="50000"/>
                  </a:schemeClr>
                </a:solidFill>
              </a:rPr>
              <a:t>API</a:t>
            </a:r>
            <a:r>
              <a:rPr lang="zh-CN" altLang="en-US" sz="1000" dirty="0">
                <a:solidFill>
                  <a:schemeClr val="accent6">
                    <a:lumMod val="50000"/>
                  </a:schemeClr>
                </a:solidFill>
              </a:rPr>
              <a:t>配置</a:t>
            </a:r>
          </a:p>
        </p:txBody>
      </p:sp>
      <p:sp>
        <p:nvSpPr>
          <p:cNvPr id="63" name="矩形 62">
            <a:extLst>
              <a:ext uri="{FF2B5EF4-FFF2-40B4-BE49-F238E27FC236}">
                <a16:creationId xmlns:a16="http://schemas.microsoft.com/office/drawing/2014/main" id="{9059E43F-758C-D0BA-CB9C-23E11305C132}"/>
              </a:ext>
            </a:extLst>
          </p:cNvPr>
          <p:cNvSpPr/>
          <p:nvPr/>
        </p:nvSpPr>
        <p:spPr bwMode="auto">
          <a:xfrm>
            <a:off x="10864399" y="2173461"/>
            <a:ext cx="1005829" cy="237838"/>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下游系统配置</a:t>
            </a:r>
          </a:p>
        </p:txBody>
      </p:sp>
      <p:sp>
        <p:nvSpPr>
          <p:cNvPr id="64" name="矩形 63">
            <a:extLst>
              <a:ext uri="{FF2B5EF4-FFF2-40B4-BE49-F238E27FC236}">
                <a16:creationId xmlns:a16="http://schemas.microsoft.com/office/drawing/2014/main" id="{BE64E7A1-C944-A1DD-4E21-98D9E1B5D9E9}"/>
              </a:ext>
            </a:extLst>
          </p:cNvPr>
          <p:cNvSpPr/>
          <p:nvPr/>
        </p:nvSpPr>
        <p:spPr bwMode="auto">
          <a:xfrm>
            <a:off x="10888890" y="2477651"/>
            <a:ext cx="1005829" cy="237838"/>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接口规范生成</a:t>
            </a:r>
          </a:p>
        </p:txBody>
      </p:sp>
      <p:sp>
        <p:nvSpPr>
          <p:cNvPr id="65" name="矩形 64">
            <a:extLst>
              <a:ext uri="{FF2B5EF4-FFF2-40B4-BE49-F238E27FC236}">
                <a16:creationId xmlns:a16="http://schemas.microsoft.com/office/drawing/2014/main" id="{6E431CDA-D7E4-2D23-53EF-855269099C24}"/>
              </a:ext>
            </a:extLst>
          </p:cNvPr>
          <p:cNvSpPr/>
          <p:nvPr/>
        </p:nvSpPr>
        <p:spPr bwMode="auto">
          <a:xfrm>
            <a:off x="10861938" y="3119815"/>
            <a:ext cx="1005829" cy="237838"/>
          </a:xfrm>
          <a:prstGeom prst="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访问日志</a:t>
            </a:r>
          </a:p>
        </p:txBody>
      </p:sp>
      <p:sp>
        <p:nvSpPr>
          <p:cNvPr id="67" name="矩形: 圆角 163">
            <a:extLst>
              <a:ext uri="{FF2B5EF4-FFF2-40B4-BE49-F238E27FC236}">
                <a16:creationId xmlns:a16="http://schemas.microsoft.com/office/drawing/2014/main" id="{3F4D7F5B-0792-595C-6E76-A79F899D90AD}"/>
              </a:ext>
            </a:extLst>
          </p:cNvPr>
          <p:cNvSpPr/>
          <p:nvPr/>
        </p:nvSpPr>
        <p:spPr bwMode="auto">
          <a:xfrm>
            <a:off x="8031076" y="4685970"/>
            <a:ext cx="2513618" cy="1506582"/>
          </a:xfrm>
          <a:prstGeom prst="roundRect">
            <a:avLst/>
          </a:prstGeom>
          <a:solidFill>
            <a:srgbClr val="2A56E7"/>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400" dirty="0">
                <a:solidFill>
                  <a:schemeClr val="bg1"/>
                </a:solidFill>
              </a:rPr>
              <a:t>数据资产</a:t>
            </a:r>
          </a:p>
        </p:txBody>
      </p:sp>
      <p:sp>
        <p:nvSpPr>
          <p:cNvPr id="72" name="矩形: 圆角 174">
            <a:extLst>
              <a:ext uri="{FF2B5EF4-FFF2-40B4-BE49-F238E27FC236}">
                <a16:creationId xmlns:a16="http://schemas.microsoft.com/office/drawing/2014/main" id="{D32323A6-060A-A1A4-9615-CBC9FB24B6D3}"/>
              </a:ext>
            </a:extLst>
          </p:cNvPr>
          <p:cNvSpPr/>
          <p:nvPr/>
        </p:nvSpPr>
        <p:spPr bwMode="auto">
          <a:xfrm>
            <a:off x="8219991" y="5106790"/>
            <a:ext cx="1005829" cy="25448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资产目录</a:t>
            </a:r>
          </a:p>
        </p:txBody>
      </p:sp>
      <p:sp>
        <p:nvSpPr>
          <p:cNvPr id="73" name="矩形: 圆角 175">
            <a:extLst>
              <a:ext uri="{FF2B5EF4-FFF2-40B4-BE49-F238E27FC236}">
                <a16:creationId xmlns:a16="http://schemas.microsoft.com/office/drawing/2014/main" id="{4111EB96-5046-0C2A-80EC-32A455D79D6F}"/>
              </a:ext>
            </a:extLst>
          </p:cNvPr>
          <p:cNvSpPr/>
          <p:nvPr/>
        </p:nvSpPr>
        <p:spPr bwMode="auto">
          <a:xfrm>
            <a:off x="9351158" y="5486805"/>
            <a:ext cx="1005829" cy="243422"/>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元数据</a:t>
            </a:r>
          </a:p>
        </p:txBody>
      </p:sp>
      <p:sp>
        <p:nvSpPr>
          <p:cNvPr id="74" name="矩形: 圆角 176">
            <a:extLst>
              <a:ext uri="{FF2B5EF4-FFF2-40B4-BE49-F238E27FC236}">
                <a16:creationId xmlns:a16="http://schemas.microsoft.com/office/drawing/2014/main" id="{A11EA338-CFC7-004B-2DD0-91B708ADB956}"/>
              </a:ext>
            </a:extLst>
          </p:cNvPr>
          <p:cNvSpPr/>
          <p:nvPr/>
        </p:nvSpPr>
        <p:spPr bwMode="auto">
          <a:xfrm>
            <a:off x="8240311" y="5476621"/>
            <a:ext cx="1005829" cy="25448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资产详细</a:t>
            </a:r>
          </a:p>
        </p:txBody>
      </p:sp>
      <p:sp>
        <p:nvSpPr>
          <p:cNvPr id="75" name="矩形: 圆角 177">
            <a:extLst>
              <a:ext uri="{FF2B5EF4-FFF2-40B4-BE49-F238E27FC236}">
                <a16:creationId xmlns:a16="http://schemas.microsoft.com/office/drawing/2014/main" id="{9E7FEDD3-1D38-2B2E-F496-1D2F7676191E}"/>
              </a:ext>
            </a:extLst>
          </p:cNvPr>
          <p:cNvSpPr/>
          <p:nvPr/>
        </p:nvSpPr>
        <p:spPr bwMode="auto">
          <a:xfrm>
            <a:off x="5628485" y="4655520"/>
            <a:ext cx="1119390" cy="1591487"/>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数据安全</a:t>
            </a:r>
          </a:p>
        </p:txBody>
      </p:sp>
      <p:sp>
        <p:nvSpPr>
          <p:cNvPr id="77" name="矩形: 圆角 179">
            <a:extLst>
              <a:ext uri="{FF2B5EF4-FFF2-40B4-BE49-F238E27FC236}">
                <a16:creationId xmlns:a16="http://schemas.microsoft.com/office/drawing/2014/main" id="{320326E7-C3A4-8829-0D96-6219E2717810}"/>
              </a:ext>
            </a:extLst>
          </p:cNvPr>
          <p:cNvSpPr/>
          <p:nvPr/>
        </p:nvSpPr>
        <p:spPr bwMode="auto">
          <a:xfrm>
            <a:off x="5733889" y="5950175"/>
            <a:ext cx="884648" cy="245391"/>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数据脱敏</a:t>
            </a:r>
          </a:p>
        </p:txBody>
      </p:sp>
      <p:sp>
        <p:nvSpPr>
          <p:cNvPr id="78" name="矩形: 圆角 180">
            <a:extLst>
              <a:ext uri="{FF2B5EF4-FFF2-40B4-BE49-F238E27FC236}">
                <a16:creationId xmlns:a16="http://schemas.microsoft.com/office/drawing/2014/main" id="{29C40DBE-3735-7532-026F-0C1B79FF79B5}"/>
              </a:ext>
            </a:extLst>
          </p:cNvPr>
          <p:cNvSpPr/>
          <p:nvPr/>
        </p:nvSpPr>
        <p:spPr bwMode="auto">
          <a:xfrm>
            <a:off x="5715456" y="5074414"/>
            <a:ext cx="859401" cy="242452"/>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表权限</a:t>
            </a:r>
          </a:p>
        </p:txBody>
      </p:sp>
      <p:sp>
        <p:nvSpPr>
          <p:cNvPr id="83" name="矩形: 圆角 184">
            <a:extLst>
              <a:ext uri="{FF2B5EF4-FFF2-40B4-BE49-F238E27FC236}">
                <a16:creationId xmlns:a16="http://schemas.microsoft.com/office/drawing/2014/main" id="{A5939619-B168-5CCE-972D-43B6ED787D79}"/>
              </a:ext>
            </a:extLst>
          </p:cNvPr>
          <p:cNvSpPr/>
          <p:nvPr/>
        </p:nvSpPr>
        <p:spPr bwMode="auto">
          <a:xfrm>
            <a:off x="1164822" y="4562698"/>
            <a:ext cx="1077677" cy="1623435"/>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数据预测</a:t>
            </a:r>
          </a:p>
        </p:txBody>
      </p:sp>
      <p:grpSp>
        <p:nvGrpSpPr>
          <p:cNvPr id="2" name="组合 1">
            <a:extLst>
              <a:ext uri="{FF2B5EF4-FFF2-40B4-BE49-F238E27FC236}">
                <a16:creationId xmlns:a16="http://schemas.microsoft.com/office/drawing/2014/main" id="{07705556-2F4E-773C-8F5E-8F388B6047D9}"/>
              </a:ext>
            </a:extLst>
          </p:cNvPr>
          <p:cNvGrpSpPr/>
          <p:nvPr/>
        </p:nvGrpSpPr>
        <p:grpSpPr>
          <a:xfrm>
            <a:off x="6785721" y="4686782"/>
            <a:ext cx="1144691" cy="1531013"/>
            <a:chOff x="8344831" y="4762935"/>
            <a:chExt cx="1144691" cy="1414145"/>
          </a:xfrm>
        </p:grpSpPr>
        <p:sp>
          <p:nvSpPr>
            <p:cNvPr id="80" name="矩形: 圆角 183">
              <a:extLst>
                <a:ext uri="{FF2B5EF4-FFF2-40B4-BE49-F238E27FC236}">
                  <a16:creationId xmlns:a16="http://schemas.microsoft.com/office/drawing/2014/main" id="{562E8121-FA2E-4B00-ADCD-C14B1D788C0B}"/>
                </a:ext>
              </a:extLst>
            </p:cNvPr>
            <p:cNvSpPr/>
            <p:nvPr/>
          </p:nvSpPr>
          <p:spPr bwMode="auto">
            <a:xfrm>
              <a:off x="8344831" y="4762935"/>
              <a:ext cx="1144691" cy="1414145"/>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数据质量</a:t>
              </a:r>
            </a:p>
          </p:txBody>
        </p:sp>
        <p:sp>
          <p:nvSpPr>
            <p:cNvPr id="84" name="矩形: 圆角 185">
              <a:extLst>
                <a:ext uri="{FF2B5EF4-FFF2-40B4-BE49-F238E27FC236}">
                  <a16:creationId xmlns:a16="http://schemas.microsoft.com/office/drawing/2014/main" id="{3F4EE3D1-6874-491E-1A89-426EB80C426B}"/>
                </a:ext>
              </a:extLst>
            </p:cNvPr>
            <p:cNvSpPr/>
            <p:nvPr/>
          </p:nvSpPr>
          <p:spPr bwMode="auto">
            <a:xfrm>
              <a:off x="8531581" y="5041016"/>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数据校验</a:t>
              </a:r>
            </a:p>
          </p:txBody>
        </p:sp>
        <p:sp>
          <p:nvSpPr>
            <p:cNvPr id="87" name="矩形: 圆角 186">
              <a:extLst>
                <a:ext uri="{FF2B5EF4-FFF2-40B4-BE49-F238E27FC236}">
                  <a16:creationId xmlns:a16="http://schemas.microsoft.com/office/drawing/2014/main" id="{77A6D51B-9AFF-CC41-7FC5-C925210CA523}"/>
                </a:ext>
              </a:extLst>
            </p:cNvPr>
            <p:cNvSpPr/>
            <p:nvPr/>
          </p:nvSpPr>
          <p:spPr bwMode="auto">
            <a:xfrm>
              <a:off x="8544451" y="5865933"/>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告警设置</a:t>
              </a:r>
            </a:p>
          </p:txBody>
        </p:sp>
        <p:sp>
          <p:nvSpPr>
            <p:cNvPr id="88" name="矩形: 圆角 187">
              <a:extLst>
                <a:ext uri="{FF2B5EF4-FFF2-40B4-BE49-F238E27FC236}">
                  <a16:creationId xmlns:a16="http://schemas.microsoft.com/office/drawing/2014/main" id="{8EB43C7F-0C00-5B07-D60E-D2595AAD9534}"/>
                </a:ext>
              </a:extLst>
            </p:cNvPr>
            <p:cNvSpPr/>
            <p:nvPr/>
          </p:nvSpPr>
          <p:spPr bwMode="auto">
            <a:xfrm>
              <a:off x="8544450" y="5303348"/>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数据清洗</a:t>
              </a:r>
            </a:p>
          </p:txBody>
        </p:sp>
        <p:sp>
          <p:nvSpPr>
            <p:cNvPr id="90" name="矩形: 圆角 188">
              <a:extLst>
                <a:ext uri="{FF2B5EF4-FFF2-40B4-BE49-F238E27FC236}">
                  <a16:creationId xmlns:a16="http://schemas.microsoft.com/office/drawing/2014/main" id="{CCCB4B0B-7618-CA91-92D2-9F3C0244F4A1}"/>
                </a:ext>
              </a:extLst>
            </p:cNvPr>
            <p:cNvSpPr/>
            <p:nvPr/>
          </p:nvSpPr>
          <p:spPr bwMode="auto">
            <a:xfrm>
              <a:off x="8544036" y="5584650"/>
              <a:ext cx="815390"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生命周期</a:t>
              </a:r>
            </a:p>
          </p:txBody>
        </p:sp>
      </p:grpSp>
      <p:sp>
        <p:nvSpPr>
          <p:cNvPr id="95" name="矩形: 圆角 189">
            <a:extLst>
              <a:ext uri="{FF2B5EF4-FFF2-40B4-BE49-F238E27FC236}">
                <a16:creationId xmlns:a16="http://schemas.microsoft.com/office/drawing/2014/main" id="{F4CE1D33-08B7-923F-01AB-1EC848DAABFC}"/>
              </a:ext>
            </a:extLst>
          </p:cNvPr>
          <p:cNvSpPr/>
          <p:nvPr/>
        </p:nvSpPr>
        <p:spPr bwMode="auto">
          <a:xfrm>
            <a:off x="1274099" y="4944300"/>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模型注册</a:t>
            </a:r>
          </a:p>
        </p:txBody>
      </p:sp>
      <p:sp>
        <p:nvSpPr>
          <p:cNvPr id="97" name="矩形: 圆角 191">
            <a:extLst>
              <a:ext uri="{FF2B5EF4-FFF2-40B4-BE49-F238E27FC236}">
                <a16:creationId xmlns:a16="http://schemas.microsoft.com/office/drawing/2014/main" id="{A03A19B7-0305-CD0D-83EA-B9A0CE14CF04}"/>
              </a:ext>
            </a:extLst>
          </p:cNvPr>
          <p:cNvSpPr/>
          <p:nvPr/>
        </p:nvSpPr>
        <p:spPr bwMode="auto">
          <a:xfrm>
            <a:off x="1274098" y="5242541"/>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模型训练</a:t>
            </a:r>
          </a:p>
        </p:txBody>
      </p:sp>
      <p:sp>
        <p:nvSpPr>
          <p:cNvPr id="98" name="矩形: 圆角 192">
            <a:extLst>
              <a:ext uri="{FF2B5EF4-FFF2-40B4-BE49-F238E27FC236}">
                <a16:creationId xmlns:a16="http://schemas.microsoft.com/office/drawing/2014/main" id="{BC130652-774A-3864-43AF-D5099E13B1D5}"/>
              </a:ext>
            </a:extLst>
          </p:cNvPr>
          <p:cNvSpPr/>
          <p:nvPr/>
        </p:nvSpPr>
        <p:spPr bwMode="auto">
          <a:xfrm>
            <a:off x="1274099" y="5540782"/>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模型发布</a:t>
            </a:r>
          </a:p>
        </p:txBody>
      </p:sp>
      <p:pic>
        <p:nvPicPr>
          <p:cNvPr id="99" name="Graphic 35">
            <a:extLst>
              <a:ext uri="{FF2B5EF4-FFF2-40B4-BE49-F238E27FC236}">
                <a16:creationId xmlns:a16="http://schemas.microsoft.com/office/drawing/2014/main" id="{6D5D13CD-5110-D481-0828-1753FE862737}"/>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14236" y="6423195"/>
            <a:ext cx="355385" cy="362303"/>
          </a:xfrm>
          <a:prstGeom prst="rect">
            <a:avLst/>
          </a:prstGeom>
        </p:spPr>
      </p:pic>
      <p:cxnSp>
        <p:nvCxnSpPr>
          <p:cNvPr id="100" name="直接连接符 199">
            <a:extLst>
              <a:ext uri="{FF2B5EF4-FFF2-40B4-BE49-F238E27FC236}">
                <a16:creationId xmlns:a16="http://schemas.microsoft.com/office/drawing/2014/main" id="{59DB7593-955A-591E-6B95-C32EFE782C48}"/>
              </a:ext>
            </a:extLst>
          </p:cNvPr>
          <p:cNvCxnSpPr>
            <a:cxnSpLocks/>
          </p:cNvCxnSpPr>
          <p:nvPr/>
        </p:nvCxnSpPr>
        <p:spPr>
          <a:xfrm>
            <a:off x="983598" y="1071693"/>
            <a:ext cx="0" cy="5808812"/>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直接连接符 201">
            <a:extLst>
              <a:ext uri="{FF2B5EF4-FFF2-40B4-BE49-F238E27FC236}">
                <a16:creationId xmlns:a16="http://schemas.microsoft.com/office/drawing/2014/main" id="{1C1026E8-7B79-5149-51F5-816E54385738}"/>
              </a:ext>
            </a:extLst>
          </p:cNvPr>
          <p:cNvCxnSpPr>
            <a:cxnSpLocks/>
          </p:cNvCxnSpPr>
          <p:nvPr/>
        </p:nvCxnSpPr>
        <p:spPr>
          <a:xfrm>
            <a:off x="983598" y="3973352"/>
            <a:ext cx="7001612" cy="28535"/>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2" name="Oval 2">
            <a:extLst>
              <a:ext uri="{FF2B5EF4-FFF2-40B4-BE49-F238E27FC236}">
                <a16:creationId xmlns:a16="http://schemas.microsoft.com/office/drawing/2014/main" id="{9C3FAC97-141D-4999-49BC-E6FE3248E21C}"/>
              </a:ext>
            </a:extLst>
          </p:cNvPr>
          <p:cNvSpPr/>
          <p:nvPr/>
        </p:nvSpPr>
        <p:spPr bwMode="auto">
          <a:xfrm>
            <a:off x="192802" y="5366796"/>
            <a:ext cx="620554" cy="620554"/>
          </a:xfrm>
          <a:prstGeom prst="ellipse">
            <a:avLst/>
          </a:prstGeom>
          <a:solidFill>
            <a:schemeClr val="tx1">
              <a:lumMod val="60000"/>
              <a:lumOff val="40000"/>
            </a:schemeClr>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a:gradFill>
                <a:gsLst>
                  <a:gs pos="0">
                    <a:srgbClr val="FFFFFF"/>
                  </a:gs>
                  <a:gs pos="100000">
                    <a:srgbClr val="FFFFFF"/>
                  </a:gs>
                </a:gsLst>
                <a:lin ang="5400000" scaled="0"/>
              </a:gradFill>
              <a:ea typeface="Segoe UI" pitchFamily="34" charset="0"/>
              <a:cs typeface="Segoe UI" pitchFamily="34" charset="0"/>
            </a:endParaRPr>
          </a:p>
        </p:txBody>
      </p:sp>
      <p:sp>
        <p:nvSpPr>
          <p:cNvPr id="103" name="Oval 7">
            <a:extLst>
              <a:ext uri="{FF2B5EF4-FFF2-40B4-BE49-F238E27FC236}">
                <a16:creationId xmlns:a16="http://schemas.microsoft.com/office/drawing/2014/main" id="{21C31675-8285-D455-C60C-2C7401FFB6C2}"/>
              </a:ext>
            </a:extLst>
          </p:cNvPr>
          <p:cNvSpPr/>
          <p:nvPr/>
        </p:nvSpPr>
        <p:spPr bwMode="auto">
          <a:xfrm>
            <a:off x="194192" y="4284395"/>
            <a:ext cx="620554" cy="620554"/>
          </a:xfrm>
          <a:prstGeom prst="ellipse">
            <a:avLst/>
          </a:prstGeom>
          <a:solidFill>
            <a:schemeClr val="tx1">
              <a:lumMod val="60000"/>
              <a:lumOff val="40000"/>
            </a:schemeClr>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a:gradFill>
                <a:gsLst>
                  <a:gs pos="0">
                    <a:srgbClr val="FFFFFF"/>
                  </a:gs>
                  <a:gs pos="100000">
                    <a:srgbClr val="FFFFFF"/>
                  </a:gs>
                </a:gsLst>
                <a:lin ang="5400000" scaled="0"/>
              </a:gradFill>
              <a:ea typeface="Segoe UI" pitchFamily="34" charset="0"/>
              <a:cs typeface="Segoe UI" pitchFamily="34" charset="0"/>
            </a:endParaRPr>
          </a:p>
        </p:txBody>
      </p:sp>
      <p:sp>
        <p:nvSpPr>
          <p:cNvPr id="104" name="circle1">
            <a:extLst>
              <a:ext uri="{FF2B5EF4-FFF2-40B4-BE49-F238E27FC236}">
                <a16:creationId xmlns:a16="http://schemas.microsoft.com/office/drawing/2014/main" id="{CE1C2EFD-FAF7-8D4E-C126-716C82BAF4DA}"/>
              </a:ext>
            </a:extLst>
          </p:cNvPr>
          <p:cNvSpPr/>
          <p:nvPr/>
        </p:nvSpPr>
        <p:spPr bwMode="auto">
          <a:xfrm>
            <a:off x="185106" y="2119593"/>
            <a:ext cx="620554" cy="620554"/>
          </a:xfrm>
          <a:prstGeom prst="ellipse">
            <a:avLst/>
          </a:prstGeom>
          <a:solidFill>
            <a:schemeClr val="tx1">
              <a:lumMod val="60000"/>
              <a:lumOff val="40000"/>
            </a:schemeClr>
          </a:solidFill>
          <a:ln w="12700" cap="flat" cmpd="sng" algn="ctr">
            <a:no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endParaRPr kumimoji="0" lang="en-US" sz="288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8" name="Oval 15">
            <a:extLst>
              <a:ext uri="{FF2B5EF4-FFF2-40B4-BE49-F238E27FC236}">
                <a16:creationId xmlns:a16="http://schemas.microsoft.com/office/drawing/2014/main" id="{819DAC62-4CE5-950D-1E1D-93F9B74343C2}"/>
              </a:ext>
            </a:extLst>
          </p:cNvPr>
          <p:cNvSpPr>
            <a:spLocks noChangeAspect="1"/>
          </p:cNvSpPr>
          <p:nvPr/>
        </p:nvSpPr>
        <p:spPr bwMode="auto">
          <a:xfrm>
            <a:off x="192802" y="3201994"/>
            <a:ext cx="620554" cy="620554"/>
          </a:xfrm>
          <a:prstGeom prst="ellipse">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a:gradFill>
                <a:gsLst>
                  <a:gs pos="5439">
                    <a:srgbClr val="F8F8F8"/>
                  </a:gs>
                  <a:gs pos="10000">
                    <a:srgbClr val="F8F8F8"/>
                  </a:gs>
                </a:gsLst>
                <a:lin ang="5400000" scaled="0"/>
              </a:gradFill>
            </a:endParaRPr>
          </a:p>
        </p:txBody>
      </p:sp>
      <p:sp>
        <p:nvSpPr>
          <p:cNvPr id="113" name="文本框 112">
            <a:extLst>
              <a:ext uri="{FF2B5EF4-FFF2-40B4-BE49-F238E27FC236}">
                <a16:creationId xmlns:a16="http://schemas.microsoft.com/office/drawing/2014/main" id="{57F32834-11F7-633D-FEA2-7F2B382A49EF}"/>
              </a:ext>
            </a:extLst>
          </p:cNvPr>
          <p:cNvSpPr txBox="1"/>
          <p:nvPr/>
        </p:nvSpPr>
        <p:spPr>
          <a:xfrm>
            <a:off x="206726" y="2676212"/>
            <a:ext cx="650934" cy="586314"/>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050" dirty="0">
                <a:gradFill>
                  <a:gsLst>
                    <a:gs pos="2917">
                      <a:schemeClr val="tx1"/>
                    </a:gs>
                    <a:gs pos="30000">
                      <a:schemeClr val="tx1"/>
                    </a:gs>
                  </a:gsLst>
                  <a:lin ang="5400000" scaled="0"/>
                </a:gradFill>
              </a:rPr>
              <a:t>本地数据</a:t>
            </a:r>
          </a:p>
        </p:txBody>
      </p:sp>
      <p:sp>
        <p:nvSpPr>
          <p:cNvPr id="114" name="文本框 113">
            <a:extLst>
              <a:ext uri="{FF2B5EF4-FFF2-40B4-BE49-F238E27FC236}">
                <a16:creationId xmlns:a16="http://schemas.microsoft.com/office/drawing/2014/main" id="{09C572C2-5A1C-B18F-B3CC-E5D15A846934}"/>
              </a:ext>
            </a:extLst>
          </p:cNvPr>
          <p:cNvSpPr txBox="1"/>
          <p:nvPr/>
        </p:nvSpPr>
        <p:spPr>
          <a:xfrm>
            <a:off x="175479" y="3771345"/>
            <a:ext cx="664220" cy="586314"/>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050" dirty="0">
                <a:gradFill>
                  <a:gsLst>
                    <a:gs pos="2917">
                      <a:schemeClr val="tx1"/>
                    </a:gs>
                    <a:gs pos="30000">
                      <a:schemeClr val="tx1"/>
                    </a:gs>
                  </a:gsLst>
                  <a:lin ang="5400000" scaled="0"/>
                </a:gradFill>
              </a:rPr>
              <a:t>云端数据</a:t>
            </a:r>
          </a:p>
        </p:txBody>
      </p:sp>
      <p:sp>
        <p:nvSpPr>
          <p:cNvPr id="115" name="文本框 114">
            <a:extLst>
              <a:ext uri="{FF2B5EF4-FFF2-40B4-BE49-F238E27FC236}">
                <a16:creationId xmlns:a16="http://schemas.microsoft.com/office/drawing/2014/main" id="{06B8784E-B5D7-D8A1-55EE-F1E84C983814}"/>
              </a:ext>
            </a:extLst>
          </p:cNvPr>
          <p:cNvSpPr txBox="1"/>
          <p:nvPr/>
        </p:nvSpPr>
        <p:spPr>
          <a:xfrm>
            <a:off x="100365" y="4809964"/>
            <a:ext cx="787837" cy="586314"/>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050" dirty="0">
                <a:gradFill>
                  <a:gsLst>
                    <a:gs pos="2917">
                      <a:schemeClr val="tx1"/>
                    </a:gs>
                    <a:gs pos="30000">
                      <a:schemeClr val="tx1"/>
                    </a:gs>
                  </a:gsLst>
                  <a:lin ang="5400000" scaled="0"/>
                </a:gradFill>
              </a:rPr>
              <a:t>互联网数据</a:t>
            </a:r>
          </a:p>
        </p:txBody>
      </p:sp>
      <p:sp>
        <p:nvSpPr>
          <p:cNvPr id="116" name="文本框 115">
            <a:extLst>
              <a:ext uri="{FF2B5EF4-FFF2-40B4-BE49-F238E27FC236}">
                <a16:creationId xmlns:a16="http://schemas.microsoft.com/office/drawing/2014/main" id="{008912CA-6252-6025-F18B-C2C4C050498F}"/>
              </a:ext>
            </a:extLst>
          </p:cNvPr>
          <p:cNvSpPr txBox="1"/>
          <p:nvPr/>
        </p:nvSpPr>
        <p:spPr>
          <a:xfrm>
            <a:off x="163273" y="5900701"/>
            <a:ext cx="664220" cy="440890"/>
          </a:xfrm>
          <a:prstGeom prst="rect">
            <a:avLst/>
          </a:prstGeom>
          <a:noFill/>
        </p:spPr>
        <p:txBody>
          <a:bodyPr wrap="square" lIns="182880" tIns="146304" rIns="182880" bIns="146304" rtlCol="0">
            <a:spAutoFit/>
          </a:bodyPr>
          <a:lstStyle/>
          <a:p>
            <a:pPr algn="ctr">
              <a:lnSpc>
                <a:spcPct val="90000"/>
              </a:lnSpc>
              <a:spcAft>
                <a:spcPts val="600"/>
              </a:spcAft>
            </a:pPr>
            <a:r>
              <a:rPr lang="en-US" altLang="zh-CN" sz="1050" dirty="0">
                <a:gradFill>
                  <a:gsLst>
                    <a:gs pos="2917">
                      <a:schemeClr val="tx1"/>
                    </a:gs>
                    <a:gs pos="30000">
                      <a:schemeClr val="tx1"/>
                    </a:gs>
                  </a:gsLst>
                  <a:lin ang="5400000" scaled="0"/>
                </a:gradFill>
              </a:rPr>
              <a:t>IOT</a:t>
            </a:r>
            <a:endParaRPr lang="zh-CN" altLang="en-US" sz="1050" dirty="0" err="1">
              <a:gradFill>
                <a:gsLst>
                  <a:gs pos="2917">
                    <a:schemeClr val="tx1"/>
                  </a:gs>
                  <a:gs pos="30000">
                    <a:schemeClr val="tx1"/>
                  </a:gs>
                </a:gsLst>
                <a:lin ang="5400000" scaled="0"/>
              </a:gradFill>
            </a:endParaRPr>
          </a:p>
        </p:txBody>
      </p:sp>
      <p:sp>
        <p:nvSpPr>
          <p:cNvPr id="117" name="文本框 116">
            <a:extLst>
              <a:ext uri="{FF2B5EF4-FFF2-40B4-BE49-F238E27FC236}">
                <a16:creationId xmlns:a16="http://schemas.microsoft.com/office/drawing/2014/main" id="{15F60338-C0BC-8C7C-6D01-15FC9D848FAB}"/>
              </a:ext>
            </a:extLst>
          </p:cNvPr>
          <p:cNvSpPr txBox="1"/>
          <p:nvPr/>
        </p:nvSpPr>
        <p:spPr>
          <a:xfrm>
            <a:off x="150340" y="6250283"/>
            <a:ext cx="664220" cy="440890"/>
          </a:xfrm>
          <a:prstGeom prst="rect">
            <a:avLst/>
          </a:prstGeom>
          <a:noFill/>
        </p:spPr>
        <p:txBody>
          <a:bodyPr wrap="square" lIns="182880" tIns="146304" rIns="182880" bIns="146304" rtlCol="0">
            <a:spAutoFit/>
          </a:bodyPr>
          <a:lstStyle/>
          <a:p>
            <a:pPr algn="ctr">
              <a:lnSpc>
                <a:spcPct val="90000"/>
              </a:lnSpc>
              <a:spcAft>
                <a:spcPts val="600"/>
              </a:spcAft>
            </a:pPr>
            <a:r>
              <a:rPr lang="en-US" altLang="zh-CN" sz="1050" dirty="0">
                <a:gradFill>
                  <a:gsLst>
                    <a:gs pos="2917">
                      <a:schemeClr val="tx1"/>
                    </a:gs>
                    <a:gs pos="30000">
                      <a:schemeClr val="tx1"/>
                    </a:gs>
                  </a:gsLst>
                  <a:lin ang="5400000" scaled="0"/>
                </a:gradFill>
              </a:rPr>
              <a:t>……</a:t>
            </a:r>
            <a:endParaRPr lang="zh-CN" altLang="en-US" sz="1050" dirty="0" err="1">
              <a:gradFill>
                <a:gsLst>
                  <a:gs pos="2917">
                    <a:schemeClr val="tx1"/>
                  </a:gs>
                  <a:gs pos="30000">
                    <a:schemeClr val="tx1"/>
                  </a:gs>
                </a:gsLst>
                <a:lin ang="5400000" scaled="0"/>
              </a:gradFill>
            </a:endParaRPr>
          </a:p>
        </p:txBody>
      </p:sp>
      <p:sp>
        <p:nvSpPr>
          <p:cNvPr id="118" name="矩形: 圆角 233">
            <a:extLst>
              <a:ext uri="{FF2B5EF4-FFF2-40B4-BE49-F238E27FC236}">
                <a16:creationId xmlns:a16="http://schemas.microsoft.com/office/drawing/2014/main" id="{45A6699A-5E4B-80EC-02EB-57E7CFE49C5F}"/>
              </a:ext>
            </a:extLst>
          </p:cNvPr>
          <p:cNvSpPr/>
          <p:nvPr/>
        </p:nvSpPr>
        <p:spPr bwMode="auto">
          <a:xfrm>
            <a:off x="8282242" y="2502993"/>
            <a:ext cx="840436" cy="25244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开发自定义</a:t>
            </a:r>
          </a:p>
        </p:txBody>
      </p:sp>
      <p:sp>
        <p:nvSpPr>
          <p:cNvPr id="120" name="矩形: 圆角 234">
            <a:extLst>
              <a:ext uri="{FF2B5EF4-FFF2-40B4-BE49-F238E27FC236}">
                <a16:creationId xmlns:a16="http://schemas.microsoft.com/office/drawing/2014/main" id="{914F3DD3-30D3-9CED-DC59-B5F86C7AF527}"/>
              </a:ext>
            </a:extLst>
          </p:cNvPr>
          <p:cNvSpPr/>
          <p:nvPr/>
        </p:nvSpPr>
        <p:spPr bwMode="auto">
          <a:xfrm>
            <a:off x="9478524" y="2504252"/>
            <a:ext cx="840436" cy="25244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图层定义</a:t>
            </a:r>
          </a:p>
        </p:txBody>
      </p:sp>
      <p:sp>
        <p:nvSpPr>
          <p:cNvPr id="122" name="IoT" title="Icon of five circles that all connect to a center circle">
            <a:extLst>
              <a:ext uri="{FF2B5EF4-FFF2-40B4-BE49-F238E27FC236}">
                <a16:creationId xmlns:a16="http://schemas.microsoft.com/office/drawing/2014/main" id="{9395589E-CC8D-2177-23B6-44ED98BA0B12}"/>
              </a:ext>
            </a:extLst>
          </p:cNvPr>
          <p:cNvSpPr>
            <a:spLocks noChangeAspect="1" noEditPoints="1"/>
          </p:cNvSpPr>
          <p:nvPr/>
        </p:nvSpPr>
        <p:spPr bwMode="auto">
          <a:xfrm>
            <a:off x="299570" y="5517959"/>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solidFill>
            <a:schemeClr val="bg1"/>
          </a:solidFill>
          <a:ln w="15875" cap="sq">
            <a:solidFill>
              <a:schemeClr val="bg1"/>
            </a:solidFill>
            <a:prstDash val="soli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40" name="矩形: 圆角 236">
            <a:extLst>
              <a:ext uri="{FF2B5EF4-FFF2-40B4-BE49-F238E27FC236}">
                <a16:creationId xmlns:a16="http://schemas.microsoft.com/office/drawing/2014/main" id="{2932F44B-1641-983D-89C9-45FF2BAD6B78}"/>
              </a:ext>
            </a:extLst>
          </p:cNvPr>
          <p:cNvSpPr/>
          <p:nvPr/>
        </p:nvSpPr>
        <p:spPr bwMode="auto">
          <a:xfrm>
            <a:off x="2168411" y="6469780"/>
            <a:ext cx="843833" cy="27431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平台运维监控</a:t>
            </a:r>
          </a:p>
        </p:txBody>
      </p:sp>
      <p:pic>
        <p:nvPicPr>
          <p:cNvPr id="141" name="Graphic 100">
            <a:extLst>
              <a:ext uri="{FF2B5EF4-FFF2-40B4-BE49-F238E27FC236}">
                <a16:creationId xmlns:a16="http://schemas.microsoft.com/office/drawing/2014/main" id="{BAA6F70B-89B5-49D2-11EC-50667ADFDE2F}"/>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85816" y="3348770"/>
            <a:ext cx="422558" cy="366425"/>
          </a:xfrm>
          <a:prstGeom prst="rect">
            <a:avLst/>
          </a:prstGeom>
        </p:spPr>
      </p:pic>
      <p:pic>
        <p:nvPicPr>
          <p:cNvPr id="144" name="Graphic 71">
            <a:extLst>
              <a:ext uri="{FF2B5EF4-FFF2-40B4-BE49-F238E27FC236}">
                <a16:creationId xmlns:a16="http://schemas.microsoft.com/office/drawing/2014/main" id="{440C2DFF-CD75-9910-81F5-645F796DCF5E}"/>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09495" y="4393715"/>
            <a:ext cx="411715" cy="410894"/>
          </a:xfrm>
          <a:prstGeom prst="rect">
            <a:avLst/>
          </a:prstGeom>
        </p:spPr>
      </p:pic>
      <p:pic>
        <p:nvPicPr>
          <p:cNvPr id="165" name="Graphic 48">
            <a:extLst>
              <a:ext uri="{FF2B5EF4-FFF2-40B4-BE49-F238E27FC236}">
                <a16:creationId xmlns:a16="http://schemas.microsoft.com/office/drawing/2014/main" id="{84761ADC-A79F-CAA7-C404-6DE58A81B7A9}"/>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336785" y="2281344"/>
            <a:ext cx="303673" cy="355626"/>
          </a:xfrm>
          <a:prstGeom prst="rect">
            <a:avLst/>
          </a:prstGeom>
        </p:spPr>
      </p:pic>
      <p:sp>
        <p:nvSpPr>
          <p:cNvPr id="167" name="矩形 166">
            <a:extLst>
              <a:ext uri="{FF2B5EF4-FFF2-40B4-BE49-F238E27FC236}">
                <a16:creationId xmlns:a16="http://schemas.microsoft.com/office/drawing/2014/main" id="{4767620C-F146-6C82-E87E-96AB705FFBD3}"/>
              </a:ext>
            </a:extLst>
          </p:cNvPr>
          <p:cNvSpPr/>
          <p:nvPr/>
        </p:nvSpPr>
        <p:spPr>
          <a:xfrm>
            <a:off x="4087366" y="3262261"/>
            <a:ext cx="800219" cy="276999"/>
          </a:xfrm>
          <a:prstGeom prst="rect">
            <a:avLst/>
          </a:prstGeom>
        </p:spPr>
        <p:txBody>
          <a:bodyPr wrap="none">
            <a:spAutoFit/>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数据储存</a:t>
            </a:r>
          </a:p>
        </p:txBody>
      </p:sp>
      <p:sp>
        <p:nvSpPr>
          <p:cNvPr id="169" name="矩形 168">
            <a:extLst>
              <a:ext uri="{FF2B5EF4-FFF2-40B4-BE49-F238E27FC236}">
                <a16:creationId xmlns:a16="http://schemas.microsoft.com/office/drawing/2014/main" id="{5C17F8A1-D2FE-9E0D-0077-A1E9AD8771DD}"/>
              </a:ext>
            </a:extLst>
          </p:cNvPr>
          <p:cNvSpPr/>
          <p:nvPr/>
        </p:nvSpPr>
        <p:spPr>
          <a:xfrm>
            <a:off x="1773305" y="1868273"/>
            <a:ext cx="817853" cy="276999"/>
          </a:xfrm>
          <a:prstGeom prst="rect">
            <a:avLst/>
          </a:prstGeom>
        </p:spPr>
        <p:txBody>
          <a:bodyPr wrap="none">
            <a:spAutoFit/>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数据接入</a:t>
            </a:r>
          </a:p>
        </p:txBody>
      </p:sp>
      <p:sp>
        <p:nvSpPr>
          <p:cNvPr id="171" name="矩形: 圆角 111">
            <a:extLst>
              <a:ext uri="{FF2B5EF4-FFF2-40B4-BE49-F238E27FC236}">
                <a16:creationId xmlns:a16="http://schemas.microsoft.com/office/drawing/2014/main" id="{7639A952-8AE9-4940-6BA6-D2043AC67998}"/>
              </a:ext>
            </a:extLst>
          </p:cNvPr>
          <p:cNvSpPr/>
          <p:nvPr/>
        </p:nvSpPr>
        <p:spPr bwMode="auto">
          <a:xfrm>
            <a:off x="3600386" y="1793646"/>
            <a:ext cx="3075996" cy="652862"/>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400" dirty="0">
              <a:ln w="0"/>
              <a:solidFill>
                <a:schemeClr val="accent1"/>
              </a:solidFill>
              <a:effectLst>
                <a:outerShdw blurRad="38100" dist="25400" dir="5400000" algn="ctr" rotWithShape="0">
                  <a:srgbClr val="6E747A">
                    <a:alpha val="43000"/>
                  </a:srgbClr>
                </a:outerShdw>
              </a:effectLst>
            </a:endParaRPr>
          </a:p>
        </p:txBody>
      </p:sp>
      <p:sp>
        <p:nvSpPr>
          <p:cNvPr id="172" name="矩形 171">
            <a:extLst>
              <a:ext uri="{FF2B5EF4-FFF2-40B4-BE49-F238E27FC236}">
                <a16:creationId xmlns:a16="http://schemas.microsoft.com/office/drawing/2014/main" id="{5524BA94-A9B7-E417-DFD4-602A3041C8D4}"/>
              </a:ext>
            </a:extLst>
          </p:cNvPr>
          <p:cNvSpPr/>
          <p:nvPr/>
        </p:nvSpPr>
        <p:spPr>
          <a:xfrm>
            <a:off x="4735244" y="1810084"/>
            <a:ext cx="800219" cy="276999"/>
          </a:xfrm>
          <a:prstGeom prst="rect">
            <a:avLst/>
          </a:prstGeom>
        </p:spPr>
        <p:txBody>
          <a:bodyPr wrap="none">
            <a:spAutoFit/>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数据调度</a:t>
            </a:r>
          </a:p>
        </p:txBody>
      </p:sp>
      <p:sp>
        <p:nvSpPr>
          <p:cNvPr id="176" name="矩形: 圆角 108">
            <a:extLst>
              <a:ext uri="{FF2B5EF4-FFF2-40B4-BE49-F238E27FC236}">
                <a16:creationId xmlns:a16="http://schemas.microsoft.com/office/drawing/2014/main" id="{24772BC9-E473-F99C-1729-DE2182908AA6}"/>
              </a:ext>
            </a:extLst>
          </p:cNvPr>
          <p:cNvSpPr/>
          <p:nvPr/>
        </p:nvSpPr>
        <p:spPr bwMode="auto">
          <a:xfrm>
            <a:off x="3989456" y="2111394"/>
            <a:ext cx="1005829" cy="28113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管道设置</a:t>
            </a:r>
          </a:p>
        </p:txBody>
      </p:sp>
      <p:sp>
        <p:nvSpPr>
          <p:cNvPr id="195" name="矩形: 圆角 112">
            <a:extLst>
              <a:ext uri="{FF2B5EF4-FFF2-40B4-BE49-F238E27FC236}">
                <a16:creationId xmlns:a16="http://schemas.microsoft.com/office/drawing/2014/main" id="{73BDC90F-537E-46A3-AA25-B2A7C6F4A694}"/>
              </a:ext>
            </a:extLst>
          </p:cNvPr>
          <p:cNvSpPr/>
          <p:nvPr/>
        </p:nvSpPr>
        <p:spPr bwMode="auto">
          <a:xfrm>
            <a:off x="5419608" y="2111394"/>
            <a:ext cx="1005829" cy="28113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数据任务</a:t>
            </a:r>
          </a:p>
        </p:txBody>
      </p:sp>
      <p:sp>
        <p:nvSpPr>
          <p:cNvPr id="196" name="矩形: 圆角 130">
            <a:extLst>
              <a:ext uri="{FF2B5EF4-FFF2-40B4-BE49-F238E27FC236}">
                <a16:creationId xmlns:a16="http://schemas.microsoft.com/office/drawing/2014/main" id="{8DDDAE8A-8789-24C8-94C5-83909CCF61BE}"/>
              </a:ext>
            </a:extLst>
          </p:cNvPr>
          <p:cNvSpPr/>
          <p:nvPr/>
        </p:nvSpPr>
        <p:spPr bwMode="auto">
          <a:xfrm>
            <a:off x="10636237" y="4167559"/>
            <a:ext cx="1688282" cy="892073"/>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数据采集</a:t>
            </a:r>
          </a:p>
        </p:txBody>
      </p:sp>
      <p:sp>
        <p:nvSpPr>
          <p:cNvPr id="197" name="矩形: 圆角 131">
            <a:extLst>
              <a:ext uri="{FF2B5EF4-FFF2-40B4-BE49-F238E27FC236}">
                <a16:creationId xmlns:a16="http://schemas.microsoft.com/office/drawing/2014/main" id="{81C5F3B8-6DC5-8C9A-FA7C-A74976BD580C}"/>
              </a:ext>
            </a:extLst>
          </p:cNvPr>
          <p:cNvSpPr/>
          <p:nvPr/>
        </p:nvSpPr>
        <p:spPr bwMode="auto">
          <a:xfrm>
            <a:off x="10729530" y="4623443"/>
            <a:ext cx="766253" cy="24613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模板定义</a:t>
            </a:r>
          </a:p>
        </p:txBody>
      </p:sp>
      <p:sp>
        <p:nvSpPr>
          <p:cNvPr id="199" name="矩形: 圆角 131">
            <a:extLst>
              <a:ext uri="{FF2B5EF4-FFF2-40B4-BE49-F238E27FC236}">
                <a16:creationId xmlns:a16="http://schemas.microsoft.com/office/drawing/2014/main" id="{EC940034-E040-137E-C6ED-305722064371}"/>
              </a:ext>
            </a:extLst>
          </p:cNvPr>
          <p:cNvSpPr/>
          <p:nvPr/>
        </p:nvSpPr>
        <p:spPr bwMode="auto">
          <a:xfrm>
            <a:off x="11549592" y="4620806"/>
            <a:ext cx="766253" cy="239135"/>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数据维护</a:t>
            </a:r>
          </a:p>
        </p:txBody>
      </p:sp>
      <p:sp>
        <p:nvSpPr>
          <p:cNvPr id="210" name="矩形: 圆角 184">
            <a:extLst>
              <a:ext uri="{FF2B5EF4-FFF2-40B4-BE49-F238E27FC236}">
                <a16:creationId xmlns:a16="http://schemas.microsoft.com/office/drawing/2014/main" id="{1A436631-437A-59BB-7709-BAA83FC9A8A1}"/>
              </a:ext>
            </a:extLst>
          </p:cNvPr>
          <p:cNvSpPr/>
          <p:nvPr/>
        </p:nvSpPr>
        <p:spPr bwMode="auto">
          <a:xfrm>
            <a:off x="4544835" y="4685969"/>
            <a:ext cx="1026965" cy="1562048"/>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运维监控</a:t>
            </a:r>
          </a:p>
        </p:txBody>
      </p:sp>
      <p:sp>
        <p:nvSpPr>
          <p:cNvPr id="243" name="矩形: 圆角 189">
            <a:extLst>
              <a:ext uri="{FF2B5EF4-FFF2-40B4-BE49-F238E27FC236}">
                <a16:creationId xmlns:a16="http://schemas.microsoft.com/office/drawing/2014/main" id="{7CA6D3C3-984C-AD45-AEDD-4148E23B329F}"/>
              </a:ext>
            </a:extLst>
          </p:cNvPr>
          <p:cNvSpPr/>
          <p:nvPr/>
        </p:nvSpPr>
        <p:spPr bwMode="auto">
          <a:xfrm>
            <a:off x="4607172" y="5105793"/>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数据库运维</a:t>
            </a:r>
          </a:p>
        </p:txBody>
      </p:sp>
      <p:sp>
        <p:nvSpPr>
          <p:cNvPr id="244" name="矩形: 圆角 191">
            <a:extLst>
              <a:ext uri="{FF2B5EF4-FFF2-40B4-BE49-F238E27FC236}">
                <a16:creationId xmlns:a16="http://schemas.microsoft.com/office/drawing/2014/main" id="{8BB75BBD-5D9E-21A1-6194-8A220A37BF39}"/>
              </a:ext>
            </a:extLst>
          </p:cNvPr>
          <p:cNvSpPr/>
          <p:nvPr/>
        </p:nvSpPr>
        <p:spPr bwMode="auto">
          <a:xfrm>
            <a:off x="4607171" y="5478963"/>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任务调度运维</a:t>
            </a:r>
          </a:p>
        </p:txBody>
      </p:sp>
      <p:sp>
        <p:nvSpPr>
          <p:cNvPr id="245" name="矩形: 圆角 192">
            <a:extLst>
              <a:ext uri="{FF2B5EF4-FFF2-40B4-BE49-F238E27FC236}">
                <a16:creationId xmlns:a16="http://schemas.microsoft.com/office/drawing/2014/main" id="{C5447BD8-12AA-E11C-0C90-FA51A02B3F3C}"/>
              </a:ext>
            </a:extLst>
          </p:cNvPr>
          <p:cNvSpPr/>
          <p:nvPr/>
        </p:nvSpPr>
        <p:spPr bwMode="auto">
          <a:xfrm>
            <a:off x="4593054" y="5849156"/>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服务器运维</a:t>
            </a:r>
          </a:p>
        </p:txBody>
      </p:sp>
      <p:sp>
        <p:nvSpPr>
          <p:cNvPr id="246" name="矩形: 圆角 184">
            <a:extLst>
              <a:ext uri="{FF2B5EF4-FFF2-40B4-BE49-F238E27FC236}">
                <a16:creationId xmlns:a16="http://schemas.microsoft.com/office/drawing/2014/main" id="{3FA3E198-5CE2-6A46-4995-298569D60A47}"/>
              </a:ext>
            </a:extLst>
          </p:cNvPr>
          <p:cNvSpPr/>
          <p:nvPr/>
        </p:nvSpPr>
        <p:spPr bwMode="auto">
          <a:xfrm>
            <a:off x="2320249" y="4550844"/>
            <a:ext cx="1077677" cy="1623435"/>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数据标签</a:t>
            </a:r>
          </a:p>
        </p:txBody>
      </p:sp>
      <p:sp>
        <p:nvSpPr>
          <p:cNvPr id="247" name="矩形: 圆角 189">
            <a:extLst>
              <a:ext uri="{FF2B5EF4-FFF2-40B4-BE49-F238E27FC236}">
                <a16:creationId xmlns:a16="http://schemas.microsoft.com/office/drawing/2014/main" id="{39496846-B97F-EE00-29FE-2CCE476DD0FD}"/>
              </a:ext>
            </a:extLst>
          </p:cNvPr>
          <p:cNvSpPr/>
          <p:nvPr/>
        </p:nvSpPr>
        <p:spPr bwMode="auto">
          <a:xfrm>
            <a:off x="2442826" y="4938258"/>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标签维护</a:t>
            </a:r>
          </a:p>
        </p:txBody>
      </p:sp>
      <p:sp>
        <p:nvSpPr>
          <p:cNvPr id="248" name="矩形: 圆角 191">
            <a:extLst>
              <a:ext uri="{FF2B5EF4-FFF2-40B4-BE49-F238E27FC236}">
                <a16:creationId xmlns:a16="http://schemas.microsoft.com/office/drawing/2014/main" id="{A4E735E2-3355-B0BA-F4D6-A5CB0F6DFA73}"/>
              </a:ext>
            </a:extLst>
          </p:cNvPr>
          <p:cNvSpPr/>
          <p:nvPr/>
        </p:nvSpPr>
        <p:spPr bwMode="auto">
          <a:xfrm>
            <a:off x="2442825" y="5236499"/>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应用数据源表</a:t>
            </a:r>
          </a:p>
        </p:txBody>
      </p:sp>
      <p:sp>
        <p:nvSpPr>
          <p:cNvPr id="249" name="矩形: 圆角 192">
            <a:extLst>
              <a:ext uri="{FF2B5EF4-FFF2-40B4-BE49-F238E27FC236}">
                <a16:creationId xmlns:a16="http://schemas.microsoft.com/office/drawing/2014/main" id="{AFC46D1B-0960-3ACD-FAFC-41158B253420}"/>
              </a:ext>
            </a:extLst>
          </p:cNvPr>
          <p:cNvSpPr/>
          <p:nvPr/>
        </p:nvSpPr>
        <p:spPr bwMode="auto">
          <a:xfrm>
            <a:off x="2442826" y="5534740"/>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值规则配置</a:t>
            </a:r>
          </a:p>
        </p:txBody>
      </p:sp>
      <p:sp>
        <p:nvSpPr>
          <p:cNvPr id="250" name="矩形: 圆角 192">
            <a:extLst>
              <a:ext uri="{FF2B5EF4-FFF2-40B4-BE49-F238E27FC236}">
                <a16:creationId xmlns:a16="http://schemas.microsoft.com/office/drawing/2014/main" id="{FF4473FE-7754-6D1B-B44A-F3DD83092DF7}"/>
              </a:ext>
            </a:extLst>
          </p:cNvPr>
          <p:cNvSpPr/>
          <p:nvPr/>
        </p:nvSpPr>
        <p:spPr bwMode="auto">
          <a:xfrm>
            <a:off x="2437006" y="5824704"/>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标签覆盖范围</a:t>
            </a:r>
          </a:p>
        </p:txBody>
      </p:sp>
      <p:sp>
        <p:nvSpPr>
          <p:cNvPr id="255" name="矩形: 圆角 176">
            <a:extLst>
              <a:ext uri="{FF2B5EF4-FFF2-40B4-BE49-F238E27FC236}">
                <a16:creationId xmlns:a16="http://schemas.microsoft.com/office/drawing/2014/main" id="{017A9E6C-6485-AC46-349D-FC05FB68C477}"/>
              </a:ext>
            </a:extLst>
          </p:cNvPr>
          <p:cNvSpPr/>
          <p:nvPr/>
        </p:nvSpPr>
        <p:spPr bwMode="auto">
          <a:xfrm>
            <a:off x="8233737" y="5842377"/>
            <a:ext cx="1005829" cy="257617"/>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数据血缘</a:t>
            </a:r>
          </a:p>
        </p:txBody>
      </p:sp>
      <p:sp>
        <p:nvSpPr>
          <p:cNvPr id="261" name="矩形: 圆角 177">
            <a:extLst>
              <a:ext uri="{FF2B5EF4-FFF2-40B4-BE49-F238E27FC236}">
                <a16:creationId xmlns:a16="http://schemas.microsoft.com/office/drawing/2014/main" id="{2A0A637D-DB99-CF57-9F0C-8E1FC6BC30C9}"/>
              </a:ext>
            </a:extLst>
          </p:cNvPr>
          <p:cNvSpPr/>
          <p:nvPr/>
        </p:nvSpPr>
        <p:spPr bwMode="auto">
          <a:xfrm>
            <a:off x="8031075" y="3657835"/>
            <a:ext cx="2513613" cy="972057"/>
          </a:xfrm>
          <a:prstGeom prst="roundRect">
            <a:avLst/>
          </a:prstGeom>
          <a:solidFill>
            <a:srgbClr val="2A56E7"/>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400" dirty="0">
                <a:solidFill>
                  <a:schemeClr val="bg1"/>
                </a:solidFill>
              </a:rPr>
              <a:t>主数据管理</a:t>
            </a:r>
          </a:p>
        </p:txBody>
      </p:sp>
      <p:sp>
        <p:nvSpPr>
          <p:cNvPr id="252" name="矩形: 圆角 164">
            <a:extLst>
              <a:ext uri="{FF2B5EF4-FFF2-40B4-BE49-F238E27FC236}">
                <a16:creationId xmlns:a16="http://schemas.microsoft.com/office/drawing/2014/main" id="{A7D492B4-B711-6665-229E-44DFABBD1EB7}"/>
              </a:ext>
            </a:extLst>
          </p:cNvPr>
          <p:cNvSpPr/>
          <p:nvPr/>
        </p:nvSpPr>
        <p:spPr bwMode="auto">
          <a:xfrm>
            <a:off x="8350742" y="4371106"/>
            <a:ext cx="953100" cy="21856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数据维护</a:t>
            </a:r>
          </a:p>
        </p:txBody>
      </p:sp>
      <p:sp>
        <p:nvSpPr>
          <p:cNvPr id="253" name="矩形: 圆角 166">
            <a:extLst>
              <a:ext uri="{FF2B5EF4-FFF2-40B4-BE49-F238E27FC236}">
                <a16:creationId xmlns:a16="http://schemas.microsoft.com/office/drawing/2014/main" id="{E5973775-EE8E-834D-3E00-E3F372D1ED6D}"/>
              </a:ext>
            </a:extLst>
          </p:cNvPr>
          <p:cNvSpPr/>
          <p:nvPr/>
        </p:nvSpPr>
        <p:spPr bwMode="auto">
          <a:xfrm>
            <a:off x="9363471" y="4025878"/>
            <a:ext cx="953100" cy="21856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版本快照</a:t>
            </a:r>
          </a:p>
        </p:txBody>
      </p:sp>
      <p:sp>
        <p:nvSpPr>
          <p:cNvPr id="256" name="矩形: 圆角 164">
            <a:extLst>
              <a:ext uri="{FF2B5EF4-FFF2-40B4-BE49-F238E27FC236}">
                <a16:creationId xmlns:a16="http://schemas.microsoft.com/office/drawing/2014/main" id="{6422D3C1-B7F3-D8D8-309F-F3B8FE35C23E}"/>
              </a:ext>
            </a:extLst>
          </p:cNvPr>
          <p:cNvSpPr/>
          <p:nvPr/>
        </p:nvSpPr>
        <p:spPr bwMode="auto">
          <a:xfrm>
            <a:off x="8362937" y="4028887"/>
            <a:ext cx="953100" cy="21856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数据建模</a:t>
            </a:r>
          </a:p>
        </p:txBody>
      </p:sp>
      <p:sp>
        <p:nvSpPr>
          <p:cNvPr id="257" name="矩形: 圆角 90">
            <a:extLst>
              <a:ext uri="{FF2B5EF4-FFF2-40B4-BE49-F238E27FC236}">
                <a16:creationId xmlns:a16="http://schemas.microsoft.com/office/drawing/2014/main" id="{0E1566CF-2128-819F-A7C1-7A284501FF72}"/>
              </a:ext>
            </a:extLst>
          </p:cNvPr>
          <p:cNvSpPr/>
          <p:nvPr/>
        </p:nvSpPr>
        <p:spPr bwMode="auto">
          <a:xfrm>
            <a:off x="8428863" y="6467188"/>
            <a:ext cx="843833" cy="274316"/>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流程管理</a:t>
            </a:r>
          </a:p>
        </p:txBody>
      </p:sp>
      <p:sp>
        <p:nvSpPr>
          <p:cNvPr id="4" name="矩形: 圆角 174">
            <a:extLst>
              <a:ext uri="{FF2B5EF4-FFF2-40B4-BE49-F238E27FC236}">
                <a16:creationId xmlns:a16="http://schemas.microsoft.com/office/drawing/2014/main" id="{03E02499-B829-97F9-CB41-7842E24BD8BE}"/>
              </a:ext>
            </a:extLst>
          </p:cNvPr>
          <p:cNvSpPr/>
          <p:nvPr/>
        </p:nvSpPr>
        <p:spPr bwMode="auto">
          <a:xfrm>
            <a:off x="9323043" y="5121049"/>
            <a:ext cx="1005829" cy="254488"/>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资产标签</a:t>
            </a:r>
          </a:p>
        </p:txBody>
      </p:sp>
      <p:sp>
        <p:nvSpPr>
          <p:cNvPr id="6" name="矩形: 圆角 180">
            <a:extLst>
              <a:ext uri="{FF2B5EF4-FFF2-40B4-BE49-F238E27FC236}">
                <a16:creationId xmlns:a16="http://schemas.microsoft.com/office/drawing/2014/main" id="{8E311D39-02EE-81D4-A8CC-43BAD874E1AC}"/>
              </a:ext>
            </a:extLst>
          </p:cNvPr>
          <p:cNvSpPr/>
          <p:nvPr/>
        </p:nvSpPr>
        <p:spPr bwMode="auto">
          <a:xfrm>
            <a:off x="5754139" y="5369571"/>
            <a:ext cx="859401" cy="242452"/>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行权限</a:t>
            </a:r>
          </a:p>
        </p:txBody>
      </p:sp>
      <p:sp>
        <p:nvSpPr>
          <p:cNvPr id="36" name="矩形: 圆角 180">
            <a:extLst>
              <a:ext uri="{FF2B5EF4-FFF2-40B4-BE49-F238E27FC236}">
                <a16:creationId xmlns:a16="http://schemas.microsoft.com/office/drawing/2014/main" id="{F624AF87-9141-9BC7-34F0-AC8753255E98}"/>
              </a:ext>
            </a:extLst>
          </p:cNvPr>
          <p:cNvSpPr/>
          <p:nvPr/>
        </p:nvSpPr>
        <p:spPr bwMode="auto">
          <a:xfrm>
            <a:off x="5715456" y="5648969"/>
            <a:ext cx="859401" cy="242452"/>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列权限</a:t>
            </a:r>
          </a:p>
        </p:txBody>
      </p:sp>
      <p:sp>
        <p:nvSpPr>
          <p:cNvPr id="43" name="矩形: 圆角 184">
            <a:extLst>
              <a:ext uri="{FF2B5EF4-FFF2-40B4-BE49-F238E27FC236}">
                <a16:creationId xmlns:a16="http://schemas.microsoft.com/office/drawing/2014/main" id="{6A034A68-E15C-8504-0806-8AEF2FEEE7A5}"/>
              </a:ext>
            </a:extLst>
          </p:cNvPr>
          <p:cNvSpPr/>
          <p:nvPr/>
        </p:nvSpPr>
        <p:spPr bwMode="auto">
          <a:xfrm>
            <a:off x="3458234" y="4560780"/>
            <a:ext cx="930496" cy="1623435"/>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accent1"/>
                </a:solidFill>
                <a:effectLst>
                  <a:outerShdw blurRad="38100" dist="25400" dir="5400000" algn="ctr" rotWithShape="0">
                    <a:srgbClr val="6E747A">
                      <a:alpha val="43000"/>
                    </a:srgbClr>
                  </a:outerShdw>
                </a:effectLst>
              </a:rPr>
              <a:t>人工智能</a:t>
            </a:r>
          </a:p>
        </p:txBody>
      </p:sp>
      <p:sp>
        <p:nvSpPr>
          <p:cNvPr id="44" name="矩形: 圆角 189">
            <a:extLst>
              <a:ext uri="{FF2B5EF4-FFF2-40B4-BE49-F238E27FC236}">
                <a16:creationId xmlns:a16="http://schemas.microsoft.com/office/drawing/2014/main" id="{222FEFAF-39A6-677F-5854-BA2CE17907D1}"/>
              </a:ext>
            </a:extLst>
          </p:cNvPr>
          <p:cNvSpPr/>
          <p:nvPr/>
        </p:nvSpPr>
        <p:spPr bwMode="auto">
          <a:xfrm>
            <a:off x="3485220" y="4965481"/>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accent6">
                    <a:lumMod val="50000"/>
                  </a:schemeClr>
                </a:solidFill>
              </a:rPr>
              <a:t>机器学习</a:t>
            </a:r>
          </a:p>
        </p:txBody>
      </p:sp>
      <p:sp>
        <p:nvSpPr>
          <p:cNvPr id="56" name="矩形: 圆角 189">
            <a:extLst>
              <a:ext uri="{FF2B5EF4-FFF2-40B4-BE49-F238E27FC236}">
                <a16:creationId xmlns:a16="http://schemas.microsoft.com/office/drawing/2014/main" id="{D91AF8DA-70B7-D46A-0B3E-3D48C1ACC1A7}"/>
              </a:ext>
            </a:extLst>
          </p:cNvPr>
          <p:cNvSpPr/>
          <p:nvPr/>
        </p:nvSpPr>
        <p:spPr bwMode="auto">
          <a:xfrm>
            <a:off x="3494944" y="5290629"/>
            <a:ext cx="859401" cy="256769"/>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ltLang="zh-CN" sz="1000" dirty="0">
                <a:solidFill>
                  <a:schemeClr val="accent6">
                    <a:lumMod val="50000"/>
                  </a:schemeClr>
                </a:solidFill>
              </a:rPr>
              <a:t>AI</a:t>
            </a:r>
            <a:r>
              <a:rPr lang="zh-CN" altLang="en-US" sz="1000" dirty="0">
                <a:solidFill>
                  <a:schemeClr val="accent6">
                    <a:lumMod val="50000"/>
                  </a:schemeClr>
                </a:solidFill>
              </a:rPr>
              <a:t>集成</a:t>
            </a:r>
          </a:p>
        </p:txBody>
      </p:sp>
      <p:sp>
        <p:nvSpPr>
          <p:cNvPr id="69" name="矩形: 圆角 95">
            <a:extLst>
              <a:ext uri="{FF2B5EF4-FFF2-40B4-BE49-F238E27FC236}">
                <a16:creationId xmlns:a16="http://schemas.microsoft.com/office/drawing/2014/main" id="{3505E566-8064-C680-FEDC-9C9FF020E385}"/>
              </a:ext>
            </a:extLst>
          </p:cNvPr>
          <p:cNvSpPr/>
          <p:nvPr/>
        </p:nvSpPr>
        <p:spPr bwMode="auto">
          <a:xfrm>
            <a:off x="10606353" y="3655655"/>
            <a:ext cx="1733966" cy="475524"/>
          </a:xfrm>
          <a:prstGeom prst="roundRect">
            <a:avLst/>
          </a:prstGeom>
          <a:solidFill>
            <a:srgbClr val="2957E8"/>
          </a:solid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400" dirty="0">
                <a:solidFill>
                  <a:schemeClr val="bg1"/>
                </a:solidFill>
              </a:rPr>
              <a:t>数据门户</a:t>
            </a:r>
          </a:p>
        </p:txBody>
      </p:sp>
      <p:cxnSp>
        <p:nvCxnSpPr>
          <p:cNvPr id="70" name="直接连接符 201">
            <a:extLst>
              <a:ext uri="{FF2B5EF4-FFF2-40B4-BE49-F238E27FC236}">
                <a16:creationId xmlns:a16="http://schemas.microsoft.com/office/drawing/2014/main" id="{3F67E60C-0C5F-9FA6-C9B6-43A14DF10D68}"/>
              </a:ext>
            </a:extLst>
          </p:cNvPr>
          <p:cNvCxnSpPr>
            <a:cxnSpLocks/>
          </p:cNvCxnSpPr>
          <p:nvPr/>
        </p:nvCxnSpPr>
        <p:spPr>
          <a:xfrm flipH="1">
            <a:off x="7988315" y="895056"/>
            <a:ext cx="13260" cy="5398694"/>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1" name="直接连接符 201">
            <a:extLst>
              <a:ext uri="{FF2B5EF4-FFF2-40B4-BE49-F238E27FC236}">
                <a16:creationId xmlns:a16="http://schemas.microsoft.com/office/drawing/2014/main" id="{90741C09-19C0-65B4-CA7B-CA44065A63EE}"/>
              </a:ext>
            </a:extLst>
          </p:cNvPr>
          <p:cNvCxnSpPr>
            <a:cxnSpLocks/>
          </p:cNvCxnSpPr>
          <p:nvPr/>
        </p:nvCxnSpPr>
        <p:spPr>
          <a:xfrm>
            <a:off x="7985210" y="3570829"/>
            <a:ext cx="4339307" cy="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直接连接符 201">
            <a:extLst>
              <a:ext uri="{FF2B5EF4-FFF2-40B4-BE49-F238E27FC236}">
                <a16:creationId xmlns:a16="http://schemas.microsoft.com/office/drawing/2014/main" id="{0B1B1F56-EA13-9FA6-3E4A-88EBF7C57F9B}"/>
              </a:ext>
            </a:extLst>
          </p:cNvPr>
          <p:cNvCxnSpPr>
            <a:cxnSpLocks/>
          </p:cNvCxnSpPr>
          <p:nvPr/>
        </p:nvCxnSpPr>
        <p:spPr>
          <a:xfrm>
            <a:off x="10561763" y="3566361"/>
            <a:ext cx="18049" cy="2730695"/>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2" name="直接连接符 201">
            <a:extLst>
              <a:ext uri="{FF2B5EF4-FFF2-40B4-BE49-F238E27FC236}">
                <a16:creationId xmlns:a16="http://schemas.microsoft.com/office/drawing/2014/main" id="{B3970480-A0B4-4880-1280-899C34289879}"/>
              </a:ext>
            </a:extLst>
          </p:cNvPr>
          <p:cNvCxnSpPr>
            <a:cxnSpLocks/>
          </p:cNvCxnSpPr>
          <p:nvPr/>
        </p:nvCxnSpPr>
        <p:spPr>
          <a:xfrm>
            <a:off x="4482034" y="4020640"/>
            <a:ext cx="29989" cy="227311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5" name="直接连接符 201">
            <a:extLst>
              <a:ext uri="{FF2B5EF4-FFF2-40B4-BE49-F238E27FC236}">
                <a16:creationId xmlns:a16="http://schemas.microsoft.com/office/drawing/2014/main" id="{1522C859-2254-9549-7973-616BD0257355}"/>
              </a:ext>
            </a:extLst>
          </p:cNvPr>
          <p:cNvCxnSpPr>
            <a:cxnSpLocks/>
          </p:cNvCxnSpPr>
          <p:nvPr/>
        </p:nvCxnSpPr>
        <p:spPr>
          <a:xfrm flipV="1">
            <a:off x="7968258" y="4644045"/>
            <a:ext cx="2667979" cy="13190"/>
          </a:xfrm>
          <a:prstGeom prst="line">
            <a:avLst/>
          </a:prstGeom>
          <a:ln w="190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44257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19EA1E4B-8971-4F21-AA47-C53725306757}"/>
              </a:ext>
            </a:extLst>
          </p:cNvPr>
          <p:cNvSpPr txBox="1"/>
          <p:nvPr/>
        </p:nvSpPr>
        <p:spPr>
          <a:xfrm>
            <a:off x="1134210" y="4483820"/>
            <a:ext cx="1436166" cy="276999"/>
          </a:xfrm>
          <a:prstGeom prst="rect">
            <a:avLst/>
          </a:prstGeom>
          <a:noFill/>
        </p:spPr>
        <p:txBody>
          <a:bodyPr wrap="square" rtlCol="0">
            <a:spAutoFit/>
          </a:bodyPr>
          <a:lstStyle/>
          <a:p>
            <a:pPr algn="ctr"/>
            <a:r>
              <a:rPr lang="zh-CN" altLang="en-US" sz="1200" dirty="0">
                <a:solidFill>
                  <a:srgbClr val="39C4B6"/>
                </a:solidFill>
                <a:latin typeface="+mj-ea"/>
                <a:ea typeface="+mj-ea"/>
              </a:rPr>
              <a:t>数据湖</a:t>
            </a:r>
          </a:p>
        </p:txBody>
      </p:sp>
      <p:sp>
        <p:nvSpPr>
          <p:cNvPr id="29" name="文本框 28">
            <a:extLst>
              <a:ext uri="{FF2B5EF4-FFF2-40B4-BE49-F238E27FC236}">
                <a16:creationId xmlns:a16="http://schemas.microsoft.com/office/drawing/2014/main" id="{AAA76D3F-A6B5-4F69-879C-F4152255A4E2}"/>
              </a:ext>
            </a:extLst>
          </p:cNvPr>
          <p:cNvSpPr txBox="1"/>
          <p:nvPr/>
        </p:nvSpPr>
        <p:spPr>
          <a:xfrm>
            <a:off x="2391263" y="4481674"/>
            <a:ext cx="1273320" cy="276999"/>
          </a:xfrm>
          <a:prstGeom prst="rect">
            <a:avLst/>
          </a:prstGeom>
          <a:noFill/>
        </p:spPr>
        <p:txBody>
          <a:bodyPr wrap="square" rtlCol="0">
            <a:spAutoFit/>
          </a:bodyPr>
          <a:lstStyle/>
          <a:p>
            <a:pPr algn="ctr"/>
            <a:r>
              <a:rPr lang="zh-CN" altLang="en-US" sz="1200" dirty="0">
                <a:solidFill>
                  <a:srgbClr val="39C4B6"/>
                </a:solidFill>
                <a:latin typeface="+mj-ea"/>
                <a:ea typeface="+mj-ea"/>
              </a:rPr>
              <a:t>数据仓库明细层</a:t>
            </a:r>
          </a:p>
        </p:txBody>
      </p:sp>
      <p:sp>
        <p:nvSpPr>
          <p:cNvPr id="31" name="文本框 30">
            <a:extLst>
              <a:ext uri="{FF2B5EF4-FFF2-40B4-BE49-F238E27FC236}">
                <a16:creationId xmlns:a16="http://schemas.microsoft.com/office/drawing/2014/main" id="{CC9E2C2A-3BDE-48D4-B1F9-F69426EFA703}"/>
              </a:ext>
            </a:extLst>
          </p:cNvPr>
          <p:cNvSpPr txBox="1"/>
          <p:nvPr/>
        </p:nvSpPr>
        <p:spPr>
          <a:xfrm>
            <a:off x="6238457" y="4492185"/>
            <a:ext cx="1453861" cy="276999"/>
          </a:xfrm>
          <a:prstGeom prst="rect">
            <a:avLst/>
          </a:prstGeom>
          <a:noFill/>
        </p:spPr>
        <p:txBody>
          <a:bodyPr wrap="square" rtlCol="0">
            <a:spAutoFit/>
          </a:bodyPr>
          <a:lstStyle/>
          <a:p>
            <a:pPr algn="ctr"/>
            <a:r>
              <a:rPr lang="zh-CN" altLang="en-US" sz="1200" dirty="0">
                <a:solidFill>
                  <a:srgbClr val="39C4B6"/>
                </a:solidFill>
                <a:latin typeface="+mj-ea"/>
                <a:ea typeface="+mj-ea"/>
              </a:rPr>
              <a:t>配置数据库</a:t>
            </a:r>
          </a:p>
        </p:txBody>
      </p:sp>
      <p:sp>
        <p:nvSpPr>
          <p:cNvPr id="45" name="文本框 44">
            <a:extLst>
              <a:ext uri="{FF2B5EF4-FFF2-40B4-BE49-F238E27FC236}">
                <a16:creationId xmlns:a16="http://schemas.microsoft.com/office/drawing/2014/main" id="{2FBC9303-7C44-4EDC-BE4C-8F6FD6C66636}"/>
              </a:ext>
            </a:extLst>
          </p:cNvPr>
          <p:cNvSpPr txBox="1"/>
          <p:nvPr/>
        </p:nvSpPr>
        <p:spPr>
          <a:xfrm>
            <a:off x="3707943" y="4481675"/>
            <a:ext cx="1453861" cy="276999"/>
          </a:xfrm>
          <a:prstGeom prst="rect">
            <a:avLst/>
          </a:prstGeom>
          <a:noFill/>
        </p:spPr>
        <p:txBody>
          <a:bodyPr wrap="square" rtlCol="0">
            <a:spAutoFit/>
          </a:bodyPr>
          <a:lstStyle/>
          <a:p>
            <a:pPr algn="ctr"/>
            <a:r>
              <a:rPr lang="zh-CN" altLang="en-US" sz="1200" dirty="0">
                <a:solidFill>
                  <a:srgbClr val="39C4B6"/>
                </a:solidFill>
                <a:latin typeface="+mj-ea"/>
                <a:ea typeface="+mj-ea"/>
              </a:rPr>
              <a:t>数据仓库聚合层</a:t>
            </a:r>
          </a:p>
        </p:txBody>
      </p:sp>
      <p:sp>
        <p:nvSpPr>
          <p:cNvPr id="54" name="矩形: 圆角 53">
            <a:extLst>
              <a:ext uri="{FF2B5EF4-FFF2-40B4-BE49-F238E27FC236}">
                <a16:creationId xmlns:a16="http://schemas.microsoft.com/office/drawing/2014/main" id="{46D21DF2-69E4-46EA-826C-C634635CE187}"/>
              </a:ext>
            </a:extLst>
          </p:cNvPr>
          <p:cNvSpPr/>
          <p:nvPr/>
        </p:nvSpPr>
        <p:spPr bwMode="auto">
          <a:xfrm>
            <a:off x="7861486" y="1269595"/>
            <a:ext cx="4033116" cy="4072005"/>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200" dirty="0">
              <a:ln w="0"/>
              <a:solidFill>
                <a:schemeClr val="accent1"/>
              </a:solidFill>
              <a:effectLst>
                <a:outerShdw blurRad="38100" dist="25400" dir="5400000" algn="ctr" rotWithShape="0">
                  <a:srgbClr val="6E747A">
                    <a:alpha val="43000"/>
                  </a:srgbClr>
                </a:outerShdw>
              </a:effectLst>
            </a:endParaRPr>
          </a:p>
        </p:txBody>
      </p:sp>
      <p:sp>
        <p:nvSpPr>
          <p:cNvPr id="59" name="矩形: 圆角 58">
            <a:extLst>
              <a:ext uri="{FF2B5EF4-FFF2-40B4-BE49-F238E27FC236}">
                <a16:creationId xmlns:a16="http://schemas.microsoft.com/office/drawing/2014/main" id="{97CF6D85-5D8F-40D4-A53B-4F50A141EB18}"/>
              </a:ext>
            </a:extLst>
          </p:cNvPr>
          <p:cNvSpPr/>
          <p:nvPr/>
        </p:nvSpPr>
        <p:spPr bwMode="auto">
          <a:xfrm>
            <a:off x="425498" y="4473907"/>
            <a:ext cx="7266820" cy="867693"/>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200" dirty="0">
              <a:ln w="0"/>
              <a:solidFill>
                <a:schemeClr val="accent1"/>
              </a:solidFill>
              <a:effectLst>
                <a:outerShdw blurRad="38100" dist="25400" dir="5400000" algn="ctr" rotWithShape="0">
                  <a:srgbClr val="6E747A">
                    <a:alpha val="43000"/>
                  </a:srgbClr>
                </a:outerShdw>
              </a:effectLst>
            </a:endParaRPr>
          </a:p>
        </p:txBody>
      </p:sp>
      <p:sp>
        <p:nvSpPr>
          <p:cNvPr id="60" name="文本框 59">
            <a:extLst>
              <a:ext uri="{FF2B5EF4-FFF2-40B4-BE49-F238E27FC236}">
                <a16:creationId xmlns:a16="http://schemas.microsoft.com/office/drawing/2014/main" id="{ABA461AE-5714-45EA-9680-9A575E53B17D}"/>
              </a:ext>
            </a:extLst>
          </p:cNvPr>
          <p:cNvSpPr txBox="1"/>
          <p:nvPr/>
        </p:nvSpPr>
        <p:spPr>
          <a:xfrm>
            <a:off x="459725" y="4512431"/>
            <a:ext cx="1003684" cy="338554"/>
          </a:xfrm>
          <a:prstGeom prst="rect">
            <a:avLst/>
          </a:prstGeom>
          <a:noFill/>
        </p:spPr>
        <p:txBody>
          <a:bodyPr wrap="square">
            <a:spAutoFit/>
          </a:bodyPr>
          <a:lstStyle/>
          <a:p>
            <a:r>
              <a:rPr lang="zh-CN" altLang="en-US" sz="1600" b="1" spc="-102" dirty="0">
                <a:ln w="3175">
                  <a:noFill/>
                </a:ln>
                <a:solidFill>
                  <a:srgbClr val="39C4B6"/>
                </a:solidFill>
                <a:latin typeface="+mj-lt"/>
                <a:cs typeface="Segoe UI" pitchFamily="34" charset="0"/>
              </a:rPr>
              <a:t>数据存储</a:t>
            </a:r>
          </a:p>
        </p:txBody>
      </p:sp>
      <p:sp>
        <p:nvSpPr>
          <p:cNvPr id="61" name="标题 1">
            <a:extLst>
              <a:ext uri="{FF2B5EF4-FFF2-40B4-BE49-F238E27FC236}">
                <a16:creationId xmlns:a16="http://schemas.microsoft.com/office/drawing/2014/main" id="{DD9AF87A-509B-4113-9290-DE89B70EA838}"/>
              </a:ext>
            </a:extLst>
          </p:cNvPr>
          <p:cNvSpPr txBox="1">
            <a:spLocks/>
          </p:cNvSpPr>
          <p:nvPr/>
        </p:nvSpPr>
        <p:spPr>
          <a:xfrm>
            <a:off x="360245" y="306775"/>
            <a:ext cx="11450272" cy="733135"/>
          </a:xfrm>
          <a:prstGeom prst="rect">
            <a:avLst/>
          </a:prstGeom>
        </p:spPr>
        <p:txBody>
          <a:bodyPr/>
          <a:lstStyle>
            <a:lvl1pPr algn="ctr"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600"/>
              </a:spcAft>
              <a:defRPr/>
            </a:pPr>
            <a:endParaRPr lang="zh-CN" altLang="en-US" sz="2800" spc="300" dirty="0">
              <a:solidFill>
                <a:srgbClr val="2A57E8"/>
              </a:solidFill>
            </a:endParaRPr>
          </a:p>
        </p:txBody>
      </p:sp>
      <p:sp>
        <p:nvSpPr>
          <p:cNvPr id="93" name="矩形: 圆角 92">
            <a:extLst>
              <a:ext uri="{FF2B5EF4-FFF2-40B4-BE49-F238E27FC236}">
                <a16:creationId xmlns:a16="http://schemas.microsoft.com/office/drawing/2014/main" id="{2B547F53-7CBC-473E-8795-8C0EA048A7D5}"/>
              </a:ext>
            </a:extLst>
          </p:cNvPr>
          <p:cNvSpPr/>
          <p:nvPr/>
        </p:nvSpPr>
        <p:spPr bwMode="auto">
          <a:xfrm>
            <a:off x="1231109" y="4805030"/>
            <a:ext cx="1102835" cy="31487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en-US" altLang="zh-CN" sz="1200" dirty="0">
                <a:solidFill>
                  <a:schemeClr val="accent6">
                    <a:lumMod val="50000"/>
                  </a:schemeClr>
                </a:solidFill>
              </a:rPr>
              <a:t>Postgresql</a:t>
            </a:r>
            <a:endParaRPr lang="zh-CN" altLang="en-US" sz="1200" dirty="0">
              <a:solidFill>
                <a:schemeClr val="accent6">
                  <a:lumMod val="50000"/>
                </a:schemeClr>
              </a:solidFill>
            </a:endParaRPr>
          </a:p>
        </p:txBody>
      </p:sp>
      <p:sp>
        <p:nvSpPr>
          <p:cNvPr id="94" name="矩形: 圆角 93">
            <a:extLst>
              <a:ext uri="{FF2B5EF4-FFF2-40B4-BE49-F238E27FC236}">
                <a16:creationId xmlns:a16="http://schemas.microsoft.com/office/drawing/2014/main" id="{F745D28B-5E87-430B-A3CB-73FC23E3B111}"/>
              </a:ext>
            </a:extLst>
          </p:cNvPr>
          <p:cNvSpPr/>
          <p:nvPr/>
        </p:nvSpPr>
        <p:spPr bwMode="auto">
          <a:xfrm>
            <a:off x="2489963" y="4814428"/>
            <a:ext cx="1102835" cy="32384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en-US" altLang="zh-CN" sz="1200" dirty="0">
                <a:solidFill>
                  <a:schemeClr val="accent6">
                    <a:lumMod val="50000"/>
                  </a:schemeClr>
                </a:solidFill>
              </a:rPr>
              <a:t>Postgresql</a:t>
            </a:r>
            <a:endParaRPr lang="zh-CN" altLang="en-US" sz="1200" dirty="0">
              <a:solidFill>
                <a:schemeClr val="accent6">
                  <a:lumMod val="50000"/>
                </a:schemeClr>
              </a:solidFill>
            </a:endParaRPr>
          </a:p>
        </p:txBody>
      </p:sp>
      <p:sp>
        <p:nvSpPr>
          <p:cNvPr id="95" name="矩形: 圆角 94">
            <a:extLst>
              <a:ext uri="{FF2B5EF4-FFF2-40B4-BE49-F238E27FC236}">
                <a16:creationId xmlns:a16="http://schemas.microsoft.com/office/drawing/2014/main" id="{080CA8F4-9170-4EF2-9751-3FF67F131D35}"/>
              </a:ext>
            </a:extLst>
          </p:cNvPr>
          <p:cNvSpPr/>
          <p:nvPr/>
        </p:nvSpPr>
        <p:spPr bwMode="auto">
          <a:xfrm>
            <a:off x="3820269" y="4822062"/>
            <a:ext cx="1102836" cy="31487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en-US" altLang="zh-CN" sz="1200" dirty="0">
                <a:solidFill>
                  <a:schemeClr val="accent6">
                    <a:lumMod val="50000"/>
                  </a:schemeClr>
                </a:solidFill>
              </a:rPr>
              <a:t>Doris</a:t>
            </a:r>
            <a:endParaRPr lang="zh-CN" altLang="en-US" sz="1200" dirty="0">
              <a:solidFill>
                <a:schemeClr val="accent6">
                  <a:lumMod val="50000"/>
                </a:schemeClr>
              </a:solidFill>
            </a:endParaRPr>
          </a:p>
        </p:txBody>
      </p:sp>
      <p:sp>
        <p:nvSpPr>
          <p:cNvPr id="96" name="矩形: 圆角 95">
            <a:extLst>
              <a:ext uri="{FF2B5EF4-FFF2-40B4-BE49-F238E27FC236}">
                <a16:creationId xmlns:a16="http://schemas.microsoft.com/office/drawing/2014/main" id="{EE7A74E4-97C1-4505-80ED-548486F3C34F}"/>
              </a:ext>
            </a:extLst>
          </p:cNvPr>
          <p:cNvSpPr/>
          <p:nvPr/>
        </p:nvSpPr>
        <p:spPr bwMode="auto">
          <a:xfrm>
            <a:off x="6215232" y="4825393"/>
            <a:ext cx="1433663" cy="31487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en-US" altLang="zh-CN" sz="1200" dirty="0">
                <a:solidFill>
                  <a:schemeClr val="accent6">
                    <a:lumMod val="50000"/>
                  </a:schemeClr>
                </a:solidFill>
              </a:rPr>
              <a:t>MySQL</a:t>
            </a:r>
            <a:endParaRPr lang="zh-CN" altLang="en-US" sz="1200" dirty="0">
              <a:solidFill>
                <a:schemeClr val="accent6">
                  <a:lumMod val="50000"/>
                </a:schemeClr>
              </a:solidFill>
            </a:endParaRPr>
          </a:p>
        </p:txBody>
      </p:sp>
      <p:sp>
        <p:nvSpPr>
          <p:cNvPr id="98" name="矩形: 圆角 97">
            <a:extLst>
              <a:ext uri="{FF2B5EF4-FFF2-40B4-BE49-F238E27FC236}">
                <a16:creationId xmlns:a16="http://schemas.microsoft.com/office/drawing/2014/main" id="{CED1B7C0-EC8A-4668-953E-BA00D22BCA82}"/>
              </a:ext>
            </a:extLst>
          </p:cNvPr>
          <p:cNvSpPr/>
          <p:nvPr/>
        </p:nvSpPr>
        <p:spPr bwMode="auto">
          <a:xfrm>
            <a:off x="383529" y="5450846"/>
            <a:ext cx="11530741" cy="469512"/>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altLang="zh-CN" sz="1200" dirty="0">
                <a:latin typeface="+mj-ea"/>
                <a:ea typeface="+mj-ea"/>
              </a:rPr>
              <a:t>Linux</a:t>
            </a:r>
            <a:r>
              <a:rPr lang="zh-CN" altLang="en-US" sz="1200" dirty="0">
                <a:latin typeface="+mj-ea"/>
                <a:ea typeface="+mj-ea"/>
              </a:rPr>
              <a:t>系统</a:t>
            </a:r>
          </a:p>
        </p:txBody>
      </p:sp>
      <p:sp>
        <p:nvSpPr>
          <p:cNvPr id="99" name="矩形: 圆角 98">
            <a:extLst>
              <a:ext uri="{FF2B5EF4-FFF2-40B4-BE49-F238E27FC236}">
                <a16:creationId xmlns:a16="http://schemas.microsoft.com/office/drawing/2014/main" id="{1B911A0C-D349-4B12-9C52-687F5C7C08B4}"/>
              </a:ext>
            </a:extLst>
          </p:cNvPr>
          <p:cNvSpPr/>
          <p:nvPr/>
        </p:nvSpPr>
        <p:spPr bwMode="auto">
          <a:xfrm>
            <a:off x="393607" y="5993075"/>
            <a:ext cx="3700705" cy="469512"/>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200" dirty="0">
                <a:latin typeface="+mj-ea"/>
                <a:ea typeface="+mj-ea"/>
              </a:rPr>
              <a:t>网络</a:t>
            </a:r>
          </a:p>
        </p:txBody>
      </p:sp>
      <p:sp>
        <p:nvSpPr>
          <p:cNvPr id="100" name="矩形: 圆角 99">
            <a:extLst>
              <a:ext uri="{FF2B5EF4-FFF2-40B4-BE49-F238E27FC236}">
                <a16:creationId xmlns:a16="http://schemas.microsoft.com/office/drawing/2014/main" id="{2E4B3FE6-E30F-4916-873D-445B917E58F4}"/>
              </a:ext>
            </a:extLst>
          </p:cNvPr>
          <p:cNvSpPr/>
          <p:nvPr/>
        </p:nvSpPr>
        <p:spPr bwMode="auto">
          <a:xfrm>
            <a:off x="4160212" y="5993075"/>
            <a:ext cx="3942147" cy="469512"/>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200" dirty="0">
                <a:latin typeface="+mj-ea"/>
                <a:ea typeface="+mj-ea"/>
              </a:rPr>
              <a:t>服务器</a:t>
            </a:r>
          </a:p>
        </p:txBody>
      </p:sp>
      <p:sp>
        <p:nvSpPr>
          <p:cNvPr id="101" name="矩形: 圆角 100">
            <a:extLst>
              <a:ext uri="{FF2B5EF4-FFF2-40B4-BE49-F238E27FC236}">
                <a16:creationId xmlns:a16="http://schemas.microsoft.com/office/drawing/2014/main" id="{FB603C38-679D-4DA1-862E-D6C2142C0AD5}"/>
              </a:ext>
            </a:extLst>
          </p:cNvPr>
          <p:cNvSpPr/>
          <p:nvPr/>
        </p:nvSpPr>
        <p:spPr bwMode="auto">
          <a:xfrm>
            <a:off x="8193897" y="5993075"/>
            <a:ext cx="3700705" cy="469512"/>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200" dirty="0">
                <a:latin typeface="+mj-ea"/>
                <a:ea typeface="+mj-ea"/>
              </a:rPr>
              <a:t>存储</a:t>
            </a:r>
          </a:p>
        </p:txBody>
      </p:sp>
      <p:sp>
        <p:nvSpPr>
          <p:cNvPr id="107" name="矩形: 圆角 91">
            <a:extLst>
              <a:ext uri="{FF2B5EF4-FFF2-40B4-BE49-F238E27FC236}">
                <a16:creationId xmlns:a16="http://schemas.microsoft.com/office/drawing/2014/main" id="{162E1F1C-11C0-D74A-B5E0-7F54CCFF0B56}"/>
              </a:ext>
            </a:extLst>
          </p:cNvPr>
          <p:cNvSpPr/>
          <p:nvPr/>
        </p:nvSpPr>
        <p:spPr bwMode="auto">
          <a:xfrm>
            <a:off x="8102359" y="1703692"/>
            <a:ext cx="3538483" cy="1491221"/>
          </a:xfrm>
          <a:prstGeom prst="roundRect">
            <a:avLst/>
          </a:prstGeom>
          <a:solidFill>
            <a:srgbClr val="39C4B6"/>
          </a:solidFill>
          <a:ln>
            <a:solidFill>
              <a:srgbClr val="39C4B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zh-CN" altLang="en-US" sz="1200" dirty="0">
                <a:gradFill>
                  <a:gsLst>
                    <a:gs pos="0">
                      <a:srgbClr val="FFFFFF"/>
                    </a:gs>
                    <a:gs pos="100000">
                      <a:srgbClr val="FFFFFF"/>
                    </a:gs>
                  </a:gsLst>
                  <a:lin ang="5400000" scaled="0"/>
                </a:gradFill>
              </a:rPr>
              <a:t>前端组件</a:t>
            </a:r>
            <a:endParaRPr lang="en-US" altLang="zh-CN" sz="1200" dirty="0">
              <a:gradFill>
                <a:gsLst>
                  <a:gs pos="0">
                    <a:srgbClr val="FFFFFF"/>
                  </a:gs>
                  <a:gs pos="100000">
                    <a:srgbClr val="FFFFFF"/>
                  </a:gs>
                </a:gsLst>
                <a:lin ang="5400000" scaled="0"/>
              </a:gradFill>
            </a:endParaRPr>
          </a:p>
        </p:txBody>
      </p:sp>
      <p:sp>
        <p:nvSpPr>
          <p:cNvPr id="108" name="矩形: 圆角 90">
            <a:extLst>
              <a:ext uri="{FF2B5EF4-FFF2-40B4-BE49-F238E27FC236}">
                <a16:creationId xmlns:a16="http://schemas.microsoft.com/office/drawing/2014/main" id="{779E3CE2-987C-8F48-825C-829888627595}"/>
              </a:ext>
            </a:extLst>
          </p:cNvPr>
          <p:cNvSpPr/>
          <p:nvPr/>
        </p:nvSpPr>
        <p:spPr bwMode="auto">
          <a:xfrm>
            <a:off x="8312080" y="2118586"/>
            <a:ext cx="2752423" cy="30473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可视化图表：</a:t>
            </a:r>
            <a:r>
              <a:rPr lang="en-US" altLang="zh-CN" sz="1200" dirty="0">
                <a:solidFill>
                  <a:schemeClr val="accent6">
                    <a:lumMod val="50000"/>
                  </a:schemeClr>
                </a:solidFill>
              </a:rPr>
              <a:t>Echarts/AntV</a:t>
            </a:r>
            <a:endParaRPr lang="zh-CN" altLang="en-US" sz="1200" dirty="0">
              <a:solidFill>
                <a:schemeClr val="accent6">
                  <a:lumMod val="50000"/>
                </a:schemeClr>
              </a:solidFill>
            </a:endParaRPr>
          </a:p>
        </p:txBody>
      </p:sp>
      <p:sp>
        <p:nvSpPr>
          <p:cNvPr id="109" name="矩形: 圆角 90">
            <a:extLst>
              <a:ext uri="{FF2B5EF4-FFF2-40B4-BE49-F238E27FC236}">
                <a16:creationId xmlns:a16="http://schemas.microsoft.com/office/drawing/2014/main" id="{9FD7B2B9-C48D-8947-AD40-33667FDDD60B}"/>
              </a:ext>
            </a:extLst>
          </p:cNvPr>
          <p:cNvSpPr/>
          <p:nvPr/>
        </p:nvSpPr>
        <p:spPr bwMode="auto">
          <a:xfrm>
            <a:off x="8312080" y="2639293"/>
            <a:ext cx="2752423" cy="30473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页面组件：</a:t>
            </a:r>
            <a:r>
              <a:rPr lang="en-US" altLang="zh-CN" sz="1200" dirty="0">
                <a:solidFill>
                  <a:schemeClr val="accent6">
                    <a:lumMod val="50000"/>
                  </a:schemeClr>
                </a:solidFill>
              </a:rPr>
              <a:t>Element</a:t>
            </a:r>
            <a:r>
              <a:rPr lang="zh-CN" altLang="en-US" sz="1200" dirty="0">
                <a:solidFill>
                  <a:schemeClr val="accent6">
                    <a:lumMod val="50000"/>
                  </a:schemeClr>
                </a:solidFill>
              </a:rPr>
              <a:t> </a:t>
            </a:r>
            <a:r>
              <a:rPr lang="en-US" altLang="zh-CN" sz="1200" dirty="0">
                <a:solidFill>
                  <a:schemeClr val="accent6">
                    <a:lumMod val="50000"/>
                  </a:schemeClr>
                </a:solidFill>
              </a:rPr>
              <a:t>UI</a:t>
            </a:r>
            <a:endParaRPr lang="zh-CN" altLang="en-US" sz="1200" dirty="0">
              <a:solidFill>
                <a:schemeClr val="accent6">
                  <a:lumMod val="50000"/>
                </a:schemeClr>
              </a:solidFill>
            </a:endParaRPr>
          </a:p>
        </p:txBody>
      </p:sp>
      <p:sp>
        <p:nvSpPr>
          <p:cNvPr id="111" name="矩形: 圆角 76">
            <a:extLst>
              <a:ext uri="{FF2B5EF4-FFF2-40B4-BE49-F238E27FC236}">
                <a16:creationId xmlns:a16="http://schemas.microsoft.com/office/drawing/2014/main" id="{4C9D07E8-D7D4-E74A-BEC4-8CB92E6BDCF0}"/>
              </a:ext>
            </a:extLst>
          </p:cNvPr>
          <p:cNvSpPr/>
          <p:nvPr/>
        </p:nvSpPr>
        <p:spPr bwMode="auto">
          <a:xfrm>
            <a:off x="8108703" y="4186807"/>
            <a:ext cx="1494901" cy="4034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消息队列：</a:t>
            </a:r>
            <a:r>
              <a:rPr lang="en-US" altLang="zh-CN" sz="1200" dirty="0">
                <a:solidFill>
                  <a:schemeClr val="bg1"/>
                </a:solidFill>
                <a:latin typeface="+mj-ea"/>
                <a:ea typeface="+mj-ea"/>
              </a:rPr>
              <a:t>kafka</a:t>
            </a:r>
          </a:p>
        </p:txBody>
      </p:sp>
      <p:sp>
        <p:nvSpPr>
          <p:cNvPr id="113" name="矩形: 圆角 76">
            <a:extLst>
              <a:ext uri="{FF2B5EF4-FFF2-40B4-BE49-F238E27FC236}">
                <a16:creationId xmlns:a16="http://schemas.microsoft.com/office/drawing/2014/main" id="{7F572597-EA29-5B4C-B053-BE54BEF28380}"/>
              </a:ext>
            </a:extLst>
          </p:cNvPr>
          <p:cNvSpPr/>
          <p:nvPr/>
        </p:nvSpPr>
        <p:spPr bwMode="auto">
          <a:xfrm>
            <a:off x="8097571" y="3481259"/>
            <a:ext cx="1494901" cy="4034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元数据：</a:t>
            </a:r>
            <a:r>
              <a:rPr lang="en-US" altLang="zh-CN" sz="1200" dirty="0">
                <a:solidFill>
                  <a:schemeClr val="bg1"/>
                </a:solidFill>
                <a:latin typeface="+mj-ea"/>
                <a:ea typeface="+mj-ea"/>
              </a:rPr>
              <a:t>Atlas</a:t>
            </a:r>
          </a:p>
        </p:txBody>
      </p:sp>
      <p:sp>
        <p:nvSpPr>
          <p:cNvPr id="114" name="矩形: 圆角 76">
            <a:extLst>
              <a:ext uri="{FF2B5EF4-FFF2-40B4-BE49-F238E27FC236}">
                <a16:creationId xmlns:a16="http://schemas.microsoft.com/office/drawing/2014/main" id="{D37353A6-06AB-F447-B5E0-CEE4328B4A8B}"/>
              </a:ext>
            </a:extLst>
          </p:cNvPr>
          <p:cNvSpPr/>
          <p:nvPr/>
        </p:nvSpPr>
        <p:spPr bwMode="auto">
          <a:xfrm>
            <a:off x="10108783" y="3506544"/>
            <a:ext cx="1494901" cy="4034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分布式缓存：</a:t>
            </a:r>
            <a:r>
              <a:rPr lang="en-US" altLang="zh-CN" sz="1200" dirty="0">
                <a:solidFill>
                  <a:schemeClr val="bg1"/>
                </a:solidFill>
                <a:latin typeface="+mj-ea"/>
                <a:ea typeface="+mj-ea"/>
              </a:rPr>
              <a:t>Redis</a:t>
            </a:r>
          </a:p>
        </p:txBody>
      </p:sp>
      <p:sp>
        <p:nvSpPr>
          <p:cNvPr id="118" name="文本框 117">
            <a:extLst>
              <a:ext uri="{FF2B5EF4-FFF2-40B4-BE49-F238E27FC236}">
                <a16:creationId xmlns:a16="http://schemas.microsoft.com/office/drawing/2014/main" id="{14A5C136-E7F1-844A-B4D9-3B9A4F4E6B2F}"/>
              </a:ext>
            </a:extLst>
          </p:cNvPr>
          <p:cNvSpPr txBox="1"/>
          <p:nvPr/>
        </p:nvSpPr>
        <p:spPr>
          <a:xfrm>
            <a:off x="8102359" y="1346562"/>
            <a:ext cx="1192575" cy="338554"/>
          </a:xfrm>
          <a:prstGeom prst="rect">
            <a:avLst/>
          </a:prstGeom>
          <a:noFill/>
        </p:spPr>
        <p:txBody>
          <a:bodyPr wrap="square">
            <a:spAutoFit/>
          </a:bodyPr>
          <a:lstStyle/>
          <a:p>
            <a:r>
              <a:rPr lang="zh-CN" altLang="en-US" sz="1600" b="1" spc="-102" dirty="0">
                <a:ln w="3175">
                  <a:noFill/>
                </a:ln>
                <a:solidFill>
                  <a:srgbClr val="39C4B6"/>
                </a:solidFill>
                <a:latin typeface="+mj-lt"/>
                <a:cs typeface="Segoe UI" pitchFamily="34" charset="0"/>
              </a:rPr>
              <a:t>服务组件</a:t>
            </a:r>
          </a:p>
        </p:txBody>
      </p:sp>
      <p:sp>
        <p:nvSpPr>
          <p:cNvPr id="122" name="矩形: 圆角 76">
            <a:extLst>
              <a:ext uri="{FF2B5EF4-FFF2-40B4-BE49-F238E27FC236}">
                <a16:creationId xmlns:a16="http://schemas.microsoft.com/office/drawing/2014/main" id="{E21C10B3-BF11-6F47-AD15-EA8FA85A8E0A}"/>
              </a:ext>
            </a:extLst>
          </p:cNvPr>
          <p:cNvSpPr/>
          <p:nvPr/>
        </p:nvSpPr>
        <p:spPr bwMode="auto">
          <a:xfrm>
            <a:off x="4428855" y="2368337"/>
            <a:ext cx="1494901" cy="329051"/>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pPr algn="ctr"/>
            <a:r>
              <a:rPr lang="zh-CN" altLang="en-US" sz="1200" dirty="0">
                <a:solidFill>
                  <a:schemeClr val="bg1"/>
                </a:solidFill>
                <a:latin typeface="+mj-ea"/>
                <a:ea typeface="+mj-ea"/>
              </a:rPr>
              <a:t>数据治理服务</a:t>
            </a:r>
            <a:endParaRPr lang="en-US" altLang="zh-CN" sz="1200" dirty="0">
              <a:solidFill>
                <a:schemeClr val="bg1"/>
              </a:solidFill>
              <a:latin typeface="+mj-ea"/>
              <a:ea typeface="+mj-ea"/>
            </a:endParaRPr>
          </a:p>
        </p:txBody>
      </p:sp>
      <p:sp>
        <p:nvSpPr>
          <p:cNvPr id="119" name="矩形: 圆角 51">
            <a:extLst>
              <a:ext uri="{FF2B5EF4-FFF2-40B4-BE49-F238E27FC236}">
                <a16:creationId xmlns:a16="http://schemas.microsoft.com/office/drawing/2014/main" id="{92E6323A-715E-FD41-8365-C790A95DC394}"/>
              </a:ext>
            </a:extLst>
          </p:cNvPr>
          <p:cNvSpPr/>
          <p:nvPr/>
        </p:nvSpPr>
        <p:spPr bwMode="auto">
          <a:xfrm>
            <a:off x="459725" y="1963854"/>
            <a:ext cx="7258862" cy="2358486"/>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200" dirty="0">
              <a:ln w="0"/>
              <a:solidFill>
                <a:schemeClr val="accent1"/>
              </a:solidFill>
              <a:effectLst>
                <a:outerShdw blurRad="38100" dist="25400" dir="5400000" algn="ctr" rotWithShape="0">
                  <a:srgbClr val="6E747A">
                    <a:alpha val="43000"/>
                  </a:srgbClr>
                </a:outerShdw>
              </a:effectLst>
            </a:endParaRPr>
          </a:p>
        </p:txBody>
      </p:sp>
      <p:sp>
        <p:nvSpPr>
          <p:cNvPr id="123" name="矩形: 圆角 76">
            <a:extLst>
              <a:ext uri="{FF2B5EF4-FFF2-40B4-BE49-F238E27FC236}">
                <a16:creationId xmlns:a16="http://schemas.microsoft.com/office/drawing/2014/main" id="{15BFC591-AE4D-6C44-A086-6A7D07C6FFFD}"/>
              </a:ext>
            </a:extLst>
          </p:cNvPr>
          <p:cNvSpPr/>
          <p:nvPr/>
        </p:nvSpPr>
        <p:spPr bwMode="auto">
          <a:xfrm>
            <a:off x="4395997" y="3884742"/>
            <a:ext cx="1494901" cy="330154"/>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任务处理服务</a:t>
            </a:r>
            <a:endParaRPr lang="en-US" altLang="zh-CN" sz="1200" dirty="0">
              <a:solidFill>
                <a:schemeClr val="bg1"/>
              </a:solidFill>
              <a:latin typeface="+mj-ea"/>
              <a:ea typeface="+mj-ea"/>
            </a:endParaRPr>
          </a:p>
        </p:txBody>
      </p:sp>
      <p:sp>
        <p:nvSpPr>
          <p:cNvPr id="124" name="矩形: 圆角 76">
            <a:extLst>
              <a:ext uri="{FF2B5EF4-FFF2-40B4-BE49-F238E27FC236}">
                <a16:creationId xmlns:a16="http://schemas.microsoft.com/office/drawing/2014/main" id="{AF15B280-F594-9C4A-925C-6EF9006BCE47}"/>
              </a:ext>
            </a:extLst>
          </p:cNvPr>
          <p:cNvSpPr/>
          <p:nvPr/>
        </p:nvSpPr>
        <p:spPr bwMode="auto">
          <a:xfrm>
            <a:off x="6054971" y="3875167"/>
            <a:ext cx="1494901" cy="330154"/>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系统管理服务</a:t>
            </a:r>
            <a:endParaRPr lang="en-US" altLang="zh-CN" sz="1200" dirty="0">
              <a:solidFill>
                <a:schemeClr val="bg1"/>
              </a:solidFill>
              <a:latin typeface="+mj-ea"/>
              <a:ea typeface="+mj-ea"/>
            </a:endParaRPr>
          </a:p>
        </p:txBody>
      </p:sp>
      <p:sp>
        <p:nvSpPr>
          <p:cNvPr id="125" name="矩形: 圆角 76">
            <a:extLst>
              <a:ext uri="{FF2B5EF4-FFF2-40B4-BE49-F238E27FC236}">
                <a16:creationId xmlns:a16="http://schemas.microsoft.com/office/drawing/2014/main" id="{E9C82242-A480-D848-BC5E-8F38FF70714A}"/>
              </a:ext>
            </a:extLst>
          </p:cNvPr>
          <p:cNvSpPr/>
          <p:nvPr/>
        </p:nvSpPr>
        <p:spPr bwMode="auto">
          <a:xfrm>
            <a:off x="4405265" y="2820241"/>
            <a:ext cx="1494901" cy="341374"/>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数据可视化服务</a:t>
            </a:r>
            <a:endParaRPr lang="en-US" altLang="zh-CN" sz="1200" dirty="0">
              <a:solidFill>
                <a:schemeClr val="bg1"/>
              </a:solidFill>
              <a:latin typeface="+mj-ea"/>
              <a:ea typeface="+mj-ea"/>
            </a:endParaRPr>
          </a:p>
        </p:txBody>
      </p:sp>
      <p:grpSp>
        <p:nvGrpSpPr>
          <p:cNvPr id="2" name="组合 1">
            <a:extLst>
              <a:ext uri="{FF2B5EF4-FFF2-40B4-BE49-F238E27FC236}">
                <a16:creationId xmlns:a16="http://schemas.microsoft.com/office/drawing/2014/main" id="{BFDAED03-6C73-4845-90BE-3B3177813F5B}"/>
              </a:ext>
            </a:extLst>
          </p:cNvPr>
          <p:cNvGrpSpPr/>
          <p:nvPr/>
        </p:nvGrpSpPr>
        <p:grpSpPr>
          <a:xfrm>
            <a:off x="741232" y="2764150"/>
            <a:ext cx="3500603" cy="1450746"/>
            <a:chOff x="741232" y="2764150"/>
            <a:chExt cx="3500603" cy="1450746"/>
          </a:xfrm>
        </p:grpSpPr>
        <p:sp>
          <p:nvSpPr>
            <p:cNvPr id="120" name="矩形: 圆角 76">
              <a:extLst>
                <a:ext uri="{FF2B5EF4-FFF2-40B4-BE49-F238E27FC236}">
                  <a16:creationId xmlns:a16="http://schemas.microsoft.com/office/drawing/2014/main" id="{09B161DF-C2A1-9B42-96F8-E6738F4CE3DD}"/>
                </a:ext>
              </a:extLst>
            </p:cNvPr>
            <p:cNvSpPr/>
            <p:nvPr/>
          </p:nvSpPr>
          <p:spPr bwMode="auto">
            <a:xfrm>
              <a:off x="741232" y="2764150"/>
              <a:ext cx="3500603" cy="1450746"/>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r>
                <a:rPr lang="zh-CN" altLang="en-US" sz="1200" dirty="0">
                  <a:solidFill>
                    <a:schemeClr val="bg1"/>
                  </a:solidFill>
                  <a:latin typeface="+mj-ea"/>
                  <a:ea typeface="+mj-ea"/>
                </a:rPr>
                <a:t>数据工厂服务</a:t>
              </a:r>
              <a:endParaRPr lang="en-US" altLang="zh-CN" sz="1200" dirty="0">
                <a:solidFill>
                  <a:schemeClr val="bg1"/>
                </a:solidFill>
                <a:latin typeface="+mj-ea"/>
                <a:ea typeface="+mj-ea"/>
              </a:endParaRPr>
            </a:p>
          </p:txBody>
        </p:sp>
        <p:sp>
          <p:nvSpPr>
            <p:cNvPr id="126" name="矩形: 圆角 92">
              <a:extLst>
                <a:ext uri="{FF2B5EF4-FFF2-40B4-BE49-F238E27FC236}">
                  <a16:creationId xmlns:a16="http://schemas.microsoft.com/office/drawing/2014/main" id="{A0322DC9-5DDE-2F40-BCDE-2B3F1E3CE5F7}"/>
                </a:ext>
              </a:extLst>
            </p:cNvPr>
            <p:cNvSpPr/>
            <p:nvPr/>
          </p:nvSpPr>
          <p:spPr bwMode="auto">
            <a:xfrm>
              <a:off x="801977" y="3203649"/>
              <a:ext cx="1005829" cy="375396"/>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数据接入</a:t>
              </a:r>
            </a:p>
          </p:txBody>
        </p:sp>
        <p:sp>
          <p:nvSpPr>
            <p:cNvPr id="127" name="矩形: 圆角 92">
              <a:extLst>
                <a:ext uri="{FF2B5EF4-FFF2-40B4-BE49-F238E27FC236}">
                  <a16:creationId xmlns:a16="http://schemas.microsoft.com/office/drawing/2014/main" id="{3443B55B-D13F-A041-AE5D-95EA858E863C}"/>
                </a:ext>
              </a:extLst>
            </p:cNvPr>
            <p:cNvSpPr/>
            <p:nvPr/>
          </p:nvSpPr>
          <p:spPr bwMode="auto">
            <a:xfrm>
              <a:off x="1965714" y="3188564"/>
              <a:ext cx="1005829" cy="375396"/>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数据建模</a:t>
              </a:r>
            </a:p>
          </p:txBody>
        </p:sp>
        <p:sp>
          <p:nvSpPr>
            <p:cNvPr id="128" name="矩形: 圆角 92">
              <a:extLst>
                <a:ext uri="{FF2B5EF4-FFF2-40B4-BE49-F238E27FC236}">
                  <a16:creationId xmlns:a16="http://schemas.microsoft.com/office/drawing/2014/main" id="{D38AD6AB-03F4-A54B-9EC1-623CED370F79}"/>
                </a:ext>
              </a:extLst>
            </p:cNvPr>
            <p:cNvSpPr/>
            <p:nvPr/>
          </p:nvSpPr>
          <p:spPr bwMode="auto">
            <a:xfrm>
              <a:off x="3158563" y="3188564"/>
              <a:ext cx="1005829" cy="375396"/>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数据调度</a:t>
              </a:r>
            </a:p>
          </p:txBody>
        </p:sp>
      </p:grpSp>
      <p:sp>
        <p:nvSpPr>
          <p:cNvPr id="121" name="矩形: 圆角 76">
            <a:extLst>
              <a:ext uri="{FF2B5EF4-FFF2-40B4-BE49-F238E27FC236}">
                <a16:creationId xmlns:a16="http://schemas.microsoft.com/office/drawing/2014/main" id="{36A6A8F4-C00D-F340-8B4C-5FD96F05D9A5}"/>
              </a:ext>
            </a:extLst>
          </p:cNvPr>
          <p:cNvSpPr/>
          <p:nvPr/>
        </p:nvSpPr>
        <p:spPr bwMode="auto">
          <a:xfrm>
            <a:off x="6066655" y="2370424"/>
            <a:ext cx="1477386" cy="360325"/>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pPr algn="ctr"/>
            <a:r>
              <a:rPr lang="zh-CN" altLang="en-US" sz="1200" dirty="0">
                <a:solidFill>
                  <a:schemeClr val="bg1"/>
                </a:solidFill>
                <a:latin typeface="+mj-ea"/>
                <a:ea typeface="+mj-ea"/>
              </a:rPr>
              <a:t>数据资产服务</a:t>
            </a:r>
            <a:endParaRPr lang="en-US" altLang="zh-CN" sz="1200" dirty="0">
              <a:solidFill>
                <a:schemeClr val="bg1"/>
              </a:solidFill>
              <a:latin typeface="+mj-ea"/>
              <a:ea typeface="+mj-ea"/>
            </a:endParaRPr>
          </a:p>
        </p:txBody>
      </p:sp>
      <p:sp>
        <p:nvSpPr>
          <p:cNvPr id="134" name="矩形: 圆角 76">
            <a:extLst>
              <a:ext uri="{FF2B5EF4-FFF2-40B4-BE49-F238E27FC236}">
                <a16:creationId xmlns:a16="http://schemas.microsoft.com/office/drawing/2014/main" id="{7D90E6CD-2227-EA42-9A78-CE2D87639061}"/>
              </a:ext>
            </a:extLst>
          </p:cNvPr>
          <p:cNvSpPr/>
          <p:nvPr/>
        </p:nvSpPr>
        <p:spPr bwMode="auto">
          <a:xfrm>
            <a:off x="6069334" y="2840999"/>
            <a:ext cx="1494901" cy="342504"/>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数据消费服务</a:t>
            </a:r>
            <a:endParaRPr lang="en-US" altLang="zh-CN" sz="1200" dirty="0">
              <a:solidFill>
                <a:schemeClr val="bg1"/>
              </a:solidFill>
              <a:latin typeface="+mj-ea"/>
              <a:ea typeface="+mj-ea"/>
            </a:endParaRPr>
          </a:p>
        </p:txBody>
      </p:sp>
      <p:sp>
        <p:nvSpPr>
          <p:cNvPr id="5" name="文本框 4">
            <a:extLst>
              <a:ext uri="{FF2B5EF4-FFF2-40B4-BE49-F238E27FC236}">
                <a16:creationId xmlns:a16="http://schemas.microsoft.com/office/drawing/2014/main" id="{0ABAB968-10B6-FC4C-9F53-A1D146F6EA2C}"/>
              </a:ext>
            </a:extLst>
          </p:cNvPr>
          <p:cNvSpPr txBox="1"/>
          <p:nvPr/>
        </p:nvSpPr>
        <p:spPr>
          <a:xfrm>
            <a:off x="425498" y="1935723"/>
            <a:ext cx="945643" cy="517065"/>
          </a:xfrm>
          <a:prstGeom prst="rect">
            <a:avLst/>
          </a:prstGeom>
          <a:noFill/>
        </p:spPr>
        <p:txBody>
          <a:bodyPr wrap="none" lIns="182880" tIns="146304" rIns="182880" bIns="146304" rtlCol="0">
            <a:spAutoFit/>
          </a:bodyPr>
          <a:lstStyle/>
          <a:p>
            <a:pPr>
              <a:lnSpc>
                <a:spcPct val="90000"/>
              </a:lnSpc>
              <a:spcAft>
                <a:spcPts val="600"/>
              </a:spcAft>
            </a:pPr>
            <a:r>
              <a:rPr lang="zh-CN" altLang="en-US" sz="1600" b="1" spc="-102" dirty="0">
                <a:ln w="3175">
                  <a:noFill/>
                </a:ln>
                <a:solidFill>
                  <a:srgbClr val="39C4B6"/>
                </a:solidFill>
                <a:latin typeface="+mj-lt"/>
                <a:cs typeface="Segoe UI" pitchFamily="34" charset="0"/>
              </a:rPr>
              <a:t>微服务</a:t>
            </a:r>
          </a:p>
        </p:txBody>
      </p:sp>
      <p:sp>
        <p:nvSpPr>
          <p:cNvPr id="135" name="矩形: 圆角 53">
            <a:extLst>
              <a:ext uri="{FF2B5EF4-FFF2-40B4-BE49-F238E27FC236}">
                <a16:creationId xmlns:a16="http://schemas.microsoft.com/office/drawing/2014/main" id="{E51DC6E9-CB52-1540-805B-9B05302B26BD}"/>
              </a:ext>
            </a:extLst>
          </p:cNvPr>
          <p:cNvSpPr/>
          <p:nvPr/>
        </p:nvSpPr>
        <p:spPr bwMode="auto">
          <a:xfrm>
            <a:off x="459724" y="1269595"/>
            <a:ext cx="7266819" cy="630871"/>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200" dirty="0">
              <a:ln w="0"/>
              <a:solidFill>
                <a:schemeClr val="accent1"/>
              </a:solidFill>
              <a:effectLst>
                <a:outerShdw blurRad="38100" dist="25400" dir="5400000" algn="ctr" rotWithShape="0">
                  <a:srgbClr val="6E747A">
                    <a:alpha val="43000"/>
                  </a:srgbClr>
                </a:outerShdw>
              </a:effectLst>
            </a:endParaRPr>
          </a:p>
        </p:txBody>
      </p:sp>
      <p:sp>
        <p:nvSpPr>
          <p:cNvPr id="136" name="文本框 135">
            <a:extLst>
              <a:ext uri="{FF2B5EF4-FFF2-40B4-BE49-F238E27FC236}">
                <a16:creationId xmlns:a16="http://schemas.microsoft.com/office/drawing/2014/main" id="{7F703EF5-7288-EE4B-9724-53BBBB65FC60}"/>
              </a:ext>
            </a:extLst>
          </p:cNvPr>
          <p:cNvSpPr txBox="1"/>
          <p:nvPr/>
        </p:nvSpPr>
        <p:spPr>
          <a:xfrm>
            <a:off x="537921" y="1253766"/>
            <a:ext cx="1192575" cy="338554"/>
          </a:xfrm>
          <a:prstGeom prst="rect">
            <a:avLst/>
          </a:prstGeom>
          <a:noFill/>
        </p:spPr>
        <p:txBody>
          <a:bodyPr wrap="square">
            <a:spAutoFit/>
          </a:bodyPr>
          <a:lstStyle/>
          <a:p>
            <a:r>
              <a:rPr lang="zh-CN" altLang="en-US" sz="1600" b="1" spc="-102" dirty="0">
                <a:ln w="3175">
                  <a:noFill/>
                </a:ln>
                <a:solidFill>
                  <a:srgbClr val="39C4B6"/>
                </a:solidFill>
                <a:latin typeface="+mj-lt"/>
                <a:cs typeface="Segoe UI" pitchFamily="34" charset="0"/>
              </a:rPr>
              <a:t>前端展现</a:t>
            </a:r>
          </a:p>
        </p:txBody>
      </p:sp>
      <p:sp>
        <p:nvSpPr>
          <p:cNvPr id="137" name="矩形: 圆角 76">
            <a:extLst>
              <a:ext uri="{FF2B5EF4-FFF2-40B4-BE49-F238E27FC236}">
                <a16:creationId xmlns:a16="http://schemas.microsoft.com/office/drawing/2014/main" id="{D7DC64F1-7AD6-E440-A9C2-A6214A44EC05}"/>
              </a:ext>
            </a:extLst>
          </p:cNvPr>
          <p:cNvSpPr/>
          <p:nvPr/>
        </p:nvSpPr>
        <p:spPr bwMode="auto">
          <a:xfrm>
            <a:off x="1531252" y="1443023"/>
            <a:ext cx="2043181" cy="4034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个人</a:t>
            </a:r>
            <a:r>
              <a:rPr lang="en-US" altLang="zh-CN" sz="1200" dirty="0">
                <a:solidFill>
                  <a:schemeClr val="bg1"/>
                </a:solidFill>
                <a:latin typeface="+mj-ea"/>
                <a:ea typeface="+mj-ea"/>
              </a:rPr>
              <a:t>PC</a:t>
            </a:r>
            <a:r>
              <a:rPr lang="zh-CN" altLang="en-US" sz="1200" dirty="0">
                <a:solidFill>
                  <a:schemeClr val="bg1"/>
                </a:solidFill>
                <a:latin typeface="+mj-ea"/>
                <a:ea typeface="+mj-ea"/>
              </a:rPr>
              <a:t>浏览器</a:t>
            </a:r>
            <a:endParaRPr lang="en-US" altLang="zh-CN" sz="1200" dirty="0">
              <a:solidFill>
                <a:schemeClr val="bg1"/>
              </a:solidFill>
              <a:latin typeface="+mj-ea"/>
              <a:ea typeface="+mj-ea"/>
            </a:endParaRPr>
          </a:p>
        </p:txBody>
      </p:sp>
      <p:sp>
        <p:nvSpPr>
          <p:cNvPr id="138" name="矩形: 圆角 76">
            <a:extLst>
              <a:ext uri="{FF2B5EF4-FFF2-40B4-BE49-F238E27FC236}">
                <a16:creationId xmlns:a16="http://schemas.microsoft.com/office/drawing/2014/main" id="{A0B81ACD-F287-BA40-A58F-01BFF736C05E}"/>
              </a:ext>
            </a:extLst>
          </p:cNvPr>
          <p:cNvSpPr/>
          <p:nvPr/>
        </p:nvSpPr>
        <p:spPr bwMode="auto">
          <a:xfrm>
            <a:off x="4619793" y="1420521"/>
            <a:ext cx="2118213" cy="4034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移动端</a:t>
            </a:r>
            <a:r>
              <a:rPr lang="en-US" altLang="zh-CN" sz="1200" dirty="0">
                <a:solidFill>
                  <a:schemeClr val="bg1"/>
                </a:solidFill>
                <a:latin typeface="+mj-ea"/>
                <a:ea typeface="+mj-ea"/>
              </a:rPr>
              <a:t>APP</a:t>
            </a:r>
            <a:r>
              <a:rPr lang="zh-CN" altLang="en-US" sz="1200" dirty="0">
                <a:solidFill>
                  <a:schemeClr val="bg1"/>
                </a:solidFill>
                <a:latin typeface="+mj-ea"/>
                <a:ea typeface="+mj-ea"/>
              </a:rPr>
              <a:t>集成</a:t>
            </a:r>
            <a:endParaRPr lang="en-US" altLang="zh-CN" sz="1200" dirty="0">
              <a:solidFill>
                <a:schemeClr val="bg1"/>
              </a:solidFill>
              <a:latin typeface="+mj-ea"/>
              <a:ea typeface="+mj-ea"/>
            </a:endParaRPr>
          </a:p>
        </p:txBody>
      </p:sp>
      <p:sp>
        <p:nvSpPr>
          <p:cNvPr id="56" name="矩形: 圆角 76">
            <a:extLst>
              <a:ext uri="{FF2B5EF4-FFF2-40B4-BE49-F238E27FC236}">
                <a16:creationId xmlns:a16="http://schemas.microsoft.com/office/drawing/2014/main" id="{38A66DE3-FB23-3E42-9144-E9D8B3E453B6}"/>
              </a:ext>
            </a:extLst>
          </p:cNvPr>
          <p:cNvSpPr/>
          <p:nvPr/>
        </p:nvSpPr>
        <p:spPr bwMode="auto">
          <a:xfrm>
            <a:off x="741232" y="2356575"/>
            <a:ext cx="3500603" cy="341374"/>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数据报表门户（</a:t>
            </a:r>
            <a:r>
              <a:rPr lang="en-US" altLang="zh-CN" sz="1200" dirty="0">
                <a:solidFill>
                  <a:schemeClr val="bg1"/>
                </a:solidFill>
                <a:latin typeface="+mj-ea"/>
                <a:ea typeface="+mj-ea"/>
              </a:rPr>
              <a:t>DIP</a:t>
            </a:r>
            <a:r>
              <a:rPr lang="zh-CN" altLang="en-US" sz="1200" dirty="0">
                <a:solidFill>
                  <a:schemeClr val="bg1"/>
                </a:solidFill>
                <a:latin typeface="+mj-ea"/>
                <a:ea typeface="+mj-ea"/>
              </a:rPr>
              <a:t>）</a:t>
            </a:r>
            <a:endParaRPr lang="en-US" altLang="zh-CN" sz="1200" dirty="0">
              <a:solidFill>
                <a:schemeClr val="bg1"/>
              </a:solidFill>
              <a:latin typeface="+mj-ea"/>
              <a:ea typeface="+mj-ea"/>
            </a:endParaRPr>
          </a:p>
        </p:txBody>
      </p:sp>
      <p:sp>
        <p:nvSpPr>
          <p:cNvPr id="57" name="矩形: 圆角 92">
            <a:extLst>
              <a:ext uri="{FF2B5EF4-FFF2-40B4-BE49-F238E27FC236}">
                <a16:creationId xmlns:a16="http://schemas.microsoft.com/office/drawing/2014/main" id="{F42EC0A6-C7E2-4D42-B2AE-0E57438893A0}"/>
              </a:ext>
            </a:extLst>
          </p:cNvPr>
          <p:cNvSpPr/>
          <p:nvPr/>
        </p:nvSpPr>
        <p:spPr bwMode="auto">
          <a:xfrm>
            <a:off x="832791" y="3694264"/>
            <a:ext cx="1005829" cy="420298"/>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主数据建模</a:t>
            </a:r>
          </a:p>
        </p:txBody>
      </p:sp>
      <p:sp>
        <p:nvSpPr>
          <p:cNvPr id="58" name="矩形: 圆角 92">
            <a:extLst>
              <a:ext uri="{FF2B5EF4-FFF2-40B4-BE49-F238E27FC236}">
                <a16:creationId xmlns:a16="http://schemas.microsoft.com/office/drawing/2014/main" id="{F0F46A2E-32E2-6041-AA7A-E22865A60CED}"/>
              </a:ext>
            </a:extLst>
          </p:cNvPr>
          <p:cNvSpPr/>
          <p:nvPr/>
        </p:nvSpPr>
        <p:spPr bwMode="auto">
          <a:xfrm>
            <a:off x="2015699" y="3694264"/>
            <a:ext cx="1005829" cy="420298"/>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数据计算</a:t>
            </a:r>
            <a:r>
              <a:rPr lang="en-US" altLang="zh-CN" sz="1200" dirty="0">
                <a:solidFill>
                  <a:schemeClr val="accent6">
                    <a:lumMod val="50000"/>
                  </a:schemeClr>
                </a:solidFill>
              </a:rPr>
              <a:t>NIFI</a:t>
            </a:r>
            <a:endParaRPr lang="zh-CN" altLang="en-US" sz="1200" dirty="0">
              <a:solidFill>
                <a:schemeClr val="accent6">
                  <a:lumMod val="50000"/>
                </a:schemeClr>
              </a:solidFill>
            </a:endParaRPr>
          </a:p>
        </p:txBody>
      </p:sp>
      <p:sp>
        <p:nvSpPr>
          <p:cNvPr id="62" name="矩形: 圆角 76">
            <a:extLst>
              <a:ext uri="{FF2B5EF4-FFF2-40B4-BE49-F238E27FC236}">
                <a16:creationId xmlns:a16="http://schemas.microsoft.com/office/drawing/2014/main" id="{D3625AAA-882E-3447-A7C2-A1B4705B19A8}"/>
              </a:ext>
            </a:extLst>
          </p:cNvPr>
          <p:cNvSpPr/>
          <p:nvPr/>
        </p:nvSpPr>
        <p:spPr bwMode="auto">
          <a:xfrm>
            <a:off x="4393450" y="3328715"/>
            <a:ext cx="1494901" cy="341374"/>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主数据维护服务</a:t>
            </a:r>
            <a:endParaRPr lang="en-US" altLang="zh-CN" sz="1200" dirty="0">
              <a:solidFill>
                <a:schemeClr val="bg1"/>
              </a:solidFill>
              <a:latin typeface="+mj-ea"/>
              <a:ea typeface="+mj-ea"/>
            </a:endParaRPr>
          </a:p>
        </p:txBody>
      </p:sp>
      <p:sp>
        <p:nvSpPr>
          <p:cNvPr id="63" name="矩形: 圆角 76">
            <a:extLst>
              <a:ext uri="{FF2B5EF4-FFF2-40B4-BE49-F238E27FC236}">
                <a16:creationId xmlns:a16="http://schemas.microsoft.com/office/drawing/2014/main" id="{117A901D-B79D-3C45-9774-99B8B071BD95}"/>
              </a:ext>
            </a:extLst>
          </p:cNvPr>
          <p:cNvSpPr/>
          <p:nvPr/>
        </p:nvSpPr>
        <p:spPr bwMode="auto">
          <a:xfrm>
            <a:off x="6057519" y="3349473"/>
            <a:ext cx="1494901" cy="342504"/>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流程管理服务</a:t>
            </a:r>
            <a:endParaRPr lang="en-US" altLang="zh-CN" sz="1200" dirty="0">
              <a:solidFill>
                <a:schemeClr val="bg1"/>
              </a:solidFill>
              <a:latin typeface="+mj-ea"/>
              <a:ea typeface="+mj-ea"/>
            </a:endParaRPr>
          </a:p>
        </p:txBody>
      </p:sp>
      <p:sp>
        <p:nvSpPr>
          <p:cNvPr id="66" name="矩形: 圆角 94">
            <a:extLst>
              <a:ext uri="{FF2B5EF4-FFF2-40B4-BE49-F238E27FC236}">
                <a16:creationId xmlns:a16="http://schemas.microsoft.com/office/drawing/2014/main" id="{601C5284-CDF3-B945-AF9F-81B482772FA6}"/>
              </a:ext>
            </a:extLst>
          </p:cNvPr>
          <p:cNvSpPr/>
          <p:nvPr/>
        </p:nvSpPr>
        <p:spPr bwMode="auto">
          <a:xfrm>
            <a:off x="5026076" y="4822062"/>
            <a:ext cx="1102836" cy="31487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en-US" altLang="zh-CN" sz="1200" dirty="0" err="1">
                <a:solidFill>
                  <a:schemeClr val="accent6">
                    <a:lumMod val="50000"/>
                  </a:schemeClr>
                </a:solidFill>
              </a:rPr>
              <a:t>Postgresql</a:t>
            </a:r>
            <a:endParaRPr lang="zh-CN" altLang="en-US" sz="1200" dirty="0">
              <a:solidFill>
                <a:schemeClr val="accent6">
                  <a:lumMod val="50000"/>
                </a:schemeClr>
              </a:solidFill>
            </a:endParaRPr>
          </a:p>
        </p:txBody>
      </p:sp>
      <p:sp>
        <p:nvSpPr>
          <p:cNvPr id="67" name="文本框 66">
            <a:extLst>
              <a:ext uri="{FF2B5EF4-FFF2-40B4-BE49-F238E27FC236}">
                <a16:creationId xmlns:a16="http://schemas.microsoft.com/office/drawing/2014/main" id="{714A7589-2645-DD44-84C8-E28D485EF979}"/>
              </a:ext>
            </a:extLst>
          </p:cNvPr>
          <p:cNvSpPr txBox="1"/>
          <p:nvPr/>
        </p:nvSpPr>
        <p:spPr>
          <a:xfrm>
            <a:off x="4861748" y="4494655"/>
            <a:ext cx="1453861" cy="276999"/>
          </a:xfrm>
          <a:prstGeom prst="rect">
            <a:avLst/>
          </a:prstGeom>
          <a:noFill/>
        </p:spPr>
        <p:txBody>
          <a:bodyPr wrap="square" rtlCol="0">
            <a:spAutoFit/>
          </a:bodyPr>
          <a:lstStyle/>
          <a:p>
            <a:pPr algn="ctr"/>
            <a:r>
              <a:rPr lang="zh-CN" altLang="en-US" sz="1200" dirty="0">
                <a:solidFill>
                  <a:srgbClr val="39C4B6"/>
                </a:solidFill>
                <a:latin typeface="+mj-ea"/>
                <a:ea typeface="+mj-ea"/>
              </a:rPr>
              <a:t>主数据仓库</a:t>
            </a:r>
          </a:p>
        </p:txBody>
      </p:sp>
      <p:sp>
        <p:nvSpPr>
          <p:cNvPr id="175" name="标题 174">
            <a:extLst>
              <a:ext uri="{FF2B5EF4-FFF2-40B4-BE49-F238E27FC236}">
                <a16:creationId xmlns:a16="http://schemas.microsoft.com/office/drawing/2014/main" id="{0E5FEB48-C28F-210E-F4C3-BEB2768F9BE5}"/>
              </a:ext>
            </a:extLst>
          </p:cNvPr>
          <p:cNvSpPr>
            <a:spLocks noGrp="1"/>
          </p:cNvSpPr>
          <p:nvPr>
            <p:ph type="title"/>
          </p:nvPr>
        </p:nvSpPr>
        <p:spPr>
          <a:xfrm>
            <a:off x="466368" y="214309"/>
            <a:ext cx="5934747" cy="599782"/>
          </a:xfrm>
        </p:spPr>
        <p:txBody>
          <a:bodyPr>
            <a:normAutofit/>
          </a:bodyPr>
          <a:lstStyle/>
          <a:p>
            <a:pPr lvl="0" algn="l"/>
            <a:r>
              <a:rPr lang="zh-CN" altLang="en-US" b="1" dirty="0"/>
              <a:t>技术架构（开源版）</a:t>
            </a:r>
          </a:p>
        </p:txBody>
      </p:sp>
    </p:spTree>
    <p:extLst>
      <p:ext uri="{BB962C8B-B14F-4D97-AF65-F5344CB8AC3E}">
        <p14:creationId xmlns:p14="http://schemas.microsoft.com/office/powerpoint/2010/main" val="2198008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19EA1E4B-8971-4F21-AA47-C53725306757}"/>
              </a:ext>
            </a:extLst>
          </p:cNvPr>
          <p:cNvSpPr txBox="1"/>
          <p:nvPr/>
        </p:nvSpPr>
        <p:spPr>
          <a:xfrm>
            <a:off x="1134209" y="4483820"/>
            <a:ext cx="1654605" cy="276999"/>
          </a:xfrm>
          <a:prstGeom prst="rect">
            <a:avLst/>
          </a:prstGeom>
          <a:noFill/>
        </p:spPr>
        <p:txBody>
          <a:bodyPr wrap="square" rtlCol="0">
            <a:spAutoFit/>
          </a:bodyPr>
          <a:lstStyle/>
          <a:p>
            <a:pPr algn="ctr"/>
            <a:r>
              <a:rPr lang="zh-CN" altLang="en-US" sz="1200" dirty="0">
                <a:solidFill>
                  <a:srgbClr val="39C4B6"/>
                </a:solidFill>
                <a:latin typeface="+mj-ea"/>
                <a:ea typeface="+mj-ea"/>
              </a:rPr>
              <a:t>数据湖</a:t>
            </a:r>
          </a:p>
        </p:txBody>
      </p:sp>
      <p:sp>
        <p:nvSpPr>
          <p:cNvPr id="29" name="文本框 28">
            <a:extLst>
              <a:ext uri="{FF2B5EF4-FFF2-40B4-BE49-F238E27FC236}">
                <a16:creationId xmlns:a16="http://schemas.microsoft.com/office/drawing/2014/main" id="{AAA76D3F-A6B5-4F69-879C-F4152255A4E2}"/>
              </a:ext>
            </a:extLst>
          </p:cNvPr>
          <p:cNvSpPr txBox="1"/>
          <p:nvPr/>
        </p:nvSpPr>
        <p:spPr>
          <a:xfrm>
            <a:off x="2002165" y="4492184"/>
            <a:ext cx="2051885" cy="276999"/>
          </a:xfrm>
          <a:prstGeom prst="rect">
            <a:avLst/>
          </a:prstGeom>
          <a:noFill/>
        </p:spPr>
        <p:txBody>
          <a:bodyPr wrap="square" rtlCol="0">
            <a:spAutoFit/>
          </a:bodyPr>
          <a:lstStyle/>
          <a:p>
            <a:pPr algn="ctr"/>
            <a:r>
              <a:rPr lang="zh-CN" altLang="en-US" sz="1200" dirty="0">
                <a:solidFill>
                  <a:srgbClr val="39C4B6"/>
                </a:solidFill>
                <a:latin typeface="+mj-ea"/>
                <a:ea typeface="+mj-ea"/>
              </a:rPr>
              <a:t>数据仓库</a:t>
            </a:r>
          </a:p>
        </p:txBody>
      </p:sp>
      <p:sp>
        <p:nvSpPr>
          <p:cNvPr id="31" name="文本框 30">
            <a:extLst>
              <a:ext uri="{FF2B5EF4-FFF2-40B4-BE49-F238E27FC236}">
                <a16:creationId xmlns:a16="http://schemas.microsoft.com/office/drawing/2014/main" id="{CC9E2C2A-3BDE-48D4-B1F9-F69426EFA703}"/>
              </a:ext>
            </a:extLst>
          </p:cNvPr>
          <p:cNvSpPr txBox="1"/>
          <p:nvPr/>
        </p:nvSpPr>
        <p:spPr>
          <a:xfrm>
            <a:off x="6238457" y="4492185"/>
            <a:ext cx="1453861" cy="276999"/>
          </a:xfrm>
          <a:prstGeom prst="rect">
            <a:avLst/>
          </a:prstGeom>
          <a:noFill/>
        </p:spPr>
        <p:txBody>
          <a:bodyPr wrap="square" rtlCol="0">
            <a:spAutoFit/>
          </a:bodyPr>
          <a:lstStyle/>
          <a:p>
            <a:pPr algn="ctr"/>
            <a:r>
              <a:rPr lang="zh-CN" altLang="en-US" sz="1200" dirty="0">
                <a:solidFill>
                  <a:srgbClr val="39C4B6"/>
                </a:solidFill>
                <a:latin typeface="+mj-ea"/>
                <a:ea typeface="+mj-ea"/>
              </a:rPr>
              <a:t>配置数据库</a:t>
            </a:r>
          </a:p>
        </p:txBody>
      </p:sp>
      <p:sp>
        <p:nvSpPr>
          <p:cNvPr id="54" name="矩形: 圆角 53">
            <a:extLst>
              <a:ext uri="{FF2B5EF4-FFF2-40B4-BE49-F238E27FC236}">
                <a16:creationId xmlns:a16="http://schemas.microsoft.com/office/drawing/2014/main" id="{46D21DF2-69E4-46EA-826C-C634635CE187}"/>
              </a:ext>
            </a:extLst>
          </p:cNvPr>
          <p:cNvSpPr/>
          <p:nvPr/>
        </p:nvSpPr>
        <p:spPr bwMode="auto">
          <a:xfrm>
            <a:off x="7861486" y="1112627"/>
            <a:ext cx="4033116" cy="4228973"/>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200" dirty="0">
              <a:ln w="0"/>
              <a:solidFill>
                <a:schemeClr val="accent1"/>
              </a:solidFill>
              <a:effectLst>
                <a:outerShdw blurRad="38100" dist="25400" dir="5400000" algn="ctr" rotWithShape="0">
                  <a:srgbClr val="6E747A">
                    <a:alpha val="43000"/>
                  </a:srgbClr>
                </a:outerShdw>
              </a:effectLst>
            </a:endParaRPr>
          </a:p>
        </p:txBody>
      </p:sp>
      <p:sp>
        <p:nvSpPr>
          <p:cNvPr id="59" name="矩形: 圆角 58">
            <a:extLst>
              <a:ext uri="{FF2B5EF4-FFF2-40B4-BE49-F238E27FC236}">
                <a16:creationId xmlns:a16="http://schemas.microsoft.com/office/drawing/2014/main" id="{97CF6D85-5D8F-40D4-A53B-4F50A141EB18}"/>
              </a:ext>
            </a:extLst>
          </p:cNvPr>
          <p:cNvSpPr/>
          <p:nvPr/>
        </p:nvSpPr>
        <p:spPr bwMode="auto">
          <a:xfrm>
            <a:off x="425498" y="4473907"/>
            <a:ext cx="7266820" cy="867693"/>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200" dirty="0">
              <a:ln w="0"/>
              <a:solidFill>
                <a:schemeClr val="accent1"/>
              </a:solidFill>
              <a:effectLst>
                <a:outerShdw blurRad="38100" dist="25400" dir="5400000" algn="ctr" rotWithShape="0">
                  <a:srgbClr val="6E747A">
                    <a:alpha val="43000"/>
                  </a:srgbClr>
                </a:outerShdw>
              </a:effectLst>
            </a:endParaRPr>
          </a:p>
        </p:txBody>
      </p:sp>
      <p:sp>
        <p:nvSpPr>
          <p:cNvPr id="60" name="文本框 59">
            <a:extLst>
              <a:ext uri="{FF2B5EF4-FFF2-40B4-BE49-F238E27FC236}">
                <a16:creationId xmlns:a16="http://schemas.microsoft.com/office/drawing/2014/main" id="{ABA461AE-5714-45EA-9680-9A575E53B17D}"/>
              </a:ext>
            </a:extLst>
          </p:cNvPr>
          <p:cNvSpPr txBox="1"/>
          <p:nvPr/>
        </p:nvSpPr>
        <p:spPr>
          <a:xfrm>
            <a:off x="459725" y="4512431"/>
            <a:ext cx="1003684" cy="338554"/>
          </a:xfrm>
          <a:prstGeom prst="rect">
            <a:avLst/>
          </a:prstGeom>
          <a:noFill/>
        </p:spPr>
        <p:txBody>
          <a:bodyPr wrap="square">
            <a:spAutoFit/>
          </a:bodyPr>
          <a:lstStyle/>
          <a:p>
            <a:r>
              <a:rPr lang="zh-CN" altLang="en-US" sz="1600" b="1" spc="-102" dirty="0">
                <a:ln w="3175">
                  <a:noFill/>
                </a:ln>
                <a:solidFill>
                  <a:srgbClr val="39C4B6"/>
                </a:solidFill>
                <a:latin typeface="+mj-lt"/>
                <a:cs typeface="Segoe UI" pitchFamily="34" charset="0"/>
              </a:rPr>
              <a:t>数据存储</a:t>
            </a:r>
          </a:p>
        </p:txBody>
      </p:sp>
      <p:sp>
        <p:nvSpPr>
          <p:cNvPr id="61" name="标题 1">
            <a:extLst>
              <a:ext uri="{FF2B5EF4-FFF2-40B4-BE49-F238E27FC236}">
                <a16:creationId xmlns:a16="http://schemas.microsoft.com/office/drawing/2014/main" id="{DD9AF87A-509B-4113-9290-DE89B70EA838}"/>
              </a:ext>
            </a:extLst>
          </p:cNvPr>
          <p:cNvSpPr txBox="1">
            <a:spLocks/>
          </p:cNvSpPr>
          <p:nvPr/>
        </p:nvSpPr>
        <p:spPr>
          <a:xfrm>
            <a:off x="9618165" y="-32181"/>
            <a:ext cx="3023383" cy="733135"/>
          </a:xfrm>
          <a:prstGeom prst="rect">
            <a:avLst/>
          </a:prstGeom>
        </p:spPr>
        <p:txBody>
          <a:bodyPr/>
          <a:lstStyle>
            <a:lvl1pPr algn="ctr"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600"/>
              </a:spcAft>
              <a:defRPr/>
            </a:pPr>
            <a:endParaRPr lang="zh-CN" altLang="en-US" sz="2800" spc="300" dirty="0">
              <a:solidFill>
                <a:srgbClr val="2A57E8"/>
              </a:solidFill>
            </a:endParaRPr>
          </a:p>
        </p:txBody>
      </p:sp>
      <p:sp>
        <p:nvSpPr>
          <p:cNvPr id="93" name="矩形: 圆角 92">
            <a:extLst>
              <a:ext uri="{FF2B5EF4-FFF2-40B4-BE49-F238E27FC236}">
                <a16:creationId xmlns:a16="http://schemas.microsoft.com/office/drawing/2014/main" id="{2B547F53-7CBC-473E-8795-8C0EA048A7D5}"/>
              </a:ext>
            </a:extLst>
          </p:cNvPr>
          <p:cNvSpPr/>
          <p:nvPr/>
        </p:nvSpPr>
        <p:spPr bwMode="auto">
          <a:xfrm>
            <a:off x="1497635" y="4809541"/>
            <a:ext cx="4520679" cy="31487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en-US" altLang="zh-CN" sz="1200" dirty="0">
                <a:solidFill>
                  <a:srgbClr val="FF0000"/>
                </a:solidFill>
              </a:rPr>
              <a:t>Sql</a:t>
            </a:r>
            <a:r>
              <a:rPr lang="zh-CN" altLang="en-US" sz="1200" dirty="0">
                <a:solidFill>
                  <a:srgbClr val="FF0000"/>
                </a:solidFill>
              </a:rPr>
              <a:t> </a:t>
            </a:r>
            <a:r>
              <a:rPr lang="en-US" altLang="zh-CN" sz="1200" dirty="0">
                <a:solidFill>
                  <a:srgbClr val="FF0000"/>
                </a:solidFill>
              </a:rPr>
              <a:t>Server</a:t>
            </a:r>
            <a:r>
              <a:rPr lang="zh-CN" altLang="en-US" sz="1200" dirty="0">
                <a:solidFill>
                  <a:srgbClr val="FF0000"/>
                </a:solidFill>
              </a:rPr>
              <a:t> </a:t>
            </a:r>
            <a:r>
              <a:rPr lang="en-US" altLang="zh-CN" sz="1200" dirty="0">
                <a:solidFill>
                  <a:srgbClr val="FF0000"/>
                </a:solidFill>
              </a:rPr>
              <a:t>Database</a:t>
            </a:r>
            <a:r>
              <a:rPr lang="zh-CN" altLang="en-US" sz="1200" dirty="0">
                <a:solidFill>
                  <a:srgbClr val="FF0000"/>
                </a:solidFill>
              </a:rPr>
              <a:t> </a:t>
            </a:r>
            <a:r>
              <a:rPr lang="en-US" altLang="zh-CN" sz="1200" dirty="0">
                <a:solidFill>
                  <a:srgbClr val="FF0000"/>
                </a:solidFill>
              </a:rPr>
              <a:t>Engine</a:t>
            </a:r>
            <a:endParaRPr lang="zh-CN" altLang="en-US" sz="1200" dirty="0">
              <a:solidFill>
                <a:srgbClr val="FF0000"/>
              </a:solidFill>
            </a:endParaRPr>
          </a:p>
        </p:txBody>
      </p:sp>
      <p:sp>
        <p:nvSpPr>
          <p:cNvPr id="96" name="矩形: 圆角 95">
            <a:extLst>
              <a:ext uri="{FF2B5EF4-FFF2-40B4-BE49-F238E27FC236}">
                <a16:creationId xmlns:a16="http://schemas.microsoft.com/office/drawing/2014/main" id="{EE7A74E4-97C1-4505-80ED-548486F3C34F}"/>
              </a:ext>
            </a:extLst>
          </p:cNvPr>
          <p:cNvSpPr/>
          <p:nvPr/>
        </p:nvSpPr>
        <p:spPr bwMode="auto">
          <a:xfrm>
            <a:off x="6215232" y="4825393"/>
            <a:ext cx="1433663" cy="31487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en-US" altLang="zh-CN" sz="1200" dirty="0">
                <a:solidFill>
                  <a:schemeClr val="accent6">
                    <a:lumMod val="50000"/>
                  </a:schemeClr>
                </a:solidFill>
              </a:rPr>
              <a:t>MySQL</a:t>
            </a:r>
            <a:endParaRPr lang="zh-CN" altLang="en-US" sz="1200" dirty="0">
              <a:solidFill>
                <a:schemeClr val="accent6">
                  <a:lumMod val="50000"/>
                </a:schemeClr>
              </a:solidFill>
            </a:endParaRPr>
          </a:p>
        </p:txBody>
      </p:sp>
      <p:sp>
        <p:nvSpPr>
          <p:cNvPr id="98" name="矩形: 圆角 97">
            <a:extLst>
              <a:ext uri="{FF2B5EF4-FFF2-40B4-BE49-F238E27FC236}">
                <a16:creationId xmlns:a16="http://schemas.microsoft.com/office/drawing/2014/main" id="{CED1B7C0-EC8A-4668-953E-BA00D22BCA82}"/>
              </a:ext>
            </a:extLst>
          </p:cNvPr>
          <p:cNvSpPr/>
          <p:nvPr/>
        </p:nvSpPr>
        <p:spPr bwMode="auto">
          <a:xfrm>
            <a:off x="383529" y="5450846"/>
            <a:ext cx="11530741" cy="469512"/>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en-US" altLang="zh-CN" sz="1200" dirty="0">
                <a:latin typeface="+mj-ea"/>
                <a:ea typeface="+mj-ea"/>
              </a:rPr>
              <a:t>Windows</a:t>
            </a:r>
            <a:r>
              <a:rPr lang="zh-CN" altLang="en-US" sz="1200" dirty="0">
                <a:latin typeface="+mj-ea"/>
                <a:ea typeface="+mj-ea"/>
              </a:rPr>
              <a:t> </a:t>
            </a:r>
            <a:r>
              <a:rPr lang="en-US" altLang="zh-CN" sz="1200" dirty="0">
                <a:latin typeface="+mj-ea"/>
                <a:ea typeface="+mj-ea"/>
              </a:rPr>
              <a:t>Server</a:t>
            </a:r>
            <a:r>
              <a:rPr lang="zh-CN" altLang="en-US" sz="1200" dirty="0">
                <a:latin typeface="+mj-ea"/>
                <a:ea typeface="+mj-ea"/>
              </a:rPr>
              <a:t> </a:t>
            </a:r>
            <a:r>
              <a:rPr lang="en-US" altLang="zh-CN" sz="1200" dirty="0">
                <a:latin typeface="+mj-ea"/>
                <a:ea typeface="+mj-ea"/>
              </a:rPr>
              <a:t>2019</a:t>
            </a:r>
            <a:endParaRPr lang="zh-CN" altLang="en-US" sz="1200" dirty="0">
              <a:latin typeface="+mj-ea"/>
              <a:ea typeface="+mj-ea"/>
            </a:endParaRPr>
          </a:p>
        </p:txBody>
      </p:sp>
      <p:sp>
        <p:nvSpPr>
          <p:cNvPr id="99" name="矩形: 圆角 98">
            <a:extLst>
              <a:ext uri="{FF2B5EF4-FFF2-40B4-BE49-F238E27FC236}">
                <a16:creationId xmlns:a16="http://schemas.microsoft.com/office/drawing/2014/main" id="{1B911A0C-D349-4B12-9C52-687F5C7C08B4}"/>
              </a:ext>
            </a:extLst>
          </p:cNvPr>
          <p:cNvSpPr/>
          <p:nvPr/>
        </p:nvSpPr>
        <p:spPr bwMode="auto">
          <a:xfrm>
            <a:off x="393607" y="5993075"/>
            <a:ext cx="3700705" cy="469512"/>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200" dirty="0">
                <a:latin typeface="+mj-ea"/>
                <a:ea typeface="+mj-ea"/>
              </a:rPr>
              <a:t>网络</a:t>
            </a:r>
          </a:p>
        </p:txBody>
      </p:sp>
      <p:sp>
        <p:nvSpPr>
          <p:cNvPr id="100" name="矩形: 圆角 99">
            <a:extLst>
              <a:ext uri="{FF2B5EF4-FFF2-40B4-BE49-F238E27FC236}">
                <a16:creationId xmlns:a16="http://schemas.microsoft.com/office/drawing/2014/main" id="{2E4B3FE6-E30F-4916-873D-445B917E58F4}"/>
              </a:ext>
            </a:extLst>
          </p:cNvPr>
          <p:cNvSpPr/>
          <p:nvPr/>
        </p:nvSpPr>
        <p:spPr bwMode="auto">
          <a:xfrm>
            <a:off x="4160212" y="5993075"/>
            <a:ext cx="3942147" cy="469512"/>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200" dirty="0">
                <a:latin typeface="+mj-ea"/>
                <a:ea typeface="+mj-ea"/>
              </a:rPr>
              <a:t>服务器</a:t>
            </a:r>
          </a:p>
        </p:txBody>
      </p:sp>
      <p:sp>
        <p:nvSpPr>
          <p:cNvPr id="101" name="矩形: 圆角 100">
            <a:extLst>
              <a:ext uri="{FF2B5EF4-FFF2-40B4-BE49-F238E27FC236}">
                <a16:creationId xmlns:a16="http://schemas.microsoft.com/office/drawing/2014/main" id="{FB603C38-679D-4DA1-862E-D6C2142C0AD5}"/>
              </a:ext>
            </a:extLst>
          </p:cNvPr>
          <p:cNvSpPr/>
          <p:nvPr/>
        </p:nvSpPr>
        <p:spPr bwMode="auto">
          <a:xfrm>
            <a:off x="8193897" y="5993075"/>
            <a:ext cx="3700705" cy="469512"/>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200" dirty="0">
                <a:latin typeface="+mj-ea"/>
                <a:ea typeface="+mj-ea"/>
              </a:rPr>
              <a:t>存储</a:t>
            </a:r>
          </a:p>
        </p:txBody>
      </p:sp>
      <p:sp>
        <p:nvSpPr>
          <p:cNvPr id="107" name="矩形: 圆角 91">
            <a:extLst>
              <a:ext uri="{FF2B5EF4-FFF2-40B4-BE49-F238E27FC236}">
                <a16:creationId xmlns:a16="http://schemas.microsoft.com/office/drawing/2014/main" id="{162E1F1C-11C0-D74A-B5E0-7F54CCFF0B56}"/>
              </a:ext>
            </a:extLst>
          </p:cNvPr>
          <p:cNvSpPr/>
          <p:nvPr/>
        </p:nvSpPr>
        <p:spPr bwMode="auto">
          <a:xfrm>
            <a:off x="8102359" y="1703692"/>
            <a:ext cx="3538483" cy="1445042"/>
          </a:xfrm>
          <a:prstGeom prst="roundRect">
            <a:avLst/>
          </a:prstGeom>
          <a:solidFill>
            <a:srgbClr val="39C4B6"/>
          </a:solidFill>
          <a:ln>
            <a:solidFill>
              <a:srgbClr val="39C4B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lang="zh-CN" altLang="en-US" sz="1200" dirty="0">
                <a:gradFill>
                  <a:gsLst>
                    <a:gs pos="0">
                      <a:srgbClr val="FFFFFF"/>
                    </a:gs>
                    <a:gs pos="100000">
                      <a:srgbClr val="FFFFFF"/>
                    </a:gs>
                  </a:gsLst>
                  <a:lin ang="5400000" scaled="0"/>
                </a:gradFill>
              </a:rPr>
              <a:t>前端组件</a:t>
            </a:r>
            <a:endParaRPr lang="en-US" altLang="zh-CN" sz="1200" dirty="0">
              <a:gradFill>
                <a:gsLst>
                  <a:gs pos="0">
                    <a:srgbClr val="FFFFFF"/>
                  </a:gs>
                  <a:gs pos="100000">
                    <a:srgbClr val="FFFFFF"/>
                  </a:gs>
                </a:gsLst>
                <a:lin ang="5400000" scaled="0"/>
              </a:gradFill>
            </a:endParaRPr>
          </a:p>
        </p:txBody>
      </p:sp>
      <p:sp>
        <p:nvSpPr>
          <p:cNvPr id="108" name="矩形: 圆角 90">
            <a:extLst>
              <a:ext uri="{FF2B5EF4-FFF2-40B4-BE49-F238E27FC236}">
                <a16:creationId xmlns:a16="http://schemas.microsoft.com/office/drawing/2014/main" id="{779E3CE2-987C-8F48-825C-829888627595}"/>
              </a:ext>
            </a:extLst>
          </p:cNvPr>
          <p:cNvSpPr/>
          <p:nvPr/>
        </p:nvSpPr>
        <p:spPr bwMode="auto">
          <a:xfrm>
            <a:off x="8276155" y="2028083"/>
            <a:ext cx="3242144" cy="30473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可视化图表：</a:t>
            </a:r>
            <a:r>
              <a:rPr lang="en-US" altLang="zh-CN" sz="1200" dirty="0">
                <a:solidFill>
                  <a:schemeClr val="accent6">
                    <a:lumMod val="50000"/>
                  </a:schemeClr>
                </a:solidFill>
              </a:rPr>
              <a:t>ECharts/ Ant</a:t>
            </a:r>
            <a:r>
              <a:rPr lang="zh-CN" altLang="en-US" sz="1200" dirty="0">
                <a:solidFill>
                  <a:schemeClr val="accent6">
                    <a:lumMod val="50000"/>
                  </a:schemeClr>
                </a:solidFill>
              </a:rPr>
              <a:t> </a:t>
            </a:r>
            <a:r>
              <a:rPr lang="en-US" altLang="zh-CN" sz="1200" dirty="0">
                <a:solidFill>
                  <a:schemeClr val="accent6">
                    <a:lumMod val="50000"/>
                  </a:schemeClr>
                </a:solidFill>
              </a:rPr>
              <a:t>V</a:t>
            </a:r>
            <a:endParaRPr lang="zh-CN" altLang="en-US" sz="1200" dirty="0">
              <a:solidFill>
                <a:schemeClr val="accent6">
                  <a:lumMod val="50000"/>
                </a:schemeClr>
              </a:solidFill>
            </a:endParaRPr>
          </a:p>
        </p:txBody>
      </p:sp>
      <p:sp>
        <p:nvSpPr>
          <p:cNvPr id="109" name="矩形: 圆角 90">
            <a:extLst>
              <a:ext uri="{FF2B5EF4-FFF2-40B4-BE49-F238E27FC236}">
                <a16:creationId xmlns:a16="http://schemas.microsoft.com/office/drawing/2014/main" id="{9FD7B2B9-C48D-8947-AD40-33667FDDD60B}"/>
              </a:ext>
            </a:extLst>
          </p:cNvPr>
          <p:cNvSpPr/>
          <p:nvPr/>
        </p:nvSpPr>
        <p:spPr bwMode="auto">
          <a:xfrm>
            <a:off x="8246606" y="2584222"/>
            <a:ext cx="1601889" cy="30473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页面组件：</a:t>
            </a:r>
            <a:r>
              <a:rPr lang="en-US" altLang="zh-CN" sz="1200" dirty="0">
                <a:solidFill>
                  <a:schemeClr val="accent6">
                    <a:lumMod val="50000"/>
                  </a:schemeClr>
                </a:solidFill>
              </a:rPr>
              <a:t>Element</a:t>
            </a:r>
            <a:r>
              <a:rPr lang="zh-CN" altLang="en-US" sz="1200" dirty="0">
                <a:solidFill>
                  <a:schemeClr val="accent6">
                    <a:lumMod val="50000"/>
                  </a:schemeClr>
                </a:solidFill>
              </a:rPr>
              <a:t> </a:t>
            </a:r>
            <a:r>
              <a:rPr lang="en-US" altLang="zh-CN" sz="1200" dirty="0">
                <a:solidFill>
                  <a:schemeClr val="accent6">
                    <a:lumMod val="50000"/>
                  </a:schemeClr>
                </a:solidFill>
              </a:rPr>
              <a:t>UI</a:t>
            </a:r>
            <a:endParaRPr lang="zh-CN" altLang="en-US" sz="1200" dirty="0">
              <a:solidFill>
                <a:schemeClr val="accent6">
                  <a:lumMod val="50000"/>
                </a:schemeClr>
              </a:solidFill>
            </a:endParaRPr>
          </a:p>
        </p:txBody>
      </p:sp>
      <p:sp>
        <p:nvSpPr>
          <p:cNvPr id="111" name="矩形: 圆角 76">
            <a:extLst>
              <a:ext uri="{FF2B5EF4-FFF2-40B4-BE49-F238E27FC236}">
                <a16:creationId xmlns:a16="http://schemas.microsoft.com/office/drawing/2014/main" id="{4C9D07E8-D7D4-E74A-BEC4-8CB92E6BDCF0}"/>
              </a:ext>
            </a:extLst>
          </p:cNvPr>
          <p:cNvSpPr/>
          <p:nvPr/>
        </p:nvSpPr>
        <p:spPr bwMode="auto">
          <a:xfrm>
            <a:off x="8123264" y="4563631"/>
            <a:ext cx="1494901" cy="4034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消息队列：</a:t>
            </a:r>
            <a:r>
              <a:rPr lang="en-US" altLang="zh-CN" sz="1200" dirty="0">
                <a:solidFill>
                  <a:schemeClr val="bg1"/>
                </a:solidFill>
                <a:latin typeface="+mj-ea"/>
                <a:ea typeface="+mj-ea"/>
              </a:rPr>
              <a:t>Kafka</a:t>
            </a:r>
          </a:p>
        </p:txBody>
      </p:sp>
      <p:sp>
        <p:nvSpPr>
          <p:cNvPr id="113" name="矩形: 圆角 76">
            <a:extLst>
              <a:ext uri="{FF2B5EF4-FFF2-40B4-BE49-F238E27FC236}">
                <a16:creationId xmlns:a16="http://schemas.microsoft.com/office/drawing/2014/main" id="{7F572597-EA29-5B4C-B053-BE54BEF28380}"/>
              </a:ext>
            </a:extLst>
          </p:cNvPr>
          <p:cNvSpPr/>
          <p:nvPr/>
        </p:nvSpPr>
        <p:spPr bwMode="auto">
          <a:xfrm>
            <a:off x="8123264" y="3969404"/>
            <a:ext cx="1494901" cy="4034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元数据：</a:t>
            </a:r>
            <a:r>
              <a:rPr lang="en-US" altLang="zh-CN" sz="1200" dirty="0">
                <a:solidFill>
                  <a:schemeClr val="bg1"/>
                </a:solidFill>
                <a:latin typeface="+mj-ea"/>
                <a:ea typeface="+mj-ea"/>
              </a:rPr>
              <a:t>Atlas</a:t>
            </a:r>
          </a:p>
        </p:txBody>
      </p:sp>
      <p:sp>
        <p:nvSpPr>
          <p:cNvPr id="114" name="矩形: 圆角 76">
            <a:extLst>
              <a:ext uri="{FF2B5EF4-FFF2-40B4-BE49-F238E27FC236}">
                <a16:creationId xmlns:a16="http://schemas.microsoft.com/office/drawing/2014/main" id="{D37353A6-06AB-F447-B5E0-CEE4328B4A8B}"/>
              </a:ext>
            </a:extLst>
          </p:cNvPr>
          <p:cNvSpPr/>
          <p:nvPr/>
        </p:nvSpPr>
        <p:spPr bwMode="auto">
          <a:xfrm>
            <a:off x="10153099" y="3935379"/>
            <a:ext cx="1494901" cy="4034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分布式缓存：</a:t>
            </a:r>
            <a:r>
              <a:rPr lang="en-US" altLang="zh-CN" sz="1200" dirty="0">
                <a:solidFill>
                  <a:schemeClr val="bg1"/>
                </a:solidFill>
                <a:latin typeface="+mj-ea"/>
                <a:ea typeface="+mj-ea"/>
              </a:rPr>
              <a:t>Redis</a:t>
            </a:r>
          </a:p>
        </p:txBody>
      </p:sp>
      <p:sp>
        <p:nvSpPr>
          <p:cNvPr id="118" name="文本框 117">
            <a:extLst>
              <a:ext uri="{FF2B5EF4-FFF2-40B4-BE49-F238E27FC236}">
                <a16:creationId xmlns:a16="http://schemas.microsoft.com/office/drawing/2014/main" id="{14A5C136-E7F1-844A-B4D9-3B9A4F4E6B2F}"/>
              </a:ext>
            </a:extLst>
          </p:cNvPr>
          <p:cNvSpPr txBox="1"/>
          <p:nvPr/>
        </p:nvSpPr>
        <p:spPr>
          <a:xfrm>
            <a:off x="8102359" y="1346562"/>
            <a:ext cx="1192575" cy="338554"/>
          </a:xfrm>
          <a:prstGeom prst="rect">
            <a:avLst/>
          </a:prstGeom>
          <a:noFill/>
        </p:spPr>
        <p:txBody>
          <a:bodyPr wrap="square">
            <a:spAutoFit/>
          </a:bodyPr>
          <a:lstStyle/>
          <a:p>
            <a:r>
              <a:rPr lang="zh-CN" altLang="en-US" sz="1600" b="1" spc="-102" dirty="0">
                <a:ln w="3175">
                  <a:noFill/>
                </a:ln>
                <a:solidFill>
                  <a:srgbClr val="39C4B6"/>
                </a:solidFill>
                <a:latin typeface="+mj-lt"/>
                <a:cs typeface="Segoe UI" pitchFamily="34" charset="0"/>
              </a:rPr>
              <a:t>服务组件</a:t>
            </a:r>
          </a:p>
        </p:txBody>
      </p:sp>
      <p:grpSp>
        <p:nvGrpSpPr>
          <p:cNvPr id="7" name="组合 6">
            <a:extLst>
              <a:ext uri="{FF2B5EF4-FFF2-40B4-BE49-F238E27FC236}">
                <a16:creationId xmlns:a16="http://schemas.microsoft.com/office/drawing/2014/main" id="{1C99B265-A20F-0F48-A25B-EC5C1FCE7552}"/>
              </a:ext>
            </a:extLst>
          </p:cNvPr>
          <p:cNvGrpSpPr/>
          <p:nvPr/>
        </p:nvGrpSpPr>
        <p:grpSpPr>
          <a:xfrm>
            <a:off x="450666" y="1618760"/>
            <a:ext cx="7267921" cy="2792343"/>
            <a:chOff x="339805" y="1656328"/>
            <a:chExt cx="7267921" cy="2792343"/>
          </a:xfrm>
        </p:grpSpPr>
        <p:sp>
          <p:nvSpPr>
            <p:cNvPr id="122" name="矩形: 圆角 76">
              <a:extLst>
                <a:ext uri="{FF2B5EF4-FFF2-40B4-BE49-F238E27FC236}">
                  <a16:creationId xmlns:a16="http://schemas.microsoft.com/office/drawing/2014/main" id="{E21C10B3-BF11-6F47-AD15-EA8FA85A8E0A}"/>
                </a:ext>
              </a:extLst>
            </p:cNvPr>
            <p:cNvSpPr/>
            <p:nvPr/>
          </p:nvSpPr>
          <p:spPr bwMode="auto">
            <a:xfrm>
              <a:off x="5850468" y="2380833"/>
              <a:ext cx="1494902" cy="333195"/>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pPr algn="ctr"/>
              <a:r>
                <a:rPr lang="zh-CN" altLang="en-US" sz="1200" dirty="0">
                  <a:solidFill>
                    <a:schemeClr val="bg1"/>
                  </a:solidFill>
                  <a:latin typeface="+mj-ea"/>
                  <a:ea typeface="+mj-ea"/>
                </a:rPr>
                <a:t>数据治理服务</a:t>
              </a:r>
              <a:endParaRPr lang="en-US" altLang="zh-CN" sz="1200" dirty="0">
                <a:solidFill>
                  <a:schemeClr val="bg1"/>
                </a:solidFill>
                <a:latin typeface="+mj-ea"/>
                <a:ea typeface="+mj-ea"/>
              </a:endParaRPr>
            </a:p>
          </p:txBody>
        </p:sp>
        <p:sp>
          <p:nvSpPr>
            <p:cNvPr id="119" name="矩形: 圆角 51">
              <a:extLst>
                <a:ext uri="{FF2B5EF4-FFF2-40B4-BE49-F238E27FC236}">
                  <a16:creationId xmlns:a16="http://schemas.microsoft.com/office/drawing/2014/main" id="{92E6323A-715E-FD41-8365-C790A95DC394}"/>
                </a:ext>
              </a:extLst>
            </p:cNvPr>
            <p:cNvSpPr/>
            <p:nvPr/>
          </p:nvSpPr>
          <p:spPr bwMode="auto">
            <a:xfrm>
              <a:off x="348864" y="1719957"/>
              <a:ext cx="7258862" cy="2728714"/>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200" dirty="0">
                <a:ln w="0"/>
                <a:solidFill>
                  <a:schemeClr val="accent1"/>
                </a:solidFill>
                <a:effectLst>
                  <a:outerShdw blurRad="38100" dist="25400" dir="5400000" algn="ctr" rotWithShape="0">
                    <a:srgbClr val="6E747A">
                      <a:alpha val="43000"/>
                    </a:srgbClr>
                  </a:outerShdw>
                </a:effectLst>
              </a:endParaRPr>
            </a:p>
          </p:txBody>
        </p:sp>
        <p:sp>
          <p:nvSpPr>
            <p:cNvPr id="123" name="矩形: 圆角 76">
              <a:extLst>
                <a:ext uri="{FF2B5EF4-FFF2-40B4-BE49-F238E27FC236}">
                  <a16:creationId xmlns:a16="http://schemas.microsoft.com/office/drawing/2014/main" id="{15BFC591-AE4D-6C44-A086-6A7D07C6FFFD}"/>
                </a:ext>
              </a:extLst>
            </p:cNvPr>
            <p:cNvSpPr/>
            <p:nvPr/>
          </p:nvSpPr>
          <p:spPr bwMode="auto">
            <a:xfrm>
              <a:off x="4240693" y="2779271"/>
              <a:ext cx="1494901" cy="341747"/>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任务处理服务</a:t>
              </a:r>
              <a:endParaRPr lang="en-US" altLang="zh-CN" sz="1200" dirty="0">
                <a:solidFill>
                  <a:schemeClr val="bg1"/>
                </a:solidFill>
                <a:latin typeface="+mj-ea"/>
                <a:ea typeface="+mj-ea"/>
              </a:endParaRPr>
            </a:p>
          </p:txBody>
        </p:sp>
        <p:sp>
          <p:nvSpPr>
            <p:cNvPr id="124" name="矩形: 圆角 76">
              <a:extLst>
                <a:ext uri="{FF2B5EF4-FFF2-40B4-BE49-F238E27FC236}">
                  <a16:creationId xmlns:a16="http://schemas.microsoft.com/office/drawing/2014/main" id="{AF15B280-F594-9C4A-925C-6EF9006BCE47}"/>
                </a:ext>
              </a:extLst>
            </p:cNvPr>
            <p:cNvSpPr/>
            <p:nvPr/>
          </p:nvSpPr>
          <p:spPr bwMode="auto">
            <a:xfrm>
              <a:off x="5895198" y="2782289"/>
              <a:ext cx="1494901" cy="329882"/>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系统管理服务</a:t>
              </a:r>
              <a:endParaRPr lang="en-US" altLang="zh-CN" sz="1200" dirty="0">
                <a:solidFill>
                  <a:schemeClr val="bg1"/>
                </a:solidFill>
                <a:latin typeface="+mj-ea"/>
                <a:ea typeface="+mj-ea"/>
              </a:endParaRPr>
            </a:p>
          </p:txBody>
        </p:sp>
        <p:sp>
          <p:nvSpPr>
            <p:cNvPr id="125" name="矩形: 圆角 76">
              <a:extLst>
                <a:ext uri="{FF2B5EF4-FFF2-40B4-BE49-F238E27FC236}">
                  <a16:creationId xmlns:a16="http://schemas.microsoft.com/office/drawing/2014/main" id="{E9C82242-A480-D848-BC5E-8F38FF70714A}"/>
                </a:ext>
              </a:extLst>
            </p:cNvPr>
            <p:cNvSpPr/>
            <p:nvPr/>
          </p:nvSpPr>
          <p:spPr bwMode="auto">
            <a:xfrm>
              <a:off x="4238442" y="3183850"/>
              <a:ext cx="1494901" cy="341747"/>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数据可视化服务</a:t>
              </a:r>
              <a:endParaRPr lang="en-US" altLang="zh-CN" sz="1200" dirty="0">
                <a:solidFill>
                  <a:schemeClr val="bg1"/>
                </a:solidFill>
                <a:latin typeface="+mj-ea"/>
                <a:ea typeface="+mj-ea"/>
              </a:endParaRPr>
            </a:p>
          </p:txBody>
        </p:sp>
        <p:grpSp>
          <p:nvGrpSpPr>
            <p:cNvPr id="3" name="组合 2">
              <a:extLst>
                <a:ext uri="{FF2B5EF4-FFF2-40B4-BE49-F238E27FC236}">
                  <a16:creationId xmlns:a16="http://schemas.microsoft.com/office/drawing/2014/main" id="{980A29FB-EB6E-1B42-B2AD-013FE1C4562C}"/>
                </a:ext>
              </a:extLst>
            </p:cNvPr>
            <p:cNvGrpSpPr/>
            <p:nvPr/>
          </p:nvGrpSpPr>
          <p:grpSpPr>
            <a:xfrm>
              <a:off x="564420" y="2372756"/>
              <a:ext cx="3500603" cy="1497784"/>
              <a:chOff x="564420" y="2372756"/>
              <a:chExt cx="3500603" cy="1497784"/>
            </a:xfrm>
          </p:grpSpPr>
          <p:sp>
            <p:nvSpPr>
              <p:cNvPr id="120" name="矩形: 圆角 76">
                <a:extLst>
                  <a:ext uri="{FF2B5EF4-FFF2-40B4-BE49-F238E27FC236}">
                    <a16:creationId xmlns:a16="http://schemas.microsoft.com/office/drawing/2014/main" id="{09B161DF-C2A1-9B42-96F8-E6738F4CE3DD}"/>
                  </a:ext>
                </a:extLst>
              </p:cNvPr>
              <p:cNvSpPr/>
              <p:nvPr/>
            </p:nvSpPr>
            <p:spPr bwMode="auto">
              <a:xfrm>
                <a:off x="564420" y="2372756"/>
                <a:ext cx="3500603" cy="1497784"/>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r>
                  <a:rPr lang="zh-CN" altLang="en-US" sz="1200" dirty="0">
                    <a:solidFill>
                      <a:schemeClr val="bg1"/>
                    </a:solidFill>
                    <a:latin typeface="+mj-ea"/>
                    <a:ea typeface="+mj-ea"/>
                  </a:rPr>
                  <a:t>数据工厂服务</a:t>
                </a:r>
                <a:endParaRPr lang="en-US" altLang="zh-CN" sz="1200" dirty="0">
                  <a:solidFill>
                    <a:schemeClr val="bg1"/>
                  </a:solidFill>
                  <a:latin typeface="+mj-ea"/>
                  <a:ea typeface="+mj-ea"/>
                </a:endParaRPr>
              </a:p>
            </p:txBody>
          </p:sp>
          <p:sp>
            <p:nvSpPr>
              <p:cNvPr id="126" name="矩形: 圆角 92">
                <a:extLst>
                  <a:ext uri="{FF2B5EF4-FFF2-40B4-BE49-F238E27FC236}">
                    <a16:creationId xmlns:a16="http://schemas.microsoft.com/office/drawing/2014/main" id="{A0322DC9-5DDE-2F40-BCDE-2B3F1E3CE5F7}"/>
                  </a:ext>
                </a:extLst>
              </p:cNvPr>
              <p:cNvSpPr/>
              <p:nvPr/>
            </p:nvSpPr>
            <p:spPr bwMode="auto">
              <a:xfrm>
                <a:off x="602567" y="2830691"/>
                <a:ext cx="1005829" cy="420298"/>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数据接入</a:t>
                </a:r>
              </a:p>
            </p:txBody>
          </p:sp>
          <p:sp>
            <p:nvSpPr>
              <p:cNvPr id="127" name="矩形: 圆角 92">
                <a:extLst>
                  <a:ext uri="{FF2B5EF4-FFF2-40B4-BE49-F238E27FC236}">
                    <a16:creationId xmlns:a16="http://schemas.microsoft.com/office/drawing/2014/main" id="{3443B55B-D13F-A041-AE5D-95EA858E863C}"/>
                  </a:ext>
                </a:extLst>
              </p:cNvPr>
              <p:cNvSpPr/>
              <p:nvPr/>
            </p:nvSpPr>
            <p:spPr bwMode="auto">
              <a:xfrm>
                <a:off x="1773623" y="2834889"/>
                <a:ext cx="1005829" cy="420298"/>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数仓建模</a:t>
                </a:r>
              </a:p>
            </p:txBody>
          </p:sp>
          <p:sp>
            <p:nvSpPr>
              <p:cNvPr id="128" name="矩形: 圆角 92">
                <a:extLst>
                  <a:ext uri="{FF2B5EF4-FFF2-40B4-BE49-F238E27FC236}">
                    <a16:creationId xmlns:a16="http://schemas.microsoft.com/office/drawing/2014/main" id="{D38AD6AB-03F4-A54B-9EC1-623CED370F79}"/>
                  </a:ext>
                </a:extLst>
              </p:cNvPr>
              <p:cNvSpPr/>
              <p:nvPr/>
            </p:nvSpPr>
            <p:spPr bwMode="auto">
              <a:xfrm>
                <a:off x="2937360" y="2848581"/>
                <a:ext cx="1005829" cy="420298"/>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数据调度</a:t>
                </a:r>
              </a:p>
            </p:txBody>
          </p:sp>
        </p:grpSp>
        <p:sp>
          <p:nvSpPr>
            <p:cNvPr id="121" name="矩形: 圆角 76">
              <a:extLst>
                <a:ext uri="{FF2B5EF4-FFF2-40B4-BE49-F238E27FC236}">
                  <a16:creationId xmlns:a16="http://schemas.microsoft.com/office/drawing/2014/main" id="{36A6A8F4-C00D-F340-8B4C-5FD96F05D9A5}"/>
                </a:ext>
              </a:extLst>
            </p:cNvPr>
            <p:cNvSpPr/>
            <p:nvPr/>
          </p:nvSpPr>
          <p:spPr bwMode="auto">
            <a:xfrm>
              <a:off x="4222932" y="2386566"/>
              <a:ext cx="1486442" cy="335289"/>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pPr algn="ctr"/>
              <a:r>
                <a:rPr lang="zh-CN" altLang="en-US" sz="1200" dirty="0">
                  <a:solidFill>
                    <a:schemeClr val="bg1"/>
                  </a:solidFill>
                  <a:latin typeface="+mj-ea"/>
                  <a:ea typeface="+mj-ea"/>
                </a:rPr>
                <a:t>数据资产服务</a:t>
              </a:r>
              <a:endParaRPr lang="en-US" altLang="zh-CN" sz="1200" dirty="0">
                <a:solidFill>
                  <a:schemeClr val="bg1"/>
                </a:solidFill>
                <a:latin typeface="+mj-ea"/>
                <a:ea typeface="+mj-ea"/>
              </a:endParaRPr>
            </a:p>
          </p:txBody>
        </p:sp>
        <p:sp>
          <p:nvSpPr>
            <p:cNvPr id="134" name="矩形: 圆角 76">
              <a:extLst>
                <a:ext uri="{FF2B5EF4-FFF2-40B4-BE49-F238E27FC236}">
                  <a16:creationId xmlns:a16="http://schemas.microsoft.com/office/drawing/2014/main" id="{7D90E6CD-2227-EA42-9A78-CE2D87639061}"/>
                </a:ext>
              </a:extLst>
            </p:cNvPr>
            <p:cNvSpPr/>
            <p:nvPr/>
          </p:nvSpPr>
          <p:spPr bwMode="auto">
            <a:xfrm>
              <a:off x="5907454" y="3183734"/>
              <a:ext cx="1494901" cy="3298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数据</a:t>
              </a:r>
              <a:r>
                <a:rPr lang="en-US" altLang="zh-CN" sz="1200" dirty="0">
                  <a:solidFill>
                    <a:schemeClr val="bg1"/>
                  </a:solidFill>
                  <a:latin typeface="+mj-ea"/>
                  <a:ea typeface="+mj-ea"/>
                </a:rPr>
                <a:t>API</a:t>
              </a:r>
              <a:r>
                <a:rPr lang="zh-CN" altLang="en-US" sz="1200" dirty="0">
                  <a:solidFill>
                    <a:schemeClr val="bg1"/>
                  </a:solidFill>
                  <a:latin typeface="+mj-ea"/>
                  <a:ea typeface="+mj-ea"/>
                </a:rPr>
                <a:t>服务</a:t>
              </a:r>
              <a:endParaRPr lang="en-US" altLang="zh-CN" sz="1200" dirty="0">
                <a:solidFill>
                  <a:schemeClr val="bg1"/>
                </a:solidFill>
                <a:latin typeface="+mj-ea"/>
                <a:ea typeface="+mj-ea"/>
              </a:endParaRPr>
            </a:p>
          </p:txBody>
        </p:sp>
        <p:sp>
          <p:nvSpPr>
            <p:cNvPr id="5" name="文本框 4">
              <a:extLst>
                <a:ext uri="{FF2B5EF4-FFF2-40B4-BE49-F238E27FC236}">
                  <a16:creationId xmlns:a16="http://schemas.microsoft.com/office/drawing/2014/main" id="{0ABAB968-10B6-FC4C-9F53-A1D146F6EA2C}"/>
                </a:ext>
              </a:extLst>
            </p:cNvPr>
            <p:cNvSpPr txBox="1"/>
            <p:nvPr/>
          </p:nvSpPr>
          <p:spPr>
            <a:xfrm>
              <a:off x="339805" y="1656328"/>
              <a:ext cx="1279830" cy="517065"/>
            </a:xfrm>
            <a:prstGeom prst="rect">
              <a:avLst/>
            </a:prstGeom>
            <a:noFill/>
          </p:spPr>
          <p:txBody>
            <a:bodyPr wrap="square" lIns="182880" tIns="146304" rIns="182880" bIns="146304" rtlCol="0">
              <a:spAutoFit/>
            </a:bodyPr>
            <a:lstStyle/>
            <a:p>
              <a:pPr>
                <a:lnSpc>
                  <a:spcPct val="90000"/>
                </a:lnSpc>
                <a:spcAft>
                  <a:spcPts val="600"/>
                </a:spcAft>
              </a:pPr>
              <a:r>
                <a:rPr lang="zh-CN" altLang="en-US" sz="1600" b="1" spc="-102" dirty="0">
                  <a:ln w="3175">
                    <a:noFill/>
                  </a:ln>
                  <a:solidFill>
                    <a:srgbClr val="39C4B6"/>
                  </a:solidFill>
                  <a:latin typeface="+mj-lt"/>
                  <a:cs typeface="Segoe UI" pitchFamily="34" charset="0"/>
                </a:rPr>
                <a:t>微服务</a:t>
              </a:r>
            </a:p>
          </p:txBody>
        </p:sp>
      </p:grpSp>
      <p:sp>
        <p:nvSpPr>
          <p:cNvPr id="135" name="矩形: 圆角 53">
            <a:extLst>
              <a:ext uri="{FF2B5EF4-FFF2-40B4-BE49-F238E27FC236}">
                <a16:creationId xmlns:a16="http://schemas.microsoft.com/office/drawing/2014/main" id="{E51DC6E9-CB52-1540-805B-9B05302B26BD}"/>
              </a:ext>
            </a:extLst>
          </p:cNvPr>
          <p:cNvSpPr/>
          <p:nvPr/>
        </p:nvSpPr>
        <p:spPr bwMode="auto">
          <a:xfrm>
            <a:off x="459725" y="1090216"/>
            <a:ext cx="7266819" cy="495478"/>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endParaRPr lang="zh-CN" altLang="en-US" sz="1200" dirty="0">
              <a:ln w="0"/>
              <a:solidFill>
                <a:schemeClr val="accent1"/>
              </a:solidFill>
              <a:effectLst>
                <a:outerShdw blurRad="38100" dist="25400" dir="5400000" algn="ctr" rotWithShape="0">
                  <a:srgbClr val="6E747A">
                    <a:alpha val="43000"/>
                  </a:srgbClr>
                </a:outerShdw>
              </a:effectLst>
            </a:endParaRPr>
          </a:p>
        </p:txBody>
      </p:sp>
      <p:sp>
        <p:nvSpPr>
          <p:cNvPr id="136" name="文本框 135">
            <a:extLst>
              <a:ext uri="{FF2B5EF4-FFF2-40B4-BE49-F238E27FC236}">
                <a16:creationId xmlns:a16="http://schemas.microsoft.com/office/drawing/2014/main" id="{7F703EF5-7288-EE4B-9724-53BBBB65FC60}"/>
              </a:ext>
            </a:extLst>
          </p:cNvPr>
          <p:cNvSpPr txBox="1"/>
          <p:nvPr/>
        </p:nvSpPr>
        <p:spPr>
          <a:xfrm>
            <a:off x="537921" y="1253766"/>
            <a:ext cx="1192575" cy="338554"/>
          </a:xfrm>
          <a:prstGeom prst="rect">
            <a:avLst/>
          </a:prstGeom>
          <a:noFill/>
        </p:spPr>
        <p:txBody>
          <a:bodyPr wrap="square">
            <a:spAutoFit/>
          </a:bodyPr>
          <a:lstStyle/>
          <a:p>
            <a:r>
              <a:rPr lang="zh-CN" altLang="en-US" sz="1600" b="1" spc="-102" dirty="0">
                <a:ln w="3175">
                  <a:noFill/>
                </a:ln>
                <a:solidFill>
                  <a:srgbClr val="39C4B6"/>
                </a:solidFill>
                <a:latin typeface="+mj-lt"/>
                <a:cs typeface="Segoe UI" pitchFamily="34" charset="0"/>
              </a:rPr>
              <a:t>前端展现</a:t>
            </a:r>
          </a:p>
        </p:txBody>
      </p:sp>
      <p:sp>
        <p:nvSpPr>
          <p:cNvPr id="137" name="矩形: 圆角 76">
            <a:extLst>
              <a:ext uri="{FF2B5EF4-FFF2-40B4-BE49-F238E27FC236}">
                <a16:creationId xmlns:a16="http://schemas.microsoft.com/office/drawing/2014/main" id="{D7DC64F1-7AD6-E440-A9C2-A6214A44EC05}"/>
              </a:ext>
            </a:extLst>
          </p:cNvPr>
          <p:cNvSpPr/>
          <p:nvPr/>
        </p:nvSpPr>
        <p:spPr bwMode="auto">
          <a:xfrm>
            <a:off x="1564603" y="1185537"/>
            <a:ext cx="2043181" cy="338555"/>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个人</a:t>
            </a:r>
            <a:r>
              <a:rPr lang="en-US" altLang="zh-CN" sz="1200" dirty="0">
                <a:solidFill>
                  <a:schemeClr val="bg1"/>
                </a:solidFill>
                <a:latin typeface="+mj-ea"/>
                <a:ea typeface="+mj-ea"/>
              </a:rPr>
              <a:t>PC</a:t>
            </a:r>
            <a:r>
              <a:rPr lang="zh-CN" altLang="en-US" sz="1200" dirty="0">
                <a:solidFill>
                  <a:schemeClr val="bg1"/>
                </a:solidFill>
                <a:latin typeface="+mj-ea"/>
                <a:ea typeface="+mj-ea"/>
              </a:rPr>
              <a:t>浏览器</a:t>
            </a:r>
            <a:endParaRPr lang="en-US" altLang="zh-CN" sz="1200" dirty="0">
              <a:solidFill>
                <a:schemeClr val="bg1"/>
              </a:solidFill>
              <a:latin typeface="+mj-ea"/>
              <a:ea typeface="+mj-ea"/>
            </a:endParaRPr>
          </a:p>
        </p:txBody>
      </p:sp>
      <p:sp>
        <p:nvSpPr>
          <p:cNvPr id="138" name="矩形: 圆角 76">
            <a:extLst>
              <a:ext uri="{FF2B5EF4-FFF2-40B4-BE49-F238E27FC236}">
                <a16:creationId xmlns:a16="http://schemas.microsoft.com/office/drawing/2014/main" id="{A0B81ACD-F287-BA40-A58F-01BFF736C05E}"/>
              </a:ext>
            </a:extLst>
          </p:cNvPr>
          <p:cNvSpPr/>
          <p:nvPr/>
        </p:nvSpPr>
        <p:spPr bwMode="auto">
          <a:xfrm>
            <a:off x="4572364" y="1161519"/>
            <a:ext cx="2118213" cy="33691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移动端</a:t>
            </a:r>
            <a:r>
              <a:rPr lang="en-US" altLang="zh-CN" sz="1200" dirty="0">
                <a:solidFill>
                  <a:schemeClr val="bg1"/>
                </a:solidFill>
                <a:latin typeface="+mj-ea"/>
                <a:ea typeface="+mj-ea"/>
              </a:rPr>
              <a:t>APP</a:t>
            </a:r>
            <a:r>
              <a:rPr lang="zh-CN" altLang="en-US" sz="1200" dirty="0">
                <a:solidFill>
                  <a:schemeClr val="bg1"/>
                </a:solidFill>
                <a:latin typeface="+mj-ea"/>
                <a:ea typeface="+mj-ea"/>
              </a:rPr>
              <a:t>集成</a:t>
            </a:r>
            <a:endParaRPr lang="en-US" altLang="zh-CN" sz="1200" dirty="0">
              <a:solidFill>
                <a:schemeClr val="bg1"/>
              </a:solidFill>
              <a:latin typeface="+mj-ea"/>
              <a:ea typeface="+mj-ea"/>
            </a:endParaRPr>
          </a:p>
        </p:txBody>
      </p:sp>
      <p:sp>
        <p:nvSpPr>
          <p:cNvPr id="140" name="矩形: 圆角 90">
            <a:extLst>
              <a:ext uri="{FF2B5EF4-FFF2-40B4-BE49-F238E27FC236}">
                <a16:creationId xmlns:a16="http://schemas.microsoft.com/office/drawing/2014/main" id="{93EE3786-DB08-E144-8B40-D65311D2556E}"/>
              </a:ext>
            </a:extLst>
          </p:cNvPr>
          <p:cNvSpPr/>
          <p:nvPr/>
        </p:nvSpPr>
        <p:spPr bwMode="auto">
          <a:xfrm>
            <a:off x="9956509" y="2575633"/>
            <a:ext cx="1601889" cy="304739"/>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rgbClr val="FF0000"/>
                </a:solidFill>
              </a:rPr>
              <a:t>报表组件：</a:t>
            </a:r>
            <a:r>
              <a:rPr lang="en-US" altLang="zh-CN" sz="1200" dirty="0">
                <a:solidFill>
                  <a:srgbClr val="FF0000"/>
                </a:solidFill>
              </a:rPr>
              <a:t>Power</a:t>
            </a:r>
            <a:r>
              <a:rPr lang="zh-CN" altLang="en-US" sz="1200" dirty="0">
                <a:solidFill>
                  <a:srgbClr val="FF0000"/>
                </a:solidFill>
              </a:rPr>
              <a:t> </a:t>
            </a:r>
            <a:r>
              <a:rPr lang="en-US" altLang="zh-CN" sz="1200" dirty="0">
                <a:solidFill>
                  <a:srgbClr val="FF0000"/>
                </a:solidFill>
              </a:rPr>
              <a:t>BI</a:t>
            </a:r>
            <a:endParaRPr lang="zh-CN" altLang="en-US" sz="1200" dirty="0">
              <a:solidFill>
                <a:srgbClr val="FF0000"/>
              </a:solidFill>
            </a:endParaRPr>
          </a:p>
        </p:txBody>
      </p:sp>
      <p:sp>
        <p:nvSpPr>
          <p:cNvPr id="141" name="矩形: 圆角 76">
            <a:extLst>
              <a:ext uri="{FF2B5EF4-FFF2-40B4-BE49-F238E27FC236}">
                <a16:creationId xmlns:a16="http://schemas.microsoft.com/office/drawing/2014/main" id="{667D1CBA-30D4-6545-A365-7053E21B6C8D}"/>
              </a:ext>
            </a:extLst>
          </p:cNvPr>
          <p:cNvSpPr/>
          <p:nvPr/>
        </p:nvSpPr>
        <p:spPr bwMode="auto">
          <a:xfrm>
            <a:off x="795633" y="3990341"/>
            <a:ext cx="3309003" cy="333195"/>
          </a:xfrm>
          <a:prstGeom prst="roundRect">
            <a:avLst>
              <a:gd name="adj" fmla="val 0"/>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altLang="zh-CN" sz="1200" dirty="0">
                <a:solidFill>
                  <a:srgbClr val="FF0000"/>
                </a:solidFill>
                <a:latin typeface="+mj-ea"/>
                <a:ea typeface="+mj-ea"/>
              </a:rPr>
              <a:t>Power</a:t>
            </a:r>
            <a:r>
              <a:rPr lang="zh-CN" altLang="en-US" sz="1200" dirty="0">
                <a:solidFill>
                  <a:srgbClr val="FF0000"/>
                </a:solidFill>
                <a:latin typeface="+mj-ea"/>
                <a:ea typeface="+mj-ea"/>
              </a:rPr>
              <a:t> </a:t>
            </a:r>
            <a:r>
              <a:rPr lang="en-US" altLang="zh-CN" sz="1200" dirty="0">
                <a:solidFill>
                  <a:srgbClr val="FF0000"/>
                </a:solidFill>
                <a:latin typeface="+mj-ea"/>
                <a:ea typeface="+mj-ea"/>
              </a:rPr>
              <a:t>BI</a:t>
            </a:r>
            <a:r>
              <a:rPr lang="zh-CN" altLang="en-US" sz="1200" dirty="0">
                <a:solidFill>
                  <a:srgbClr val="FF0000"/>
                </a:solidFill>
                <a:latin typeface="+mj-ea"/>
                <a:ea typeface="+mj-ea"/>
              </a:rPr>
              <a:t> </a:t>
            </a:r>
            <a:r>
              <a:rPr lang="en-US" altLang="zh-CN" sz="1200" dirty="0">
                <a:solidFill>
                  <a:srgbClr val="FF0000"/>
                </a:solidFill>
                <a:latin typeface="+mj-ea"/>
                <a:ea typeface="+mj-ea"/>
              </a:rPr>
              <a:t>Report</a:t>
            </a:r>
            <a:r>
              <a:rPr lang="zh-CN" altLang="en-US" sz="1200" dirty="0">
                <a:solidFill>
                  <a:srgbClr val="FF0000"/>
                </a:solidFill>
                <a:latin typeface="+mj-ea"/>
                <a:ea typeface="+mj-ea"/>
              </a:rPr>
              <a:t> </a:t>
            </a:r>
            <a:r>
              <a:rPr lang="en-US" altLang="zh-CN" sz="1200" dirty="0">
                <a:solidFill>
                  <a:srgbClr val="FF0000"/>
                </a:solidFill>
                <a:latin typeface="+mj-ea"/>
                <a:ea typeface="+mj-ea"/>
              </a:rPr>
              <a:t>Server</a:t>
            </a:r>
          </a:p>
        </p:txBody>
      </p:sp>
      <p:sp>
        <p:nvSpPr>
          <p:cNvPr id="142" name="矩形: 圆角 76">
            <a:extLst>
              <a:ext uri="{FF2B5EF4-FFF2-40B4-BE49-F238E27FC236}">
                <a16:creationId xmlns:a16="http://schemas.microsoft.com/office/drawing/2014/main" id="{4C52AC46-2027-5846-B9E1-59DDA26BFB5D}"/>
              </a:ext>
            </a:extLst>
          </p:cNvPr>
          <p:cNvSpPr/>
          <p:nvPr/>
        </p:nvSpPr>
        <p:spPr bwMode="auto">
          <a:xfrm>
            <a:off x="4333792" y="3982415"/>
            <a:ext cx="3123902" cy="333195"/>
          </a:xfrm>
          <a:prstGeom prst="roundRect">
            <a:avLst>
              <a:gd name="adj" fmla="val 0"/>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altLang="zh-CN" sz="1200" dirty="0">
                <a:solidFill>
                  <a:srgbClr val="FF0000"/>
                </a:solidFill>
                <a:latin typeface="+mj-ea"/>
                <a:ea typeface="+mj-ea"/>
              </a:rPr>
              <a:t>Power</a:t>
            </a:r>
            <a:r>
              <a:rPr lang="zh-CN" altLang="en-US" sz="1200" dirty="0">
                <a:solidFill>
                  <a:srgbClr val="FF0000"/>
                </a:solidFill>
                <a:latin typeface="+mj-ea"/>
                <a:ea typeface="+mj-ea"/>
              </a:rPr>
              <a:t> </a:t>
            </a:r>
            <a:r>
              <a:rPr lang="en-US" altLang="zh-CN" sz="1200" dirty="0">
                <a:solidFill>
                  <a:srgbClr val="FF0000"/>
                </a:solidFill>
                <a:latin typeface="+mj-ea"/>
                <a:ea typeface="+mj-ea"/>
              </a:rPr>
              <a:t>BI</a:t>
            </a:r>
            <a:r>
              <a:rPr lang="zh-CN" altLang="en-US" sz="1200" dirty="0">
                <a:solidFill>
                  <a:srgbClr val="FF0000"/>
                </a:solidFill>
                <a:latin typeface="+mj-ea"/>
                <a:ea typeface="+mj-ea"/>
              </a:rPr>
              <a:t> </a:t>
            </a:r>
            <a:r>
              <a:rPr lang="en-US" altLang="zh-CN" sz="1200" dirty="0">
                <a:solidFill>
                  <a:srgbClr val="FF0000"/>
                </a:solidFill>
                <a:latin typeface="+mj-ea"/>
                <a:ea typeface="+mj-ea"/>
              </a:rPr>
              <a:t>Pro+Embedded</a:t>
            </a:r>
          </a:p>
        </p:txBody>
      </p:sp>
      <p:sp>
        <p:nvSpPr>
          <p:cNvPr id="143" name="矩形: 圆角 76">
            <a:extLst>
              <a:ext uri="{FF2B5EF4-FFF2-40B4-BE49-F238E27FC236}">
                <a16:creationId xmlns:a16="http://schemas.microsoft.com/office/drawing/2014/main" id="{3FDDF11C-3A31-7D4A-A27E-B57C162EBB39}"/>
              </a:ext>
            </a:extLst>
          </p:cNvPr>
          <p:cNvSpPr/>
          <p:nvPr/>
        </p:nvSpPr>
        <p:spPr bwMode="auto">
          <a:xfrm>
            <a:off x="713428" y="2023785"/>
            <a:ext cx="6782413" cy="269004"/>
          </a:xfrm>
          <a:prstGeom prst="roundRect">
            <a:avLst>
              <a:gd name="adj" fmla="val 0"/>
            </a:avLst>
          </a:prstGeom>
          <a:solidFill>
            <a:srgbClr val="39C4B6"/>
          </a:solidFill>
          <a:ln cap="rnd">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rgbClr val="FF0000"/>
                </a:solidFill>
                <a:latin typeface="+mj-ea"/>
              </a:rPr>
              <a:t>数据报表门户（</a:t>
            </a:r>
            <a:r>
              <a:rPr lang="en-US" altLang="zh-CN" sz="1200" dirty="0">
                <a:solidFill>
                  <a:srgbClr val="FF0000"/>
                </a:solidFill>
                <a:latin typeface="+mj-ea"/>
              </a:rPr>
              <a:t>DIP</a:t>
            </a:r>
            <a:r>
              <a:rPr lang="zh-CN" altLang="en-US" sz="1200" dirty="0">
                <a:solidFill>
                  <a:srgbClr val="FF0000"/>
                </a:solidFill>
                <a:latin typeface="+mj-ea"/>
              </a:rPr>
              <a:t>）</a:t>
            </a:r>
            <a:endParaRPr lang="en-US" altLang="zh-CN" sz="1200" dirty="0">
              <a:solidFill>
                <a:srgbClr val="FF0000"/>
              </a:solidFill>
              <a:latin typeface="+mj-ea"/>
            </a:endParaRPr>
          </a:p>
        </p:txBody>
      </p:sp>
      <p:sp>
        <p:nvSpPr>
          <p:cNvPr id="58" name="矩形: 圆角 92">
            <a:extLst>
              <a:ext uri="{FF2B5EF4-FFF2-40B4-BE49-F238E27FC236}">
                <a16:creationId xmlns:a16="http://schemas.microsoft.com/office/drawing/2014/main" id="{64301B44-6A35-9040-992E-6D1329A2B5D5}"/>
              </a:ext>
            </a:extLst>
          </p:cNvPr>
          <p:cNvSpPr/>
          <p:nvPr/>
        </p:nvSpPr>
        <p:spPr bwMode="auto">
          <a:xfrm>
            <a:off x="4359508" y="3557432"/>
            <a:ext cx="3123902" cy="333195"/>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rgbClr val="FF0000"/>
                </a:solidFill>
              </a:rPr>
              <a:t>主数据管理服务</a:t>
            </a:r>
          </a:p>
        </p:txBody>
      </p:sp>
      <p:sp>
        <p:nvSpPr>
          <p:cNvPr id="62" name="矩形: 圆角 92">
            <a:extLst>
              <a:ext uri="{FF2B5EF4-FFF2-40B4-BE49-F238E27FC236}">
                <a16:creationId xmlns:a16="http://schemas.microsoft.com/office/drawing/2014/main" id="{6E99B211-ABC7-F846-9E9D-D0BD85152E49}"/>
              </a:ext>
            </a:extLst>
          </p:cNvPr>
          <p:cNvSpPr/>
          <p:nvPr/>
        </p:nvSpPr>
        <p:spPr bwMode="auto">
          <a:xfrm>
            <a:off x="690484" y="3286138"/>
            <a:ext cx="1005829" cy="420298"/>
          </a:xfrm>
          <a:prstGeom prst="roundRect">
            <a:avLst/>
          </a:prstGeom>
          <a:solidFill>
            <a:srgbClr val="D9D9D9"/>
          </a:solidFill>
          <a:ln>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lIns="23081" tIns="23081" rIns="23081" bIns="23081" anchor="ctr"/>
          <a:lstStyle/>
          <a:p>
            <a:pPr algn="ctr" defTabSz="932472" fontAlgn="base">
              <a:spcBef>
                <a:spcPct val="0"/>
              </a:spcBef>
              <a:spcAft>
                <a:spcPct val="0"/>
              </a:spcAft>
            </a:pPr>
            <a:r>
              <a:rPr lang="zh-CN" altLang="en-US" sz="1200" dirty="0">
                <a:solidFill>
                  <a:schemeClr val="accent6">
                    <a:lumMod val="50000"/>
                  </a:schemeClr>
                </a:solidFill>
              </a:rPr>
              <a:t>数据计算</a:t>
            </a:r>
          </a:p>
        </p:txBody>
      </p:sp>
      <p:sp>
        <p:nvSpPr>
          <p:cNvPr id="63" name="文本框 62">
            <a:extLst>
              <a:ext uri="{FF2B5EF4-FFF2-40B4-BE49-F238E27FC236}">
                <a16:creationId xmlns:a16="http://schemas.microsoft.com/office/drawing/2014/main" id="{2849A3C0-EC49-E444-8C88-06E3EE82ED51}"/>
              </a:ext>
            </a:extLst>
          </p:cNvPr>
          <p:cNvSpPr txBox="1"/>
          <p:nvPr/>
        </p:nvSpPr>
        <p:spPr>
          <a:xfrm>
            <a:off x="4258110" y="4496567"/>
            <a:ext cx="1453861" cy="276999"/>
          </a:xfrm>
          <a:prstGeom prst="rect">
            <a:avLst/>
          </a:prstGeom>
          <a:noFill/>
        </p:spPr>
        <p:txBody>
          <a:bodyPr wrap="square" rtlCol="0">
            <a:spAutoFit/>
          </a:bodyPr>
          <a:lstStyle/>
          <a:p>
            <a:pPr algn="ctr"/>
            <a:r>
              <a:rPr lang="zh-CN" altLang="en-US" sz="1200" dirty="0">
                <a:solidFill>
                  <a:srgbClr val="39C4B6"/>
                </a:solidFill>
                <a:latin typeface="+mj-ea"/>
                <a:ea typeface="+mj-ea"/>
              </a:rPr>
              <a:t>主数据仓库</a:t>
            </a:r>
          </a:p>
        </p:txBody>
      </p:sp>
      <p:sp>
        <p:nvSpPr>
          <p:cNvPr id="64" name="矩形: 圆角 76">
            <a:extLst>
              <a:ext uri="{FF2B5EF4-FFF2-40B4-BE49-F238E27FC236}">
                <a16:creationId xmlns:a16="http://schemas.microsoft.com/office/drawing/2014/main" id="{3365E444-E334-3147-9616-EF4B3A1B043B}"/>
              </a:ext>
            </a:extLst>
          </p:cNvPr>
          <p:cNvSpPr/>
          <p:nvPr/>
        </p:nvSpPr>
        <p:spPr bwMode="auto">
          <a:xfrm>
            <a:off x="10145941" y="4563631"/>
            <a:ext cx="1494901" cy="40348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altLang="zh-CN" sz="1200" dirty="0">
                <a:solidFill>
                  <a:srgbClr val="FF0000"/>
                </a:solidFill>
                <a:latin typeface="+mj-ea"/>
                <a:ea typeface="+mj-ea"/>
              </a:rPr>
              <a:t>MDS</a:t>
            </a:r>
          </a:p>
        </p:txBody>
      </p:sp>
      <p:sp>
        <p:nvSpPr>
          <p:cNvPr id="2" name="标题 1">
            <a:extLst>
              <a:ext uri="{FF2B5EF4-FFF2-40B4-BE49-F238E27FC236}">
                <a16:creationId xmlns:a16="http://schemas.microsoft.com/office/drawing/2014/main" id="{B7980C31-BD62-A72F-6A79-92D09BB244EC}"/>
              </a:ext>
            </a:extLst>
          </p:cNvPr>
          <p:cNvSpPr>
            <a:spLocks noGrp="1"/>
          </p:cNvSpPr>
          <p:nvPr>
            <p:ph type="title"/>
          </p:nvPr>
        </p:nvSpPr>
        <p:spPr/>
        <p:txBody>
          <a:bodyPr>
            <a:normAutofit/>
          </a:bodyPr>
          <a:lstStyle/>
          <a:p>
            <a:pPr algn="l"/>
            <a:r>
              <a:rPr lang="zh-CN" altLang="en-US" sz="2400" b="1" spc="300" dirty="0"/>
              <a:t>技术架构（</a:t>
            </a:r>
            <a:r>
              <a:rPr lang="en-US" altLang="zh-CN" sz="2400" b="1" spc="300" dirty="0"/>
              <a:t>SQL</a:t>
            </a:r>
            <a:r>
              <a:rPr lang="zh-CN" altLang="en-US" sz="2400" b="1" spc="300" dirty="0"/>
              <a:t> </a:t>
            </a:r>
            <a:r>
              <a:rPr lang="en-US" altLang="zh-CN" sz="2400" b="1" spc="300" dirty="0"/>
              <a:t>Server</a:t>
            </a:r>
            <a:r>
              <a:rPr lang="zh-CN" altLang="en-US" sz="2400" b="1" spc="300" dirty="0"/>
              <a:t>版）</a:t>
            </a:r>
            <a:endParaRPr lang="zh-CN" altLang="en-US" b="1" dirty="0"/>
          </a:p>
        </p:txBody>
      </p:sp>
    </p:spTree>
    <p:extLst>
      <p:ext uri="{BB962C8B-B14F-4D97-AF65-F5344CB8AC3E}">
        <p14:creationId xmlns:p14="http://schemas.microsoft.com/office/powerpoint/2010/main" val="395626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CF043-5E49-D14B-BBC0-4D2839F4A9C5}"/>
              </a:ext>
            </a:extLst>
          </p:cNvPr>
          <p:cNvSpPr>
            <a:spLocks noGrp="1"/>
          </p:cNvSpPr>
          <p:nvPr>
            <p:ph type="title"/>
          </p:nvPr>
        </p:nvSpPr>
        <p:spPr/>
        <p:txBody>
          <a:bodyPr/>
          <a:lstStyle/>
          <a:p>
            <a:pPr algn="l"/>
            <a:r>
              <a:rPr kumimoji="1" lang="zh-CN" altLang="en-US" b="1" dirty="0"/>
              <a:t>微服务架构图</a:t>
            </a:r>
          </a:p>
        </p:txBody>
      </p:sp>
      <p:pic>
        <p:nvPicPr>
          <p:cNvPr id="3" name="图片 2">
            <a:extLst>
              <a:ext uri="{FF2B5EF4-FFF2-40B4-BE49-F238E27FC236}">
                <a16:creationId xmlns:a16="http://schemas.microsoft.com/office/drawing/2014/main" id="{FD1ED814-615D-2545-888E-40409482E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937" y="908967"/>
            <a:ext cx="9372600" cy="5880100"/>
          </a:xfrm>
          <a:prstGeom prst="rect">
            <a:avLst/>
          </a:prstGeom>
        </p:spPr>
      </p:pic>
    </p:spTree>
    <p:extLst>
      <p:ext uri="{BB962C8B-B14F-4D97-AF65-F5344CB8AC3E}">
        <p14:creationId xmlns:p14="http://schemas.microsoft.com/office/powerpoint/2010/main" val="3309987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34EF6-2900-FC5C-A00B-BA35D06BE5C4}"/>
              </a:ext>
            </a:extLst>
          </p:cNvPr>
          <p:cNvSpPr txBox="1">
            <a:spLocks/>
          </p:cNvSpPr>
          <p:nvPr/>
        </p:nvSpPr>
        <p:spPr>
          <a:xfrm>
            <a:off x="795633" y="272519"/>
            <a:ext cx="11450272" cy="733135"/>
          </a:xfrm>
          <a:prstGeom prst="rect">
            <a:avLst/>
          </a:prstGeom>
        </p:spPr>
        <p:txBody>
          <a:bodyPr/>
          <a:lstStyle>
            <a:lvl1pPr algn="ctr"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600"/>
              </a:spcAft>
              <a:defRPr/>
            </a:pPr>
            <a:endParaRPr lang="zh-CN" altLang="en-US" sz="2800" spc="300" dirty="0">
              <a:solidFill>
                <a:srgbClr val="2A57E8"/>
              </a:solidFill>
            </a:endParaRPr>
          </a:p>
        </p:txBody>
      </p:sp>
      <p:graphicFrame>
        <p:nvGraphicFramePr>
          <p:cNvPr id="3" name="表格 3">
            <a:extLst>
              <a:ext uri="{FF2B5EF4-FFF2-40B4-BE49-F238E27FC236}">
                <a16:creationId xmlns:a16="http://schemas.microsoft.com/office/drawing/2014/main" id="{33F9C6C9-D133-5C54-0CA0-5FC10483CA76}"/>
              </a:ext>
            </a:extLst>
          </p:cNvPr>
          <p:cNvGraphicFramePr>
            <a:graphicFrameLocks noGrp="1"/>
          </p:cNvGraphicFramePr>
          <p:nvPr>
            <p:extLst>
              <p:ext uri="{D42A27DB-BD31-4B8C-83A1-F6EECF244321}">
                <p14:modId xmlns:p14="http://schemas.microsoft.com/office/powerpoint/2010/main" val="2656635197"/>
              </p:ext>
            </p:extLst>
          </p:nvPr>
        </p:nvGraphicFramePr>
        <p:xfrm>
          <a:off x="778200" y="1485604"/>
          <a:ext cx="10698364" cy="3200366"/>
        </p:xfrm>
        <a:graphic>
          <a:graphicData uri="http://schemas.openxmlformats.org/drawingml/2006/table">
            <a:tbl>
              <a:tblPr firstRow="1" bandRow="1">
                <a:tableStyleId>{5C22544A-7EE6-4342-B048-85BDC9FD1C3A}</a:tableStyleId>
              </a:tblPr>
              <a:tblGrid>
                <a:gridCol w="2139673">
                  <a:extLst>
                    <a:ext uri="{9D8B030D-6E8A-4147-A177-3AD203B41FA5}">
                      <a16:colId xmlns:a16="http://schemas.microsoft.com/office/drawing/2014/main" val="972160070"/>
                    </a:ext>
                  </a:extLst>
                </a:gridCol>
                <a:gridCol w="1120781">
                  <a:extLst>
                    <a:ext uri="{9D8B030D-6E8A-4147-A177-3AD203B41FA5}">
                      <a16:colId xmlns:a16="http://schemas.microsoft.com/office/drawing/2014/main" val="2924595082"/>
                    </a:ext>
                  </a:extLst>
                </a:gridCol>
                <a:gridCol w="1120781">
                  <a:extLst>
                    <a:ext uri="{9D8B030D-6E8A-4147-A177-3AD203B41FA5}">
                      <a16:colId xmlns:a16="http://schemas.microsoft.com/office/drawing/2014/main" val="1092649530"/>
                    </a:ext>
                  </a:extLst>
                </a:gridCol>
                <a:gridCol w="1222670">
                  <a:extLst>
                    <a:ext uri="{9D8B030D-6E8A-4147-A177-3AD203B41FA5}">
                      <a16:colId xmlns:a16="http://schemas.microsoft.com/office/drawing/2014/main" val="1331530263"/>
                    </a:ext>
                  </a:extLst>
                </a:gridCol>
                <a:gridCol w="5094459">
                  <a:extLst>
                    <a:ext uri="{9D8B030D-6E8A-4147-A177-3AD203B41FA5}">
                      <a16:colId xmlns:a16="http://schemas.microsoft.com/office/drawing/2014/main" val="2695639444"/>
                    </a:ext>
                  </a:extLst>
                </a:gridCol>
              </a:tblGrid>
              <a:tr h="475818">
                <a:tc>
                  <a:txBody>
                    <a:bodyPr/>
                    <a:lstStyle/>
                    <a:p>
                      <a:r>
                        <a:rPr lang="zh-CN" altLang="en-US" dirty="0"/>
                        <a:t>服务器类型</a:t>
                      </a:r>
                    </a:p>
                  </a:txBody>
                  <a:tcPr/>
                </a:tc>
                <a:tc>
                  <a:txBody>
                    <a:bodyPr/>
                    <a:lstStyle/>
                    <a:p>
                      <a:r>
                        <a:rPr lang="en-US" altLang="zh-CN" dirty="0"/>
                        <a:t>CPU</a:t>
                      </a:r>
                      <a:endParaRPr lang="zh-CN" altLang="en-US" dirty="0"/>
                    </a:p>
                  </a:txBody>
                  <a:tcPr/>
                </a:tc>
                <a:tc>
                  <a:txBody>
                    <a:bodyPr/>
                    <a:lstStyle/>
                    <a:p>
                      <a:r>
                        <a:rPr lang="zh-CN" altLang="en-US" dirty="0"/>
                        <a:t>内存</a:t>
                      </a:r>
                    </a:p>
                  </a:txBody>
                  <a:tcPr/>
                </a:tc>
                <a:tc>
                  <a:txBody>
                    <a:bodyPr/>
                    <a:lstStyle/>
                    <a:p>
                      <a:r>
                        <a:rPr lang="zh-CN" altLang="en-US" dirty="0"/>
                        <a:t>硬盘</a:t>
                      </a:r>
                    </a:p>
                  </a:txBody>
                  <a:tcPr/>
                </a:tc>
                <a:tc>
                  <a:txBody>
                    <a:bodyPr/>
                    <a:lstStyle/>
                    <a:p>
                      <a:r>
                        <a:rPr lang="zh-CN" altLang="en-US" dirty="0"/>
                        <a:t>安装服务</a:t>
                      </a:r>
                    </a:p>
                  </a:txBody>
                  <a:tcPr/>
                </a:tc>
                <a:extLst>
                  <a:ext uri="{0D108BD9-81ED-4DB2-BD59-A6C34878D82A}">
                    <a16:rowId xmlns:a16="http://schemas.microsoft.com/office/drawing/2014/main" val="2651983339"/>
                  </a:ext>
                </a:extLst>
              </a:tr>
              <a:tr h="821276">
                <a:tc>
                  <a:txBody>
                    <a:bodyPr/>
                    <a:lstStyle/>
                    <a:p>
                      <a:r>
                        <a:rPr lang="zh-CN" altLang="en-US" dirty="0"/>
                        <a:t>数据库服务器</a:t>
                      </a:r>
                      <a:r>
                        <a:rPr lang="en-US" altLang="zh-CN" dirty="0"/>
                        <a:t>1</a:t>
                      </a:r>
                      <a:endParaRPr lang="zh-CN" altLang="en-US" dirty="0"/>
                    </a:p>
                  </a:txBody>
                  <a:tcPr/>
                </a:tc>
                <a:tc>
                  <a:txBody>
                    <a:bodyPr/>
                    <a:lstStyle/>
                    <a:p>
                      <a:r>
                        <a:rPr lang="en-US" altLang="zh-CN" dirty="0"/>
                        <a:t>32</a:t>
                      </a:r>
                      <a:r>
                        <a:rPr lang="zh-CN" altLang="en-US" dirty="0"/>
                        <a:t>核</a:t>
                      </a:r>
                    </a:p>
                  </a:txBody>
                  <a:tcPr/>
                </a:tc>
                <a:tc>
                  <a:txBody>
                    <a:bodyPr/>
                    <a:lstStyle/>
                    <a:p>
                      <a:r>
                        <a:rPr lang="en-US" altLang="zh-CN" dirty="0"/>
                        <a:t>64g</a:t>
                      </a:r>
                      <a:endParaRPr lang="zh-CN" altLang="en-US" dirty="0"/>
                    </a:p>
                  </a:txBody>
                  <a:tcPr/>
                </a:tc>
                <a:tc>
                  <a:txBody>
                    <a:bodyPr/>
                    <a:lstStyle/>
                    <a:p>
                      <a:r>
                        <a:rPr lang="en-US" altLang="zh-CN" dirty="0"/>
                        <a:t>2T</a:t>
                      </a:r>
                      <a:endParaRPr lang="zh-CN" altLang="en-US" dirty="0"/>
                    </a:p>
                  </a:txBody>
                  <a:tcPr/>
                </a:tc>
                <a:tc>
                  <a:txBody>
                    <a:bodyPr/>
                    <a:lstStyle/>
                    <a:p>
                      <a:r>
                        <a:rPr lang="en-US" altLang="zh-CN" sz="1800" dirty="0" err="1">
                          <a:solidFill>
                            <a:schemeClr val="accent6">
                              <a:lumMod val="50000"/>
                            </a:schemeClr>
                          </a:solidFill>
                        </a:rPr>
                        <a:t>Postgresql</a:t>
                      </a:r>
                      <a:r>
                        <a:rPr lang="zh-CN" altLang="en-US" sz="1800" dirty="0">
                          <a:solidFill>
                            <a:schemeClr val="accent6">
                              <a:lumMod val="50000"/>
                            </a:schemeClr>
                          </a:solidFill>
                        </a:rPr>
                        <a:t> </a:t>
                      </a:r>
                      <a:r>
                        <a:rPr lang="en-US" altLang="zh-CN" sz="1800" dirty="0">
                          <a:solidFill>
                            <a:schemeClr val="accent6">
                              <a:lumMod val="50000"/>
                            </a:schemeClr>
                          </a:solidFill>
                        </a:rPr>
                        <a:t>Master</a:t>
                      </a:r>
                      <a:r>
                        <a:rPr lang="zh-CN" altLang="en-US" sz="1800" dirty="0">
                          <a:solidFill>
                            <a:schemeClr val="accent6">
                              <a:lumMod val="50000"/>
                            </a:schemeClr>
                          </a:solidFill>
                        </a:rPr>
                        <a:t>；</a:t>
                      </a:r>
                      <a:r>
                        <a:rPr lang="en-US" altLang="zh-CN" sz="1800" dirty="0">
                          <a:solidFill>
                            <a:schemeClr val="accent6">
                              <a:lumMod val="50000"/>
                            </a:schemeClr>
                          </a:solidFill>
                        </a:rPr>
                        <a:t>Doris</a:t>
                      </a:r>
                      <a:r>
                        <a:rPr lang="zh-CN" altLang="en-US" sz="1800" dirty="0">
                          <a:solidFill>
                            <a:schemeClr val="accent6">
                              <a:lumMod val="50000"/>
                            </a:schemeClr>
                          </a:solidFill>
                        </a:rPr>
                        <a:t> </a:t>
                      </a:r>
                      <a:r>
                        <a:rPr lang="en-US" altLang="zh-CN" sz="1800" dirty="0">
                          <a:solidFill>
                            <a:schemeClr val="accent6">
                              <a:lumMod val="50000"/>
                            </a:schemeClr>
                          </a:solidFill>
                        </a:rPr>
                        <a:t>FE</a:t>
                      </a:r>
                      <a:r>
                        <a:rPr lang="zh-CN" altLang="en-US" sz="1800" dirty="0">
                          <a:solidFill>
                            <a:schemeClr val="accent6">
                              <a:lumMod val="50000"/>
                            </a:schemeClr>
                          </a:solidFill>
                        </a:rPr>
                        <a:t>，</a:t>
                      </a:r>
                      <a:r>
                        <a:rPr lang="en-US" altLang="zh-CN" sz="1800" dirty="0">
                          <a:solidFill>
                            <a:schemeClr val="accent6">
                              <a:lumMod val="50000"/>
                            </a:schemeClr>
                          </a:solidFill>
                        </a:rPr>
                        <a:t>Doris</a:t>
                      </a:r>
                      <a:r>
                        <a:rPr lang="zh-CN" altLang="en-US" sz="1800" dirty="0">
                          <a:solidFill>
                            <a:schemeClr val="accent6">
                              <a:lumMod val="50000"/>
                            </a:schemeClr>
                          </a:solidFill>
                        </a:rPr>
                        <a:t> </a:t>
                      </a:r>
                      <a:r>
                        <a:rPr lang="en-US" altLang="zh-CN" sz="1800" dirty="0">
                          <a:solidFill>
                            <a:schemeClr val="accent6">
                              <a:lumMod val="50000"/>
                            </a:schemeClr>
                          </a:solidFill>
                        </a:rPr>
                        <a:t>BE</a:t>
                      </a:r>
                      <a:r>
                        <a:rPr lang="zh-CN" altLang="en-US" sz="1800" dirty="0">
                          <a:solidFill>
                            <a:schemeClr val="accent6">
                              <a:lumMod val="50000"/>
                            </a:schemeClr>
                          </a:solidFill>
                        </a:rPr>
                        <a:t>，</a:t>
                      </a:r>
                      <a:r>
                        <a:rPr lang="en-US" altLang="zh-CN" sz="1800" dirty="0" err="1">
                          <a:solidFill>
                            <a:schemeClr val="accent6">
                              <a:lumMod val="50000"/>
                            </a:schemeClr>
                          </a:solidFill>
                        </a:rPr>
                        <a:t>MySql</a:t>
                      </a:r>
                      <a:r>
                        <a:rPr lang="zh-CN" altLang="en-US" sz="1800" dirty="0">
                          <a:solidFill>
                            <a:schemeClr val="accent6">
                              <a:lumMod val="50000"/>
                            </a:schemeClr>
                          </a:solidFill>
                        </a:rPr>
                        <a:t> </a:t>
                      </a:r>
                      <a:r>
                        <a:rPr lang="en-US" altLang="zh-CN" sz="1800" dirty="0">
                          <a:solidFill>
                            <a:schemeClr val="accent6">
                              <a:lumMod val="50000"/>
                            </a:schemeClr>
                          </a:solidFill>
                        </a:rPr>
                        <a:t>Master</a:t>
                      </a:r>
                      <a:r>
                        <a:rPr lang="zh-CN" altLang="en-US" sz="1800" dirty="0">
                          <a:solidFill>
                            <a:schemeClr val="accent6">
                              <a:lumMod val="50000"/>
                            </a:schemeClr>
                          </a:solidFill>
                        </a:rPr>
                        <a:t>；</a:t>
                      </a:r>
                      <a:endParaRPr lang="zh-CN" altLang="en-US" dirty="0"/>
                    </a:p>
                  </a:txBody>
                  <a:tcPr/>
                </a:tc>
                <a:extLst>
                  <a:ext uri="{0D108BD9-81ED-4DB2-BD59-A6C34878D82A}">
                    <a16:rowId xmlns:a16="http://schemas.microsoft.com/office/drawing/2014/main" val="4115536798"/>
                  </a:ext>
                </a:extLst>
              </a:tr>
              <a:tr h="475818">
                <a:tc>
                  <a:txBody>
                    <a:bodyPr/>
                    <a:lstStyle/>
                    <a:p>
                      <a:r>
                        <a:rPr lang="zh-CN" altLang="en-US" dirty="0"/>
                        <a:t>数据库服务器</a:t>
                      </a:r>
                      <a:r>
                        <a:rPr lang="en-US" altLang="zh-CN" dirty="0"/>
                        <a:t>2</a:t>
                      </a:r>
                      <a:endParaRPr lang="zh-CN" altLang="en-US" dirty="0"/>
                    </a:p>
                  </a:txBody>
                  <a:tcPr/>
                </a:tc>
                <a:tc>
                  <a:txBody>
                    <a:bodyPr/>
                    <a:lstStyle/>
                    <a:p>
                      <a:r>
                        <a:rPr lang="en-US" altLang="zh-CN" dirty="0"/>
                        <a:t>32</a:t>
                      </a:r>
                      <a:r>
                        <a:rPr lang="zh-CN" altLang="en-US" dirty="0"/>
                        <a:t>核</a:t>
                      </a:r>
                    </a:p>
                  </a:txBody>
                  <a:tcPr/>
                </a:tc>
                <a:tc>
                  <a:txBody>
                    <a:bodyPr/>
                    <a:lstStyle/>
                    <a:p>
                      <a:r>
                        <a:rPr lang="en-US" altLang="zh-CN" dirty="0"/>
                        <a:t>64g</a:t>
                      </a:r>
                      <a:endParaRPr lang="zh-CN" altLang="en-US" dirty="0"/>
                    </a:p>
                  </a:txBody>
                  <a:tcPr/>
                </a:tc>
                <a:tc>
                  <a:txBody>
                    <a:bodyPr/>
                    <a:lstStyle/>
                    <a:p>
                      <a:r>
                        <a:rPr lang="en-US" altLang="zh-CN" dirty="0"/>
                        <a:t>2T</a:t>
                      </a:r>
                      <a:endParaRPr lang="zh-CN" altLang="en-US" dirty="0"/>
                    </a:p>
                  </a:txBody>
                  <a:tcPr/>
                </a:tc>
                <a:tc>
                  <a:txBody>
                    <a:bodyPr/>
                    <a:lstStyle/>
                    <a:p>
                      <a:r>
                        <a:rPr lang="en-US" altLang="zh-CN" dirty="0"/>
                        <a:t>Doris</a:t>
                      </a:r>
                      <a:r>
                        <a:rPr lang="zh-CN" altLang="en-US" dirty="0"/>
                        <a:t> </a:t>
                      </a:r>
                      <a:r>
                        <a:rPr lang="en-US" altLang="zh-CN" dirty="0"/>
                        <a:t>BE</a:t>
                      </a:r>
                      <a:r>
                        <a:rPr lang="zh-CN" altLang="en-US" dirty="0"/>
                        <a:t>；</a:t>
                      </a:r>
                      <a:r>
                        <a:rPr lang="en-US" altLang="zh-CN" dirty="0" err="1"/>
                        <a:t>MySql</a:t>
                      </a:r>
                      <a:r>
                        <a:rPr lang="zh-CN" altLang="en-US" dirty="0"/>
                        <a:t> </a:t>
                      </a:r>
                      <a:r>
                        <a:rPr lang="en-US" altLang="zh-CN" dirty="0"/>
                        <a:t>Slave</a:t>
                      </a:r>
                      <a:r>
                        <a:rPr lang="zh-CN" altLang="en-US" dirty="0"/>
                        <a:t>；</a:t>
                      </a:r>
                    </a:p>
                  </a:txBody>
                  <a:tcPr/>
                </a:tc>
                <a:extLst>
                  <a:ext uri="{0D108BD9-81ED-4DB2-BD59-A6C34878D82A}">
                    <a16:rowId xmlns:a16="http://schemas.microsoft.com/office/drawing/2014/main" val="4118771987"/>
                  </a:ext>
                </a:extLst>
              </a:tr>
              <a:tr h="475818">
                <a:tc>
                  <a:txBody>
                    <a:bodyPr/>
                    <a:lstStyle/>
                    <a:p>
                      <a:r>
                        <a:rPr lang="zh-CN" altLang="en-US" dirty="0"/>
                        <a:t>数据库服务器</a:t>
                      </a:r>
                      <a:r>
                        <a:rPr lang="en-US" altLang="zh-CN" dirty="0"/>
                        <a:t>3</a:t>
                      </a:r>
                      <a:endParaRPr lang="zh-CN" altLang="en-US" dirty="0"/>
                    </a:p>
                  </a:txBody>
                  <a:tcPr/>
                </a:tc>
                <a:tc>
                  <a:txBody>
                    <a:bodyPr/>
                    <a:lstStyle/>
                    <a:p>
                      <a:r>
                        <a:rPr lang="en-US" altLang="zh-CN" dirty="0"/>
                        <a:t>32</a:t>
                      </a:r>
                      <a:r>
                        <a:rPr lang="zh-CN" altLang="en-US" dirty="0"/>
                        <a:t>核</a:t>
                      </a:r>
                    </a:p>
                  </a:txBody>
                  <a:tcPr/>
                </a:tc>
                <a:tc>
                  <a:txBody>
                    <a:bodyPr/>
                    <a:lstStyle/>
                    <a:p>
                      <a:r>
                        <a:rPr lang="en-US" altLang="zh-CN" dirty="0"/>
                        <a:t>64g</a:t>
                      </a:r>
                      <a:endParaRPr lang="zh-CN" altLang="en-US" dirty="0"/>
                    </a:p>
                  </a:txBody>
                  <a:tcPr/>
                </a:tc>
                <a:tc>
                  <a:txBody>
                    <a:bodyPr/>
                    <a:lstStyle/>
                    <a:p>
                      <a:r>
                        <a:rPr lang="en-US" altLang="zh-CN" dirty="0"/>
                        <a:t>2T</a:t>
                      </a:r>
                      <a:endParaRPr lang="zh-CN" altLang="en-US" dirty="0"/>
                    </a:p>
                  </a:txBody>
                  <a:tcPr/>
                </a:tc>
                <a:tc>
                  <a:txBody>
                    <a:bodyPr/>
                    <a:lstStyle/>
                    <a:p>
                      <a:r>
                        <a:rPr lang="en-US" altLang="zh-CN" dirty="0"/>
                        <a:t>Doris</a:t>
                      </a:r>
                      <a:r>
                        <a:rPr lang="zh-CN" altLang="en-US" dirty="0"/>
                        <a:t> </a:t>
                      </a:r>
                      <a:r>
                        <a:rPr lang="en-US" altLang="zh-CN" dirty="0"/>
                        <a:t>BE</a:t>
                      </a:r>
                      <a:r>
                        <a:rPr lang="zh-CN" altLang="en-US" dirty="0"/>
                        <a:t>；</a:t>
                      </a:r>
                      <a:r>
                        <a:rPr lang="en-US" altLang="zh-CN" dirty="0" err="1"/>
                        <a:t>Postgresql</a:t>
                      </a:r>
                      <a:r>
                        <a:rPr lang="zh-CN" altLang="en-US" dirty="0"/>
                        <a:t> </a:t>
                      </a:r>
                      <a:r>
                        <a:rPr lang="en-US" altLang="zh-CN" dirty="0"/>
                        <a:t>Slave</a:t>
                      </a:r>
                      <a:r>
                        <a:rPr lang="zh-CN" altLang="en-US" dirty="0"/>
                        <a:t>；</a:t>
                      </a:r>
                    </a:p>
                  </a:txBody>
                  <a:tcPr/>
                </a:tc>
                <a:extLst>
                  <a:ext uri="{0D108BD9-81ED-4DB2-BD59-A6C34878D82A}">
                    <a16:rowId xmlns:a16="http://schemas.microsoft.com/office/drawing/2014/main" val="295258832"/>
                  </a:ext>
                </a:extLst>
              </a:tr>
              <a:tr h="475818">
                <a:tc>
                  <a:txBody>
                    <a:bodyPr/>
                    <a:lstStyle/>
                    <a:p>
                      <a:r>
                        <a:rPr lang="en-US" altLang="zh-CN" dirty="0"/>
                        <a:t>WEB</a:t>
                      </a:r>
                      <a:r>
                        <a:rPr lang="zh-CN" altLang="en-US" dirty="0"/>
                        <a:t>服务器</a:t>
                      </a:r>
                    </a:p>
                  </a:txBody>
                  <a:tcPr/>
                </a:tc>
                <a:tc>
                  <a:txBody>
                    <a:bodyPr/>
                    <a:lstStyle/>
                    <a:p>
                      <a:r>
                        <a:rPr lang="en-US" altLang="zh-CN" dirty="0"/>
                        <a:t>8</a:t>
                      </a:r>
                      <a:r>
                        <a:rPr lang="zh-CN" altLang="en-US" dirty="0"/>
                        <a:t>核</a:t>
                      </a:r>
                    </a:p>
                  </a:txBody>
                  <a:tcPr/>
                </a:tc>
                <a:tc>
                  <a:txBody>
                    <a:bodyPr/>
                    <a:lstStyle/>
                    <a:p>
                      <a:r>
                        <a:rPr lang="en-US" altLang="zh-CN" dirty="0"/>
                        <a:t>16g</a:t>
                      </a:r>
                      <a:endParaRPr lang="zh-CN" altLang="en-US" dirty="0"/>
                    </a:p>
                  </a:txBody>
                  <a:tcPr/>
                </a:tc>
                <a:tc>
                  <a:txBody>
                    <a:bodyPr/>
                    <a:lstStyle/>
                    <a:p>
                      <a:r>
                        <a:rPr lang="en-US" altLang="zh-CN" dirty="0"/>
                        <a:t>500g</a:t>
                      </a:r>
                      <a:endParaRPr lang="zh-CN" altLang="en-US" dirty="0"/>
                    </a:p>
                  </a:txBody>
                  <a:tcPr/>
                </a:tc>
                <a:tc>
                  <a:txBody>
                    <a:bodyPr/>
                    <a:lstStyle/>
                    <a:p>
                      <a:r>
                        <a:rPr lang="en-US" altLang="zh-CN" dirty="0"/>
                        <a:t>Java</a:t>
                      </a:r>
                      <a:r>
                        <a:rPr lang="zh-CN" altLang="en-US" dirty="0"/>
                        <a:t> </a:t>
                      </a:r>
                      <a:r>
                        <a:rPr lang="en-US" altLang="zh-CN" dirty="0"/>
                        <a:t>API</a:t>
                      </a:r>
                      <a:r>
                        <a:rPr lang="zh-CN" altLang="en-US" dirty="0"/>
                        <a:t>； </a:t>
                      </a:r>
                      <a:r>
                        <a:rPr lang="en-US" altLang="zh-CN" dirty="0"/>
                        <a:t>Web</a:t>
                      </a:r>
                      <a:r>
                        <a:rPr lang="zh-CN" altLang="en-US" dirty="0"/>
                        <a:t>；</a:t>
                      </a:r>
                      <a:r>
                        <a:rPr lang="en-US" altLang="zh-CN" dirty="0"/>
                        <a:t>Redis</a:t>
                      </a:r>
                      <a:r>
                        <a:rPr lang="zh-CN" altLang="en-US" dirty="0"/>
                        <a:t>；</a:t>
                      </a:r>
                      <a:r>
                        <a:rPr lang="en-US" altLang="zh-CN" dirty="0"/>
                        <a:t>Nginx</a:t>
                      </a:r>
                      <a:endParaRPr lang="zh-CN" altLang="en-US" dirty="0"/>
                    </a:p>
                  </a:txBody>
                  <a:tcPr/>
                </a:tc>
                <a:extLst>
                  <a:ext uri="{0D108BD9-81ED-4DB2-BD59-A6C34878D82A}">
                    <a16:rowId xmlns:a16="http://schemas.microsoft.com/office/drawing/2014/main" val="3730783867"/>
                  </a:ext>
                </a:extLst>
              </a:tr>
              <a:tr h="475818">
                <a:tc>
                  <a:txBody>
                    <a:bodyPr/>
                    <a:lstStyle/>
                    <a:p>
                      <a:r>
                        <a:rPr lang="zh-CN" altLang="en-US" dirty="0"/>
                        <a:t>后台任务服务器</a:t>
                      </a:r>
                    </a:p>
                  </a:txBody>
                  <a:tcPr/>
                </a:tc>
                <a:tc>
                  <a:txBody>
                    <a:bodyPr/>
                    <a:lstStyle/>
                    <a:p>
                      <a:r>
                        <a:rPr lang="en-US" altLang="zh-CN" dirty="0"/>
                        <a:t>32</a:t>
                      </a:r>
                      <a:r>
                        <a:rPr lang="zh-CN" altLang="en-US" dirty="0"/>
                        <a:t>核</a:t>
                      </a:r>
                    </a:p>
                  </a:txBody>
                  <a:tcPr/>
                </a:tc>
                <a:tc>
                  <a:txBody>
                    <a:bodyPr/>
                    <a:lstStyle/>
                    <a:p>
                      <a:r>
                        <a:rPr lang="en-US" altLang="zh-CN" dirty="0"/>
                        <a:t>64g</a:t>
                      </a:r>
                      <a:endParaRPr lang="zh-CN" altLang="en-US" dirty="0"/>
                    </a:p>
                  </a:txBody>
                  <a:tcPr/>
                </a:tc>
                <a:tc>
                  <a:txBody>
                    <a:bodyPr/>
                    <a:lstStyle/>
                    <a:p>
                      <a:r>
                        <a:rPr lang="en-US" altLang="zh-CN" dirty="0"/>
                        <a:t>500g</a:t>
                      </a:r>
                      <a:endParaRPr lang="zh-CN" altLang="en-US" dirty="0"/>
                    </a:p>
                  </a:txBody>
                  <a:tcPr/>
                </a:tc>
                <a:tc>
                  <a:txBody>
                    <a:bodyPr/>
                    <a:lstStyle/>
                    <a:p>
                      <a:r>
                        <a:rPr lang="en-US" altLang="zh-CN" dirty="0" err="1"/>
                        <a:t>Nifi</a:t>
                      </a:r>
                      <a:r>
                        <a:rPr lang="zh-CN" altLang="en-US" dirty="0"/>
                        <a:t>；</a:t>
                      </a:r>
                      <a:r>
                        <a:rPr lang="en-US" altLang="zh-CN" dirty="0"/>
                        <a:t>Atlas</a:t>
                      </a:r>
                      <a:r>
                        <a:rPr lang="zh-CN" altLang="en-US" dirty="0"/>
                        <a:t>；</a:t>
                      </a:r>
                      <a:r>
                        <a:rPr lang="en-US" altLang="zh-CN" dirty="0" err="1"/>
                        <a:t>kafka</a:t>
                      </a:r>
                      <a:endParaRPr lang="zh-CN" altLang="en-US" dirty="0"/>
                    </a:p>
                  </a:txBody>
                  <a:tcPr/>
                </a:tc>
                <a:extLst>
                  <a:ext uri="{0D108BD9-81ED-4DB2-BD59-A6C34878D82A}">
                    <a16:rowId xmlns:a16="http://schemas.microsoft.com/office/drawing/2014/main" val="1174805973"/>
                  </a:ext>
                </a:extLst>
              </a:tr>
            </a:tbl>
          </a:graphicData>
        </a:graphic>
      </p:graphicFrame>
      <p:sp>
        <p:nvSpPr>
          <p:cNvPr id="4" name="标题 3">
            <a:extLst>
              <a:ext uri="{FF2B5EF4-FFF2-40B4-BE49-F238E27FC236}">
                <a16:creationId xmlns:a16="http://schemas.microsoft.com/office/drawing/2014/main" id="{F7D78642-78A4-9820-DD97-AC78344D0938}"/>
              </a:ext>
            </a:extLst>
          </p:cNvPr>
          <p:cNvSpPr>
            <a:spLocks noGrp="1"/>
          </p:cNvSpPr>
          <p:nvPr>
            <p:ph type="title"/>
          </p:nvPr>
        </p:nvSpPr>
        <p:spPr>
          <a:xfrm>
            <a:off x="466368" y="214309"/>
            <a:ext cx="7123454" cy="599782"/>
          </a:xfrm>
        </p:spPr>
        <p:txBody>
          <a:bodyPr>
            <a:normAutofit/>
          </a:bodyPr>
          <a:lstStyle/>
          <a:p>
            <a:pPr algn="l"/>
            <a:r>
              <a:rPr lang="zh-CN" altLang="en-US" b="1" dirty="0"/>
              <a:t>推荐配置（高可用）</a:t>
            </a:r>
          </a:p>
        </p:txBody>
      </p:sp>
    </p:spTree>
    <p:extLst>
      <p:ext uri="{BB962C8B-B14F-4D97-AF65-F5344CB8AC3E}">
        <p14:creationId xmlns:p14="http://schemas.microsoft.com/office/powerpoint/2010/main" val="632768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77031-55E6-D679-7B74-8858F7DACC50}"/>
              </a:ext>
            </a:extLst>
          </p:cNvPr>
          <p:cNvSpPr>
            <a:spLocks noGrp="1"/>
          </p:cNvSpPr>
          <p:nvPr>
            <p:ph type="title"/>
          </p:nvPr>
        </p:nvSpPr>
        <p:spPr/>
        <p:txBody>
          <a:bodyPr/>
          <a:lstStyle/>
          <a:p>
            <a:r>
              <a:rPr lang="zh-CN" altLang="en-US" sz="2400" b="1" spc="300" dirty="0"/>
              <a:t>面向不同角色，提供三大数据能力 </a:t>
            </a:r>
          </a:p>
        </p:txBody>
      </p:sp>
      <p:pic>
        <p:nvPicPr>
          <p:cNvPr id="2050" name="Picture 2">
            <a:extLst>
              <a:ext uri="{FF2B5EF4-FFF2-40B4-BE49-F238E27FC236}">
                <a16:creationId xmlns:a16="http://schemas.microsoft.com/office/drawing/2014/main" id="{C7C92FE4-9957-9D6A-5F1D-084E85B35EC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71970" y="1750970"/>
            <a:ext cx="1825669" cy="174629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A64FAFB-3988-75E6-5BCD-3AA9E3FA4C4B}"/>
              </a:ext>
            </a:extLst>
          </p:cNvPr>
          <p:cNvSpPr/>
          <p:nvPr/>
        </p:nvSpPr>
        <p:spPr>
          <a:xfrm>
            <a:off x="695454" y="3544250"/>
            <a:ext cx="3275256" cy="307777"/>
          </a:xfrm>
          <a:prstGeom prst="rect">
            <a:avLst/>
          </a:prstGeom>
        </p:spPr>
        <p:txBody>
          <a:bodyPr wrap="none">
            <a:spAutoFit/>
          </a:bodyPr>
          <a:lstStyle/>
          <a:p>
            <a:r>
              <a:rPr lang="zh-CN" altLang="en-US" sz="1400" dirty="0"/>
              <a:t>面向终端开发者：</a:t>
            </a:r>
            <a:r>
              <a:rPr lang="zh-CN" altLang="en-US" sz="1400"/>
              <a:t>一站式数据开发平台</a:t>
            </a:r>
            <a:endParaRPr lang="zh-CN" altLang="en-US" sz="1400" dirty="0"/>
          </a:p>
        </p:txBody>
      </p:sp>
      <p:pic>
        <p:nvPicPr>
          <p:cNvPr id="2052" name="Picture 4">
            <a:extLst>
              <a:ext uri="{FF2B5EF4-FFF2-40B4-BE49-F238E27FC236}">
                <a16:creationId xmlns:a16="http://schemas.microsoft.com/office/drawing/2014/main" id="{AA519CCA-8410-C286-1019-70AE7278D9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09560" y="1837386"/>
            <a:ext cx="1919256" cy="13839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573884E-C32E-E0F3-A4CB-78BC9A47D09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029530" y="1737619"/>
            <a:ext cx="1825670" cy="167532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6346245-8E83-43AB-CCFC-0DCBAF128848}"/>
              </a:ext>
            </a:extLst>
          </p:cNvPr>
          <p:cNvSpPr/>
          <p:nvPr/>
        </p:nvSpPr>
        <p:spPr>
          <a:xfrm>
            <a:off x="4598787" y="3568272"/>
            <a:ext cx="3236784" cy="307777"/>
          </a:xfrm>
          <a:prstGeom prst="rect">
            <a:avLst/>
          </a:prstGeom>
        </p:spPr>
        <p:txBody>
          <a:bodyPr wrap="none">
            <a:spAutoFit/>
          </a:bodyPr>
          <a:lstStyle/>
          <a:p>
            <a:r>
              <a:rPr lang="zh-CN" altLang="en-US" sz="1400" dirty="0"/>
              <a:t>面向终端消费者：一站式数据服务平台</a:t>
            </a:r>
          </a:p>
        </p:txBody>
      </p:sp>
      <p:sp>
        <p:nvSpPr>
          <p:cNvPr id="6" name="矩形 5">
            <a:extLst>
              <a:ext uri="{FF2B5EF4-FFF2-40B4-BE49-F238E27FC236}">
                <a16:creationId xmlns:a16="http://schemas.microsoft.com/office/drawing/2014/main" id="{54F6BD0B-347E-168C-E1EB-8EB10EA0C32B}"/>
              </a:ext>
            </a:extLst>
          </p:cNvPr>
          <p:cNvSpPr/>
          <p:nvPr/>
        </p:nvSpPr>
        <p:spPr>
          <a:xfrm>
            <a:off x="8502120" y="3568272"/>
            <a:ext cx="3416320" cy="307777"/>
          </a:xfrm>
          <a:prstGeom prst="rect">
            <a:avLst/>
          </a:prstGeom>
        </p:spPr>
        <p:txBody>
          <a:bodyPr wrap="none">
            <a:spAutoFit/>
          </a:bodyPr>
          <a:lstStyle/>
          <a:p>
            <a:r>
              <a:rPr lang="zh-CN" altLang="en-US" sz="1400" dirty="0"/>
              <a:t>面向数据管理人员：一站式数据运营平台</a:t>
            </a:r>
          </a:p>
        </p:txBody>
      </p:sp>
      <p:sp>
        <p:nvSpPr>
          <p:cNvPr id="7" name="矩形 6">
            <a:extLst>
              <a:ext uri="{FF2B5EF4-FFF2-40B4-BE49-F238E27FC236}">
                <a16:creationId xmlns:a16="http://schemas.microsoft.com/office/drawing/2014/main" id="{B9E1B920-F6CC-609B-9C47-D169004C74BB}"/>
              </a:ext>
            </a:extLst>
          </p:cNvPr>
          <p:cNvSpPr/>
          <p:nvPr/>
        </p:nvSpPr>
        <p:spPr>
          <a:xfrm>
            <a:off x="679400" y="3954463"/>
            <a:ext cx="3935396" cy="1762085"/>
          </a:xfrm>
          <a:prstGeom prst="rect">
            <a:avLst/>
          </a:prstGeom>
        </p:spPr>
        <p:txBody>
          <a:bodyPr wrap="square">
            <a:spAutoFit/>
          </a:bodyPr>
          <a:lstStyle/>
          <a:p>
            <a:pPr marL="171450" indent="-171450">
              <a:lnSpc>
                <a:spcPts val="1740"/>
              </a:lnSpc>
              <a:spcBef>
                <a:spcPts val="600"/>
              </a:spcBef>
              <a:buFont typeface="Wingdings" pitchFamily="2" charset="2"/>
              <a:buChar char="ü"/>
            </a:pPr>
            <a:r>
              <a:rPr lang="zh-CN" altLang="en-US" sz="1200" dirty="0">
                <a:solidFill>
                  <a:srgbClr val="1A8FFF"/>
                </a:solidFill>
                <a:latin typeface="Microsoft YaHei" panose="020B0503020204020204" pitchFamily="34" charset="-122"/>
                <a:ea typeface="Microsoft YaHei" panose="020B0503020204020204" pitchFamily="34" charset="-122"/>
              </a:rPr>
              <a:t>数据接入：全域数据的整合汇聚</a:t>
            </a:r>
          </a:p>
          <a:p>
            <a:pPr>
              <a:lnSpc>
                <a:spcPts val="1740"/>
              </a:lnSpc>
              <a:spcBef>
                <a:spcPts val="600"/>
              </a:spcBef>
            </a:pP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灵活对接企业各个业务系统，实现多元异构数据集成与同步</a:t>
            </a:r>
          </a:p>
          <a:p>
            <a:pPr marL="171450" indent="-171450">
              <a:lnSpc>
                <a:spcPts val="1740"/>
              </a:lnSpc>
              <a:spcBef>
                <a:spcPts val="600"/>
              </a:spcBef>
              <a:buFont typeface="Wingdings" pitchFamily="2" charset="2"/>
              <a:buChar char="ü"/>
            </a:pPr>
            <a:r>
              <a:rPr lang="zh-CN" altLang="en-US" sz="1200" dirty="0">
                <a:solidFill>
                  <a:srgbClr val="1A8FFF"/>
                </a:solidFill>
                <a:latin typeface="Microsoft YaHei" panose="020B0503020204020204" pitchFamily="34" charset="-122"/>
                <a:ea typeface="Microsoft YaHei" panose="020B0503020204020204" pitchFamily="34" charset="-122"/>
              </a:rPr>
              <a:t>数据存储：海量异构数据的存储</a:t>
            </a:r>
          </a:p>
          <a:p>
            <a:pPr>
              <a:lnSpc>
                <a:spcPts val="1740"/>
              </a:lnSpc>
              <a:spcBef>
                <a:spcPts val="600"/>
              </a:spcBef>
            </a:pP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数据湖</a:t>
            </a:r>
            <a:r>
              <a:rPr lang="en-US" altLang="zh-CN" sz="1000" dirty="0">
                <a:solidFill>
                  <a:schemeClr val="tx1">
                    <a:lumMod val="75000"/>
                  </a:schemeClr>
                </a:solidFill>
                <a:latin typeface="微软雅黑 Light" panose="020F0502020204030204"/>
                <a:ea typeface="微软雅黑 Light" panose="020B0502040204020203" pitchFamily="34" charset="-122"/>
                <a:cs typeface="+mn-ea"/>
              </a:rPr>
              <a:t>+</a:t>
            </a: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数据仓库</a:t>
            </a:r>
            <a:r>
              <a:rPr lang="en-US" altLang="zh-CN" sz="1000" dirty="0">
                <a:solidFill>
                  <a:schemeClr val="tx1">
                    <a:lumMod val="75000"/>
                  </a:schemeClr>
                </a:solidFill>
                <a:latin typeface="微软雅黑 Light" panose="020F0502020204030204"/>
                <a:ea typeface="微软雅黑 Light" panose="020B0502040204020203" pitchFamily="34" charset="-122"/>
                <a:cs typeface="+mn-ea"/>
              </a:rPr>
              <a:t>+</a:t>
            </a:r>
            <a:r>
              <a:rPr lang="en" altLang="zh-CN" sz="1000" dirty="0">
                <a:solidFill>
                  <a:schemeClr val="tx1">
                    <a:lumMod val="75000"/>
                  </a:schemeClr>
                </a:solidFill>
                <a:latin typeface="微软雅黑 Light" panose="020F0502020204030204"/>
                <a:ea typeface="微软雅黑 Light" panose="020B0502040204020203" pitchFamily="34" charset="-122"/>
                <a:cs typeface="+mn-ea"/>
              </a:rPr>
              <a:t>OLAP</a:t>
            </a: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存储，提供安全的数据存储与服务</a:t>
            </a:r>
          </a:p>
          <a:p>
            <a:pPr marL="171450" indent="-171450">
              <a:lnSpc>
                <a:spcPts val="1740"/>
              </a:lnSpc>
              <a:spcBef>
                <a:spcPts val="600"/>
              </a:spcBef>
              <a:buFont typeface="Wingdings" pitchFamily="2" charset="2"/>
              <a:buChar char="ü"/>
            </a:pPr>
            <a:r>
              <a:rPr lang="zh-CN" altLang="en-US" sz="1200" dirty="0">
                <a:solidFill>
                  <a:srgbClr val="1A8FFF"/>
                </a:solidFill>
                <a:latin typeface="Microsoft YaHei" panose="020B0503020204020204" pitchFamily="34" charset="-122"/>
                <a:ea typeface="Microsoft YaHei" panose="020B0503020204020204" pitchFamily="34" charset="-122"/>
              </a:rPr>
              <a:t>建模分析：零代码数据建模与分析</a:t>
            </a:r>
          </a:p>
          <a:p>
            <a:pPr>
              <a:lnSpc>
                <a:spcPts val="1740"/>
              </a:lnSpc>
              <a:spcBef>
                <a:spcPts val="600"/>
              </a:spcBef>
            </a:pP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贴合实际业务，实现零代码数据建模与分析</a:t>
            </a:r>
          </a:p>
        </p:txBody>
      </p:sp>
      <p:sp>
        <p:nvSpPr>
          <p:cNvPr id="8" name="矩形 7">
            <a:extLst>
              <a:ext uri="{FF2B5EF4-FFF2-40B4-BE49-F238E27FC236}">
                <a16:creationId xmlns:a16="http://schemas.microsoft.com/office/drawing/2014/main" id="{5003E1C1-A9DA-78E6-ADDD-5B9F7D815F36}"/>
              </a:ext>
            </a:extLst>
          </p:cNvPr>
          <p:cNvSpPr/>
          <p:nvPr/>
        </p:nvSpPr>
        <p:spPr>
          <a:xfrm>
            <a:off x="4598787" y="3950701"/>
            <a:ext cx="3356791" cy="1390189"/>
          </a:xfrm>
          <a:prstGeom prst="rect">
            <a:avLst/>
          </a:prstGeom>
        </p:spPr>
        <p:txBody>
          <a:bodyPr wrap="square">
            <a:spAutoFit/>
          </a:bodyPr>
          <a:lstStyle/>
          <a:p>
            <a:pPr marL="171450" indent="-171450">
              <a:lnSpc>
                <a:spcPts val="1740"/>
              </a:lnSpc>
              <a:spcBef>
                <a:spcPts val="600"/>
              </a:spcBef>
              <a:buFont typeface="Wingdings" pitchFamily="2" charset="2"/>
              <a:buChar char="ü"/>
            </a:pPr>
            <a:r>
              <a:rPr lang="zh-CN" altLang="en-US" sz="1200" dirty="0">
                <a:solidFill>
                  <a:srgbClr val="1A8FFF"/>
                </a:solidFill>
                <a:latin typeface="Microsoft YaHei" panose="020B0503020204020204" pitchFamily="34" charset="-122"/>
                <a:ea typeface="Microsoft YaHei" panose="020B0503020204020204" pitchFamily="34" charset="-122"/>
              </a:rPr>
              <a:t>数据可视化：简单拖拉拽即可制作精美报表</a:t>
            </a:r>
          </a:p>
          <a:p>
            <a:pPr>
              <a:lnSpc>
                <a:spcPts val="1740"/>
              </a:lnSpc>
              <a:spcBef>
                <a:spcPts val="600"/>
              </a:spcBef>
            </a:pP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内置丰富的可视化组件，拥有灵活的</a:t>
            </a:r>
            <a:r>
              <a:rPr lang="en" altLang="zh-CN" sz="1000" dirty="0">
                <a:solidFill>
                  <a:schemeClr val="tx1">
                    <a:lumMod val="75000"/>
                  </a:schemeClr>
                </a:solidFill>
                <a:latin typeface="微软雅黑 Light" panose="020F0502020204030204"/>
                <a:ea typeface="微软雅黑 Light" panose="020B0502040204020203" pitchFamily="34" charset="-122"/>
                <a:cs typeface="+mn-ea"/>
              </a:rPr>
              <a:t>OLAP</a:t>
            </a: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多维分析能力</a:t>
            </a:r>
          </a:p>
          <a:p>
            <a:pPr marL="171450" indent="-171450">
              <a:lnSpc>
                <a:spcPts val="1740"/>
              </a:lnSpc>
              <a:spcBef>
                <a:spcPts val="600"/>
              </a:spcBef>
              <a:buFont typeface="Wingdings" pitchFamily="2" charset="2"/>
              <a:buChar char="ü"/>
            </a:pPr>
            <a:r>
              <a:rPr lang="zh-CN" altLang="en-US" sz="1200" dirty="0">
                <a:solidFill>
                  <a:srgbClr val="1A8FFF"/>
                </a:solidFill>
                <a:latin typeface="Microsoft YaHei" panose="020B0503020204020204" pitchFamily="34" charset="-122"/>
                <a:ea typeface="Microsoft YaHei" panose="020B0503020204020204" pitchFamily="34" charset="-122"/>
              </a:rPr>
              <a:t>数据服务：零代码、可视化生产</a:t>
            </a:r>
            <a:r>
              <a:rPr lang="en" altLang="zh-CN" sz="1200" dirty="0">
                <a:solidFill>
                  <a:srgbClr val="1A8FFF"/>
                </a:solidFill>
                <a:latin typeface="Microsoft YaHei" panose="020B0503020204020204" pitchFamily="34" charset="-122"/>
                <a:ea typeface="Microsoft YaHei" panose="020B0503020204020204" pitchFamily="34" charset="-122"/>
              </a:rPr>
              <a:t>API</a:t>
            </a:r>
            <a:r>
              <a:rPr lang="zh-CN" altLang="en-US" sz="1200" dirty="0">
                <a:solidFill>
                  <a:srgbClr val="1A8FFF"/>
                </a:solidFill>
                <a:latin typeface="Microsoft YaHei" panose="020B0503020204020204" pitchFamily="34" charset="-122"/>
                <a:ea typeface="Microsoft YaHei" panose="020B0503020204020204" pitchFamily="34" charset="-122"/>
              </a:rPr>
              <a:t>接口</a:t>
            </a:r>
          </a:p>
          <a:p>
            <a:pPr>
              <a:lnSpc>
                <a:spcPts val="1740"/>
              </a:lnSpc>
              <a:spcBef>
                <a:spcPts val="600"/>
              </a:spcBef>
            </a:pP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支持自主配置下游系统，同时提供海量丰富的</a:t>
            </a:r>
            <a:r>
              <a:rPr lang="en" altLang="zh-CN" sz="1000" dirty="0">
                <a:solidFill>
                  <a:schemeClr val="tx1">
                    <a:lumMod val="75000"/>
                  </a:schemeClr>
                </a:solidFill>
                <a:latin typeface="微软雅黑 Light" panose="020F0502020204030204"/>
                <a:ea typeface="微软雅黑 Light" panose="020B0502040204020203" pitchFamily="34" charset="-122"/>
                <a:cs typeface="+mn-ea"/>
              </a:rPr>
              <a:t>API</a:t>
            </a: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接口，满足不同业务系统对于数据的个性化需求</a:t>
            </a:r>
          </a:p>
        </p:txBody>
      </p:sp>
      <p:sp>
        <p:nvSpPr>
          <p:cNvPr id="10" name="矩形 9">
            <a:extLst>
              <a:ext uri="{FF2B5EF4-FFF2-40B4-BE49-F238E27FC236}">
                <a16:creationId xmlns:a16="http://schemas.microsoft.com/office/drawing/2014/main" id="{445012CF-B0CB-B242-05AD-8ECEF1A48BF6}"/>
              </a:ext>
            </a:extLst>
          </p:cNvPr>
          <p:cNvSpPr/>
          <p:nvPr/>
        </p:nvSpPr>
        <p:spPr>
          <a:xfrm>
            <a:off x="8495404" y="3950701"/>
            <a:ext cx="3026295" cy="1454309"/>
          </a:xfrm>
          <a:prstGeom prst="rect">
            <a:avLst/>
          </a:prstGeom>
        </p:spPr>
        <p:txBody>
          <a:bodyPr wrap="square">
            <a:spAutoFit/>
          </a:bodyPr>
          <a:lstStyle/>
          <a:p>
            <a:pPr marL="171450" indent="-171450">
              <a:lnSpc>
                <a:spcPts val="1740"/>
              </a:lnSpc>
              <a:spcBef>
                <a:spcPts val="600"/>
              </a:spcBef>
              <a:buFont typeface="Wingdings" pitchFamily="2" charset="2"/>
              <a:buChar char="ü"/>
            </a:pPr>
            <a:r>
              <a:rPr lang="zh-CN" altLang="en-US" sz="1200" dirty="0">
                <a:solidFill>
                  <a:srgbClr val="1A8FFF"/>
                </a:solidFill>
                <a:latin typeface="Microsoft YaHei" panose="020B0503020204020204" pitchFamily="34" charset="-122"/>
                <a:ea typeface="Microsoft YaHei" panose="020B0503020204020204" pitchFamily="34" charset="-122"/>
              </a:rPr>
              <a:t>一体化数据“治”、“理”体系，实现全面的数据资产管理</a:t>
            </a:r>
          </a:p>
          <a:p>
            <a:pPr>
              <a:lnSpc>
                <a:spcPts val="1740"/>
              </a:lnSpc>
              <a:spcBef>
                <a:spcPts val="600"/>
              </a:spcBef>
            </a:pPr>
            <a:r>
              <a:rPr lang="en" altLang="zh-CN" sz="1000" dirty="0" err="1">
                <a:solidFill>
                  <a:schemeClr val="tx1">
                    <a:lumMod val="75000"/>
                  </a:schemeClr>
                </a:solidFill>
                <a:latin typeface="微软雅黑 Light" panose="020F0502020204030204"/>
                <a:ea typeface="微软雅黑 Light" panose="020B0502040204020203" pitchFamily="34" charset="-122"/>
                <a:cs typeface="+mn-ea"/>
              </a:rPr>
              <a:t>FiData</a:t>
            </a:r>
            <a:r>
              <a:rPr lang="zh-CN" altLang="en-US" sz="1000" dirty="0">
                <a:solidFill>
                  <a:schemeClr val="tx1">
                    <a:lumMod val="75000"/>
                  </a:schemeClr>
                </a:solidFill>
                <a:latin typeface="微软雅黑 Light" panose="020F0502020204030204"/>
                <a:ea typeface="微软雅黑 Light" panose="020B0502040204020203" pitchFamily="34" charset="-122"/>
                <a:cs typeface="+mn-ea"/>
              </a:rPr>
              <a:t>提供统一全面的数据资产管理，通过元数据管理、主数据管理、安全管理、权限管理、运维监控等，帮助企业全局把控、智能管理，形成可视化数据资产全景图</a:t>
            </a:r>
          </a:p>
        </p:txBody>
      </p:sp>
    </p:spTree>
    <p:extLst>
      <p:ext uri="{BB962C8B-B14F-4D97-AF65-F5344CB8AC3E}">
        <p14:creationId xmlns:p14="http://schemas.microsoft.com/office/powerpoint/2010/main" val="10395963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CB3FFA3-886B-9343-A2F6-821DFFB27EA3}"/>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464199" y="1095032"/>
            <a:ext cx="11330996" cy="5323208"/>
          </a:xfrm>
          <a:prstGeom prst="rect">
            <a:avLst/>
          </a:prstGeom>
          <a:ln>
            <a:noFill/>
          </a:ln>
          <a:effectLst>
            <a:outerShdw blurRad="292100" dist="139700" dir="2700000" sx="99000" sy="99000" algn="tl" rotWithShape="0">
              <a:srgbClr val="2A57E8">
                <a:alpha val="65000"/>
              </a:srgbClr>
            </a:outerShdw>
          </a:effectLst>
        </p:spPr>
      </p:pic>
      <p:sp>
        <p:nvSpPr>
          <p:cNvPr id="5" name="标题 1">
            <a:extLst>
              <a:ext uri="{FF2B5EF4-FFF2-40B4-BE49-F238E27FC236}">
                <a16:creationId xmlns:a16="http://schemas.microsoft.com/office/drawing/2014/main" id="{5BE6F4FB-BAA4-CB41-8C9F-F3BC6696AAD2}"/>
              </a:ext>
            </a:extLst>
          </p:cNvPr>
          <p:cNvSpPr txBox="1">
            <a:spLocks/>
          </p:cNvSpPr>
          <p:nvPr/>
        </p:nvSpPr>
        <p:spPr>
          <a:xfrm>
            <a:off x="336733" y="460030"/>
            <a:ext cx="11889564" cy="917575"/>
          </a:xfrm>
          <a:prstGeom prst="rect">
            <a:avLst/>
          </a:prstGeom>
          <a:ln>
            <a:noFill/>
          </a:ln>
        </p:spPr>
        <p:txBody>
          <a:bodyPr/>
          <a:lstStyle>
            <a:lvl1pPr algn="ctr"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600"/>
              </a:spcAft>
              <a:defRPr/>
            </a:pPr>
            <a:endParaRPr lang="zh-CN" altLang="en-US" sz="2800" spc="300" dirty="0">
              <a:solidFill>
                <a:srgbClr val="2A57E8"/>
              </a:solidFill>
            </a:endParaRPr>
          </a:p>
        </p:txBody>
      </p:sp>
      <p:sp>
        <p:nvSpPr>
          <p:cNvPr id="2" name="标题 1">
            <a:extLst>
              <a:ext uri="{FF2B5EF4-FFF2-40B4-BE49-F238E27FC236}">
                <a16:creationId xmlns:a16="http://schemas.microsoft.com/office/drawing/2014/main" id="{7E2DBBDD-8730-947F-04A6-465FEBC5B84F}"/>
              </a:ext>
            </a:extLst>
          </p:cNvPr>
          <p:cNvSpPr>
            <a:spLocks noGrp="1"/>
          </p:cNvSpPr>
          <p:nvPr>
            <p:ph type="title"/>
          </p:nvPr>
        </p:nvSpPr>
        <p:spPr>
          <a:xfrm>
            <a:off x="466368" y="214309"/>
            <a:ext cx="7214893" cy="599782"/>
          </a:xfrm>
        </p:spPr>
        <p:txBody>
          <a:bodyPr>
            <a:normAutofit/>
          </a:bodyPr>
          <a:lstStyle/>
          <a:p>
            <a:pPr algn="l"/>
            <a:r>
              <a:rPr lang="en" altLang="zh-CN" sz="2400" b="1" spc="0" dirty="0">
                <a:latin typeface="Aharoni" panose="02010803020104030203" pitchFamily="2" charset="-79"/>
                <a:cs typeface="Aharoni" panose="02010803020104030203" pitchFamily="2" charset="-79"/>
              </a:rPr>
              <a:t>FiData </a:t>
            </a:r>
            <a:r>
              <a:rPr lang="zh-CN" altLang="en-US" sz="2400" b="1" spc="300" dirty="0"/>
              <a:t>一体化数据赋能平台</a:t>
            </a:r>
            <a:endParaRPr lang="zh-CN" altLang="en-US" b="1" dirty="0"/>
          </a:p>
        </p:txBody>
      </p:sp>
    </p:spTree>
    <p:extLst>
      <p:ext uri="{BB962C8B-B14F-4D97-AF65-F5344CB8AC3E}">
        <p14:creationId xmlns:p14="http://schemas.microsoft.com/office/powerpoint/2010/main" val="2829929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76D9B4-F45D-7295-3700-7EC763B49E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819" y="1951816"/>
            <a:ext cx="5553381" cy="3797687"/>
          </a:xfrm>
          <a:prstGeom prst="rect">
            <a:avLst/>
          </a:prstGeom>
        </p:spPr>
      </p:pic>
      <p:sp>
        <p:nvSpPr>
          <p:cNvPr id="4" name="灯片编号占位符 1">
            <a:extLst>
              <a:ext uri="{FF2B5EF4-FFF2-40B4-BE49-F238E27FC236}">
                <a16:creationId xmlns:a16="http://schemas.microsoft.com/office/drawing/2014/main" id="{2FB0C8D1-BD30-D1EA-71BC-57D5431250E0}"/>
              </a:ext>
            </a:extLst>
          </p:cNvPr>
          <p:cNvSpPr txBox="1">
            <a:spLocks/>
          </p:cNvSpPr>
          <p:nvPr/>
        </p:nvSpPr>
        <p:spPr>
          <a:xfrm>
            <a:off x="11731337" y="6485424"/>
            <a:ext cx="460663" cy="365125"/>
          </a:xfrm>
          <a:prstGeom prst="rect">
            <a:avLst/>
          </a:prstGeom>
        </p:spPr>
        <p:txBody>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r" defTabSz="914400">
              <a:defRPr/>
            </a:pPr>
            <a:fld id="{8E5AB401-1728-4F42-B94D-D80BBC5D1E6A}" type="slidenum">
              <a:rPr lang="zh-CN" altLang="en-US" sz="1200" smtClean="0">
                <a:solidFill>
                  <a:prstClr val="black">
                    <a:lumMod val="75000"/>
                    <a:lumOff val="25000"/>
                  </a:prstClr>
                </a:solidFill>
                <a:latin typeface="微软雅黑" panose="020B0503020204020204" pitchFamily="34" charset="-122"/>
                <a:ea typeface="微软雅黑" panose="020B0503020204020204" pitchFamily="34" charset="-122"/>
              </a:rPr>
              <a:pPr algn="r" defTabSz="914400">
                <a:defRPr/>
              </a:pPr>
              <a:t>18</a:t>
            </a:fld>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标题 2">
            <a:extLst>
              <a:ext uri="{FF2B5EF4-FFF2-40B4-BE49-F238E27FC236}">
                <a16:creationId xmlns:a16="http://schemas.microsoft.com/office/drawing/2014/main" id="{EB84E232-80FC-FC5F-DCC4-4C8D04A1712C}"/>
              </a:ext>
            </a:extLst>
          </p:cNvPr>
          <p:cNvSpPr txBox="1">
            <a:spLocks/>
          </p:cNvSpPr>
          <p:nvPr/>
        </p:nvSpPr>
        <p:spPr>
          <a:xfrm>
            <a:off x="457200" y="210125"/>
            <a:ext cx="8614065" cy="588075"/>
          </a:xfrm>
          <a:prstGeom prst="rect">
            <a:avLst/>
          </a:prstGeom>
        </p:spPr>
        <p:txBody>
          <a:bodyPr vert="horz" wrap="square" lIns="91430" tIns="45718" rIns="91430" bIns="45718" rtlCol="0" anchor="ctr">
            <a:normAutofit/>
          </a:bodyPr>
          <a:lstStyle>
            <a:lvl1pPr algn="ctr" defTabSz="932742" rtl="0" eaLnBrk="1" latinLnBrk="0" hangingPunct="1">
              <a:lnSpc>
                <a:spcPct val="90000"/>
              </a:lnSpc>
              <a:spcBef>
                <a:spcPct val="0"/>
              </a:spcBef>
              <a:buNone/>
              <a:defRPr lang="en-US" sz="2448" b="0" kern="1200" cap="none" spc="-102" baseline="0">
                <a:ln w="3175">
                  <a:noFill/>
                </a:ln>
                <a:solidFill>
                  <a:srgbClr val="FF0000"/>
                </a:solidFill>
                <a:effectLst/>
                <a:latin typeface="+mj-lt"/>
                <a:ea typeface="+mn-ea"/>
                <a:cs typeface="Segoe UI" pitchFamily="34" charset="0"/>
              </a:defRPr>
            </a:lvl1pPr>
          </a:lstStyle>
          <a:p>
            <a:pPr algn="l"/>
            <a:r>
              <a:rPr lang="zh-CN" altLang="en-US" dirty="0">
                <a:latin typeface="+mn-ea"/>
              </a:rPr>
              <a:t>功能结构</a:t>
            </a:r>
          </a:p>
        </p:txBody>
      </p:sp>
      <p:sp>
        <p:nvSpPr>
          <p:cNvPr id="6" name="矩形 5">
            <a:extLst>
              <a:ext uri="{FF2B5EF4-FFF2-40B4-BE49-F238E27FC236}">
                <a16:creationId xmlns:a16="http://schemas.microsoft.com/office/drawing/2014/main" id="{E26B12AB-7E33-46DE-B10C-62961C5A4B6D}"/>
              </a:ext>
            </a:extLst>
          </p:cNvPr>
          <p:cNvSpPr/>
          <p:nvPr/>
        </p:nvSpPr>
        <p:spPr>
          <a:xfrm>
            <a:off x="9385035" y="0"/>
            <a:ext cx="1497023" cy="36279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n-ea"/>
                <a:cs typeface="+mn-cs"/>
              </a:rPr>
              <a:t> </a:t>
            </a:r>
          </a:p>
        </p:txBody>
      </p:sp>
      <p:grpSp>
        <p:nvGrpSpPr>
          <p:cNvPr id="7" name="组合 6">
            <a:extLst>
              <a:ext uri="{FF2B5EF4-FFF2-40B4-BE49-F238E27FC236}">
                <a16:creationId xmlns:a16="http://schemas.microsoft.com/office/drawing/2014/main" id="{BFE7F1A9-E710-FAB7-B901-7E126F283FE1}"/>
              </a:ext>
            </a:extLst>
          </p:cNvPr>
          <p:cNvGrpSpPr/>
          <p:nvPr/>
        </p:nvGrpSpPr>
        <p:grpSpPr>
          <a:xfrm>
            <a:off x="5349296" y="1864993"/>
            <a:ext cx="6035040" cy="652145"/>
            <a:chOff x="8497" y="8158"/>
            <a:chExt cx="9504" cy="1027"/>
          </a:xfrm>
        </p:grpSpPr>
        <p:sp>
          <p:nvSpPr>
            <p:cNvPr id="8" name="Rectangle 16">
              <a:extLst>
                <a:ext uri="{FF2B5EF4-FFF2-40B4-BE49-F238E27FC236}">
                  <a16:creationId xmlns:a16="http://schemas.microsoft.com/office/drawing/2014/main" id="{3899FA84-D9CE-7595-8CB9-861541E0C84D}"/>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r>
                <a:rPr lang="zh-CN" altLang="en-US" sz="2400" b="1" dirty="0">
                  <a:solidFill>
                    <a:schemeClr val="bg1"/>
                  </a:solidFill>
                </a:rPr>
                <a:t>数据消费</a:t>
              </a:r>
            </a:p>
          </p:txBody>
        </p:sp>
        <p:sp>
          <p:nvSpPr>
            <p:cNvPr id="9" name="Rectangle 17">
              <a:extLst>
                <a:ext uri="{FF2B5EF4-FFF2-40B4-BE49-F238E27FC236}">
                  <a16:creationId xmlns:a16="http://schemas.microsoft.com/office/drawing/2014/main" id="{9E0057E8-D6B6-328B-2C72-E6F4498D20BF}"/>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二</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0" name="组合 9">
            <a:extLst>
              <a:ext uri="{FF2B5EF4-FFF2-40B4-BE49-F238E27FC236}">
                <a16:creationId xmlns:a16="http://schemas.microsoft.com/office/drawing/2014/main" id="{F1FBBD5F-D150-BF10-ECD6-3E81FE8DCA67}"/>
              </a:ext>
            </a:extLst>
          </p:cNvPr>
          <p:cNvGrpSpPr/>
          <p:nvPr/>
        </p:nvGrpSpPr>
        <p:grpSpPr>
          <a:xfrm>
            <a:off x="5349296" y="2701094"/>
            <a:ext cx="6035040" cy="652145"/>
            <a:chOff x="8497" y="8158"/>
            <a:chExt cx="9504" cy="1027"/>
          </a:xfrm>
        </p:grpSpPr>
        <p:sp>
          <p:nvSpPr>
            <p:cNvPr id="11" name="Rectangle 16">
              <a:extLst>
                <a:ext uri="{FF2B5EF4-FFF2-40B4-BE49-F238E27FC236}">
                  <a16:creationId xmlns:a16="http://schemas.microsoft.com/office/drawing/2014/main" id="{06BD53C1-A0F8-D519-B529-5197F917C216}"/>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数据门户</a:t>
              </a:r>
            </a:p>
          </p:txBody>
        </p:sp>
        <p:sp>
          <p:nvSpPr>
            <p:cNvPr id="12" name="Rectangle 17">
              <a:extLst>
                <a:ext uri="{FF2B5EF4-FFF2-40B4-BE49-F238E27FC236}">
                  <a16:creationId xmlns:a16="http://schemas.microsoft.com/office/drawing/2014/main" id="{854184BC-5BEE-BFB1-D4C7-D531286BC42F}"/>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三</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3" name="组合 12">
            <a:extLst>
              <a:ext uri="{FF2B5EF4-FFF2-40B4-BE49-F238E27FC236}">
                <a16:creationId xmlns:a16="http://schemas.microsoft.com/office/drawing/2014/main" id="{2840F475-4980-59E2-EFF1-FA364061F32A}"/>
              </a:ext>
            </a:extLst>
          </p:cNvPr>
          <p:cNvGrpSpPr/>
          <p:nvPr/>
        </p:nvGrpSpPr>
        <p:grpSpPr>
          <a:xfrm>
            <a:off x="5349296" y="1022146"/>
            <a:ext cx="6035040" cy="652145"/>
            <a:chOff x="8497" y="8158"/>
            <a:chExt cx="9504" cy="1027"/>
          </a:xfrm>
          <a:solidFill>
            <a:srgbClr val="548BD2"/>
          </a:solidFill>
        </p:grpSpPr>
        <p:sp>
          <p:nvSpPr>
            <p:cNvPr id="14" name="Rectangle 16">
              <a:extLst>
                <a:ext uri="{FF2B5EF4-FFF2-40B4-BE49-F238E27FC236}">
                  <a16:creationId xmlns:a16="http://schemas.microsoft.com/office/drawing/2014/main" id="{071A7C32-E863-6993-DAB5-6BF6A397661B}"/>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数据工厂</a:t>
              </a:r>
            </a:p>
          </p:txBody>
        </p:sp>
        <p:sp>
          <p:nvSpPr>
            <p:cNvPr id="15" name="Rectangle 17">
              <a:extLst>
                <a:ext uri="{FF2B5EF4-FFF2-40B4-BE49-F238E27FC236}">
                  <a16:creationId xmlns:a16="http://schemas.microsoft.com/office/drawing/2014/main" id="{637DABA9-FD01-5FEA-D66C-011A477546E5}"/>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一</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
        <p:nvSpPr>
          <p:cNvPr id="16" name="object 3">
            <a:extLst>
              <a:ext uri="{FF2B5EF4-FFF2-40B4-BE49-F238E27FC236}">
                <a16:creationId xmlns:a16="http://schemas.microsoft.com/office/drawing/2014/main" id="{D678EB26-934E-5CD4-1A51-7125BAF9ADD5}"/>
              </a:ext>
            </a:extLst>
          </p:cNvPr>
          <p:cNvSpPr/>
          <p:nvPr/>
        </p:nvSpPr>
        <p:spPr>
          <a:xfrm>
            <a:off x="519534" y="3341909"/>
            <a:ext cx="4287416" cy="1017500"/>
          </a:xfrm>
          <a:custGeom>
            <a:avLst/>
            <a:gdLst/>
            <a:ahLst/>
            <a:cxnLst/>
            <a:rect l="l" t="t" r="r" b="b"/>
            <a:pathLst>
              <a:path w="3066415" h="9906000">
                <a:moveTo>
                  <a:pt x="0" y="9905994"/>
                </a:moveTo>
                <a:lnTo>
                  <a:pt x="3066288" y="9905994"/>
                </a:lnTo>
                <a:lnTo>
                  <a:pt x="3066288" y="0"/>
                </a:lnTo>
                <a:lnTo>
                  <a:pt x="0" y="0"/>
                </a:lnTo>
                <a:lnTo>
                  <a:pt x="0" y="9905994"/>
                </a:lnTo>
                <a:close/>
              </a:path>
            </a:pathLst>
          </a:custGeom>
          <a:solidFill>
            <a:schemeClr val="bg1">
              <a:lumMod val="50000"/>
              <a:alpha val="74116"/>
            </a:schemeClr>
          </a:solidFill>
        </p:spPr>
        <p:txBody>
          <a:bodyPr wrap="square" lIns="0" tIns="0" rIns="0" bIns="0" rtlCol="0"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bg1"/>
                </a:solidFill>
                <a:latin typeface="+mn-ea"/>
              </a:rPr>
              <a:t>FIDATA</a:t>
            </a:r>
            <a:endParaRPr sz="2800" dirty="0">
              <a:solidFill>
                <a:schemeClr val="bg1"/>
              </a:solidFill>
              <a:latin typeface="+mn-ea"/>
            </a:endParaRPr>
          </a:p>
        </p:txBody>
      </p:sp>
      <p:grpSp>
        <p:nvGrpSpPr>
          <p:cNvPr id="17" name="组合 16">
            <a:extLst>
              <a:ext uri="{FF2B5EF4-FFF2-40B4-BE49-F238E27FC236}">
                <a16:creationId xmlns:a16="http://schemas.microsoft.com/office/drawing/2014/main" id="{A06FC479-5718-FDB6-2B46-33592054BC03}"/>
              </a:ext>
            </a:extLst>
          </p:cNvPr>
          <p:cNvGrpSpPr/>
          <p:nvPr/>
        </p:nvGrpSpPr>
        <p:grpSpPr>
          <a:xfrm>
            <a:off x="5355948" y="3553872"/>
            <a:ext cx="6035040" cy="652145"/>
            <a:chOff x="8497" y="8158"/>
            <a:chExt cx="9504" cy="1027"/>
          </a:xfrm>
        </p:grpSpPr>
        <p:sp>
          <p:nvSpPr>
            <p:cNvPr id="18" name="Rectangle 16">
              <a:extLst>
                <a:ext uri="{FF2B5EF4-FFF2-40B4-BE49-F238E27FC236}">
                  <a16:creationId xmlns:a16="http://schemas.microsoft.com/office/drawing/2014/main" id="{CCD7939E-FB43-78B1-3380-486FE2E53039}"/>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数据资产</a:t>
              </a:r>
            </a:p>
          </p:txBody>
        </p:sp>
        <p:sp>
          <p:nvSpPr>
            <p:cNvPr id="19" name="Rectangle 17">
              <a:extLst>
                <a:ext uri="{FF2B5EF4-FFF2-40B4-BE49-F238E27FC236}">
                  <a16:creationId xmlns:a16="http://schemas.microsoft.com/office/drawing/2014/main" id="{F96A3B5B-A7C4-32CD-0845-76FEA06E2729}"/>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四</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0" name="组合 19">
            <a:extLst>
              <a:ext uri="{FF2B5EF4-FFF2-40B4-BE49-F238E27FC236}">
                <a16:creationId xmlns:a16="http://schemas.microsoft.com/office/drawing/2014/main" id="{34521760-2752-0843-3F29-87F8D71E92FB}"/>
              </a:ext>
            </a:extLst>
          </p:cNvPr>
          <p:cNvGrpSpPr/>
          <p:nvPr/>
        </p:nvGrpSpPr>
        <p:grpSpPr>
          <a:xfrm>
            <a:off x="5364429" y="4359409"/>
            <a:ext cx="6035040" cy="652145"/>
            <a:chOff x="8497" y="8158"/>
            <a:chExt cx="9504" cy="1027"/>
          </a:xfrm>
        </p:grpSpPr>
        <p:sp>
          <p:nvSpPr>
            <p:cNvPr id="21" name="Rectangle 16">
              <a:extLst>
                <a:ext uri="{FF2B5EF4-FFF2-40B4-BE49-F238E27FC236}">
                  <a16:creationId xmlns:a16="http://schemas.microsoft.com/office/drawing/2014/main" id="{BDBD382A-90F2-ECE0-D39A-983FE8EDBA69}"/>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主数据管理</a:t>
              </a:r>
              <a:endParaRPr kumimoji="0" lang="zh-CN" altLang="en-US" sz="2400" b="1" i="0" u="none" strike="noStrike" kern="1200" cap="none" spc="0" normalizeH="0" baseline="0" noProof="0" dirty="0">
                <a:ln>
                  <a:noFill/>
                </a:ln>
                <a:solidFill>
                  <a:prstClr val="white"/>
                </a:solidFill>
                <a:effectLst/>
                <a:uLnTx/>
                <a:uFillTx/>
                <a:latin typeface="+mn-ea"/>
                <a:cs typeface="+mn-cs"/>
              </a:endParaRPr>
            </a:p>
          </p:txBody>
        </p:sp>
        <p:sp>
          <p:nvSpPr>
            <p:cNvPr id="22" name="Rectangle 17">
              <a:extLst>
                <a:ext uri="{FF2B5EF4-FFF2-40B4-BE49-F238E27FC236}">
                  <a16:creationId xmlns:a16="http://schemas.microsoft.com/office/drawing/2014/main" id="{5B2F6E10-E21C-260C-B25B-26F72805AA3E}"/>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五</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3" name="组合 22">
            <a:extLst>
              <a:ext uri="{FF2B5EF4-FFF2-40B4-BE49-F238E27FC236}">
                <a16:creationId xmlns:a16="http://schemas.microsoft.com/office/drawing/2014/main" id="{9566AB0D-D1FC-E527-CDDE-E47BDDA7EED7}"/>
              </a:ext>
            </a:extLst>
          </p:cNvPr>
          <p:cNvGrpSpPr/>
          <p:nvPr/>
        </p:nvGrpSpPr>
        <p:grpSpPr>
          <a:xfrm>
            <a:off x="5349296" y="5979591"/>
            <a:ext cx="6035040" cy="652145"/>
            <a:chOff x="8497" y="8158"/>
            <a:chExt cx="9504" cy="1027"/>
          </a:xfrm>
        </p:grpSpPr>
        <p:sp>
          <p:nvSpPr>
            <p:cNvPr id="24" name="Rectangle 16">
              <a:extLst>
                <a:ext uri="{FF2B5EF4-FFF2-40B4-BE49-F238E27FC236}">
                  <a16:creationId xmlns:a16="http://schemas.microsoft.com/office/drawing/2014/main" id="{AB667E84-A1F0-EE65-D599-07C9B7D5EC4F}"/>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数据萃取</a:t>
              </a:r>
            </a:p>
          </p:txBody>
        </p:sp>
        <p:sp>
          <p:nvSpPr>
            <p:cNvPr id="25" name="Rectangle 17">
              <a:extLst>
                <a:ext uri="{FF2B5EF4-FFF2-40B4-BE49-F238E27FC236}">
                  <a16:creationId xmlns:a16="http://schemas.microsoft.com/office/drawing/2014/main" id="{B9800F29-A81A-6F07-DD0A-C8ED7F25DA98}"/>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七</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6" name="组合 25">
            <a:extLst>
              <a:ext uri="{FF2B5EF4-FFF2-40B4-BE49-F238E27FC236}">
                <a16:creationId xmlns:a16="http://schemas.microsoft.com/office/drawing/2014/main" id="{337F59D3-1052-6707-BE07-E3BD1A6525F2}"/>
              </a:ext>
            </a:extLst>
          </p:cNvPr>
          <p:cNvGrpSpPr/>
          <p:nvPr/>
        </p:nvGrpSpPr>
        <p:grpSpPr>
          <a:xfrm>
            <a:off x="5349296" y="5174054"/>
            <a:ext cx="6035040" cy="652145"/>
            <a:chOff x="8497" y="8158"/>
            <a:chExt cx="9504" cy="1027"/>
          </a:xfrm>
        </p:grpSpPr>
        <p:sp>
          <p:nvSpPr>
            <p:cNvPr id="27" name="Rectangle 16">
              <a:extLst>
                <a:ext uri="{FF2B5EF4-FFF2-40B4-BE49-F238E27FC236}">
                  <a16:creationId xmlns:a16="http://schemas.microsoft.com/office/drawing/2014/main" id="{94EA1A5D-BE3C-B3B8-DE55-E116A0AB08A1}"/>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数据运维</a:t>
              </a:r>
            </a:p>
          </p:txBody>
        </p:sp>
        <p:sp>
          <p:nvSpPr>
            <p:cNvPr id="28" name="Rectangle 17">
              <a:extLst>
                <a:ext uri="{FF2B5EF4-FFF2-40B4-BE49-F238E27FC236}">
                  <a16:creationId xmlns:a16="http://schemas.microsoft.com/office/drawing/2014/main" id="{3FB9FB5C-4DFC-B9B4-C1D9-3083A3C4CAE1}"/>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六</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Tree>
    <p:extLst>
      <p:ext uri="{BB962C8B-B14F-4D97-AF65-F5344CB8AC3E}">
        <p14:creationId xmlns:p14="http://schemas.microsoft.com/office/powerpoint/2010/main" val="3678628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4E99EA40-26A6-0340-91A8-7710187992E9}"/>
              </a:ext>
            </a:extLst>
          </p:cNvPr>
          <p:cNvSpPr/>
          <p:nvPr/>
        </p:nvSpPr>
        <p:spPr>
          <a:xfrm>
            <a:off x="7954000" y="1421208"/>
            <a:ext cx="2543624" cy="479726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en-US" sz="1200" dirty="0">
                <a:effectLst/>
                <a:latin typeface="宋体" panose="02010600030101010101" pitchFamily="2" charset="-122"/>
                <a:ea typeface="宋体" panose="02010600030101010101" pitchFamily="2" charset="-122"/>
                <a:cs typeface="宋体" panose="02010600030101010101" pitchFamily="2" charset="-122"/>
              </a:rPr>
              <a:t>对应数据库</a:t>
            </a:r>
            <a:r>
              <a:rPr lang="zh-CN" altLang="en-US" sz="1200" dirty="0">
                <a:effectLst/>
                <a:latin typeface="宋体" panose="02010600030101010101" pitchFamily="2" charset="-122"/>
                <a:ea typeface="宋体" panose="02010600030101010101" pitchFamily="2" charset="-122"/>
                <a:cs typeface="宋体" panose="02010600030101010101" pitchFamily="2" charset="-122"/>
              </a:rPr>
              <a:t>（默认）</a:t>
            </a:r>
            <a:r>
              <a:rPr lang="en-US" sz="1200" dirty="0">
                <a:effectLst/>
                <a:latin typeface="宋体" panose="02010600030101010101" pitchFamily="2" charset="-122"/>
                <a:ea typeface="宋体" panose="02010600030101010101" pitchFamily="2" charset="-122"/>
                <a:cs typeface="宋体" panose="02010600030101010101" pitchFamily="2" charset="-122"/>
              </a:rPr>
              <a:t>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7" name="矩形 46">
            <a:extLst>
              <a:ext uri="{FF2B5EF4-FFF2-40B4-BE49-F238E27FC236}">
                <a16:creationId xmlns:a16="http://schemas.microsoft.com/office/drawing/2014/main" id="{BCE11F13-B904-5244-9471-4F40244ABA72}"/>
              </a:ext>
            </a:extLst>
          </p:cNvPr>
          <p:cNvSpPr/>
          <p:nvPr/>
        </p:nvSpPr>
        <p:spPr>
          <a:xfrm>
            <a:off x="931441" y="1443167"/>
            <a:ext cx="2543625" cy="4797266"/>
          </a:xfrm>
          <a:prstGeom prst="rect">
            <a:avLst/>
          </a:prstGeom>
          <a:ln cap="rnd"/>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zh-CN" sz="1200" dirty="0">
                <a:effectLst/>
                <a:latin typeface="宋体" panose="02010600030101010101" pitchFamily="2" charset="-122"/>
                <a:ea typeface="宋体" panose="02010600030101010101" pitchFamily="2" charset="-122"/>
                <a:cs typeface="宋体" panose="02010600030101010101" pitchFamily="2" charset="-122"/>
              </a:rPr>
              <a:t>数据分层</a:t>
            </a:r>
          </a:p>
        </p:txBody>
      </p:sp>
      <p:grpSp>
        <p:nvGrpSpPr>
          <p:cNvPr id="48" name="组合 47">
            <a:extLst>
              <a:ext uri="{FF2B5EF4-FFF2-40B4-BE49-F238E27FC236}">
                <a16:creationId xmlns:a16="http://schemas.microsoft.com/office/drawing/2014/main" id="{FC4E05C9-8723-8546-A7E5-34A723622A96}"/>
              </a:ext>
            </a:extLst>
          </p:cNvPr>
          <p:cNvGrpSpPr/>
          <p:nvPr/>
        </p:nvGrpSpPr>
        <p:grpSpPr>
          <a:xfrm>
            <a:off x="1255649" y="2292127"/>
            <a:ext cx="1853661" cy="2942476"/>
            <a:chOff x="0" y="0"/>
            <a:chExt cx="890270" cy="1995281"/>
          </a:xfrm>
        </p:grpSpPr>
        <p:sp>
          <p:nvSpPr>
            <p:cNvPr id="62" name="矩形 61">
              <a:extLst>
                <a:ext uri="{FF2B5EF4-FFF2-40B4-BE49-F238E27FC236}">
                  <a16:creationId xmlns:a16="http://schemas.microsoft.com/office/drawing/2014/main" id="{63AEA807-8FC6-524D-9CDC-FEDD2110AEB2}"/>
                </a:ext>
              </a:extLst>
            </p:cNvPr>
            <p:cNvSpPr/>
            <p:nvPr/>
          </p:nvSpPr>
          <p:spPr>
            <a:xfrm>
              <a:off x="0" y="0"/>
              <a:ext cx="890270" cy="468630"/>
            </a:xfrm>
            <a:prstGeom prst="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sz="1200" dirty="0">
                  <a:solidFill>
                    <a:schemeClr val="bg1"/>
                  </a:solidFill>
                  <a:latin typeface="+mj-ea"/>
                  <a:ea typeface="+mj-ea"/>
                </a:rPr>
                <a:t>ODS</a:t>
              </a:r>
              <a:endParaRPr lang="zh-CN" altLang="en-US" sz="1200" dirty="0">
                <a:solidFill>
                  <a:schemeClr val="bg1"/>
                </a:solidFill>
                <a:latin typeface="+mj-ea"/>
                <a:ea typeface="+mj-ea"/>
              </a:endParaRPr>
            </a:p>
          </p:txBody>
        </p:sp>
        <p:sp>
          <p:nvSpPr>
            <p:cNvPr id="63" name="矩形 62">
              <a:extLst>
                <a:ext uri="{FF2B5EF4-FFF2-40B4-BE49-F238E27FC236}">
                  <a16:creationId xmlns:a16="http://schemas.microsoft.com/office/drawing/2014/main" id="{87512C2F-2943-674B-9E21-8C3DDDC223C9}"/>
                </a:ext>
              </a:extLst>
            </p:cNvPr>
            <p:cNvSpPr/>
            <p:nvPr/>
          </p:nvSpPr>
          <p:spPr>
            <a:xfrm>
              <a:off x="0" y="771277"/>
              <a:ext cx="890270" cy="468630"/>
            </a:xfrm>
            <a:prstGeom prst="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sz="1200" dirty="0">
                  <a:solidFill>
                    <a:schemeClr val="bg1"/>
                  </a:solidFill>
                  <a:latin typeface="+mj-ea"/>
                  <a:ea typeface="+mj-ea"/>
                </a:rPr>
                <a:t>DWD</a:t>
              </a:r>
              <a:endParaRPr lang="zh-CN" altLang="en-US" sz="1200" dirty="0">
                <a:solidFill>
                  <a:schemeClr val="bg1"/>
                </a:solidFill>
                <a:latin typeface="+mj-ea"/>
                <a:ea typeface="+mj-ea"/>
              </a:endParaRPr>
            </a:p>
          </p:txBody>
        </p:sp>
        <p:sp>
          <p:nvSpPr>
            <p:cNvPr id="64" name="矩形 63">
              <a:extLst>
                <a:ext uri="{FF2B5EF4-FFF2-40B4-BE49-F238E27FC236}">
                  <a16:creationId xmlns:a16="http://schemas.microsoft.com/office/drawing/2014/main" id="{1D26415E-B87B-8B4D-B00F-A0A2CC42BD47}"/>
                </a:ext>
              </a:extLst>
            </p:cNvPr>
            <p:cNvSpPr/>
            <p:nvPr/>
          </p:nvSpPr>
          <p:spPr>
            <a:xfrm>
              <a:off x="0" y="1526651"/>
              <a:ext cx="890270" cy="468630"/>
            </a:xfrm>
            <a:prstGeom prst="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sz="1200">
                  <a:solidFill>
                    <a:schemeClr val="bg1"/>
                  </a:solidFill>
                  <a:latin typeface="+mj-ea"/>
                  <a:ea typeface="+mj-ea"/>
                </a:rPr>
                <a:t>DWS</a:t>
              </a:r>
              <a:endParaRPr lang="zh-CN" altLang="en-US" sz="1200">
                <a:solidFill>
                  <a:schemeClr val="bg1"/>
                </a:solidFill>
                <a:latin typeface="+mj-ea"/>
                <a:ea typeface="+mj-ea"/>
              </a:endParaRPr>
            </a:p>
          </p:txBody>
        </p:sp>
        <p:sp>
          <p:nvSpPr>
            <p:cNvPr id="65" name="下箭头 41">
              <a:extLst>
                <a:ext uri="{FF2B5EF4-FFF2-40B4-BE49-F238E27FC236}">
                  <a16:creationId xmlns:a16="http://schemas.microsoft.com/office/drawing/2014/main" id="{9ED9A17C-9E3A-9946-A32D-9BA329EAFAAC}"/>
                </a:ext>
              </a:extLst>
            </p:cNvPr>
            <p:cNvSpPr/>
            <p:nvPr/>
          </p:nvSpPr>
          <p:spPr>
            <a:xfrm>
              <a:off x="343342" y="484919"/>
              <a:ext cx="209936" cy="283348"/>
            </a:xfrm>
            <a:custGeom>
              <a:avLst/>
              <a:gdLst>
                <a:gd name="connsiteX0" fmla="*/ 0 w 198755"/>
                <a:gd name="connsiteY0" fmla="*/ 106998 h 206375"/>
                <a:gd name="connsiteX1" fmla="*/ 49689 w 198755"/>
                <a:gd name="connsiteY1" fmla="*/ 106998 h 206375"/>
                <a:gd name="connsiteX2" fmla="*/ 49689 w 198755"/>
                <a:gd name="connsiteY2" fmla="*/ 0 h 206375"/>
                <a:gd name="connsiteX3" fmla="*/ 149066 w 198755"/>
                <a:gd name="connsiteY3" fmla="*/ 0 h 206375"/>
                <a:gd name="connsiteX4" fmla="*/ 149066 w 198755"/>
                <a:gd name="connsiteY4" fmla="*/ 106998 h 206375"/>
                <a:gd name="connsiteX5" fmla="*/ 198755 w 198755"/>
                <a:gd name="connsiteY5" fmla="*/ 106998 h 206375"/>
                <a:gd name="connsiteX6" fmla="*/ 99378 w 198755"/>
                <a:gd name="connsiteY6" fmla="*/ 206375 h 206375"/>
                <a:gd name="connsiteX7" fmla="*/ 0 w 198755"/>
                <a:gd name="connsiteY7" fmla="*/ 106998 h 206375"/>
                <a:gd name="connsiteX0" fmla="*/ 0 w 198755"/>
                <a:gd name="connsiteY0" fmla="*/ 226268 h 325645"/>
                <a:gd name="connsiteX1" fmla="*/ 49689 w 198755"/>
                <a:gd name="connsiteY1" fmla="*/ 226268 h 325645"/>
                <a:gd name="connsiteX2" fmla="*/ 121251 w 198755"/>
                <a:gd name="connsiteY2" fmla="*/ 0 h 325645"/>
                <a:gd name="connsiteX3" fmla="*/ 149066 w 198755"/>
                <a:gd name="connsiteY3" fmla="*/ 119270 h 325645"/>
                <a:gd name="connsiteX4" fmla="*/ 149066 w 198755"/>
                <a:gd name="connsiteY4" fmla="*/ 226268 h 325645"/>
                <a:gd name="connsiteX5" fmla="*/ 198755 w 198755"/>
                <a:gd name="connsiteY5" fmla="*/ 226268 h 325645"/>
                <a:gd name="connsiteX6" fmla="*/ 99378 w 198755"/>
                <a:gd name="connsiteY6" fmla="*/ 325645 h 325645"/>
                <a:gd name="connsiteX7" fmla="*/ 0 w 198755"/>
                <a:gd name="connsiteY7" fmla="*/ 226268 h 325645"/>
                <a:gd name="connsiteX0" fmla="*/ 0 w 198755"/>
                <a:gd name="connsiteY0" fmla="*/ 228339 h 327716"/>
                <a:gd name="connsiteX1" fmla="*/ 49689 w 198755"/>
                <a:gd name="connsiteY1" fmla="*/ 228339 h 327716"/>
                <a:gd name="connsiteX2" fmla="*/ 91085 w 198755"/>
                <a:gd name="connsiteY2" fmla="*/ 0 h 327716"/>
                <a:gd name="connsiteX3" fmla="*/ 149066 w 198755"/>
                <a:gd name="connsiteY3" fmla="*/ 121341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 name="connsiteX0" fmla="*/ 0 w 198755"/>
                <a:gd name="connsiteY0" fmla="*/ 228339 h 327716"/>
                <a:gd name="connsiteX1" fmla="*/ 49689 w 198755"/>
                <a:gd name="connsiteY1" fmla="*/ 228339 h 327716"/>
                <a:gd name="connsiteX2" fmla="*/ 91085 w 198755"/>
                <a:gd name="connsiteY2" fmla="*/ 0 h 327716"/>
                <a:gd name="connsiteX3" fmla="*/ 118899 w 198755"/>
                <a:gd name="connsiteY3" fmla="*/ 137465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 h="327716">
                  <a:moveTo>
                    <a:pt x="0" y="228339"/>
                  </a:moveTo>
                  <a:lnTo>
                    <a:pt x="49689" y="228339"/>
                  </a:lnTo>
                  <a:lnTo>
                    <a:pt x="91085" y="0"/>
                  </a:lnTo>
                  <a:lnTo>
                    <a:pt x="118899" y="137465"/>
                  </a:lnTo>
                  <a:lnTo>
                    <a:pt x="149066" y="228339"/>
                  </a:lnTo>
                  <a:lnTo>
                    <a:pt x="198755" y="228339"/>
                  </a:lnTo>
                  <a:lnTo>
                    <a:pt x="99378" y="327716"/>
                  </a:lnTo>
                  <a:lnTo>
                    <a:pt x="0" y="228339"/>
                  </a:lnTo>
                  <a:close/>
                </a:path>
              </a:pathLst>
            </a:cu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endParaRPr lang="zh-CN" altLang="en-US" sz="1200" dirty="0">
                <a:solidFill>
                  <a:schemeClr val="bg1"/>
                </a:solidFill>
                <a:latin typeface="+mj-ea"/>
                <a:ea typeface="+mj-ea"/>
              </a:endParaRPr>
            </a:p>
          </p:txBody>
        </p:sp>
        <p:sp>
          <p:nvSpPr>
            <p:cNvPr id="66" name="下箭头 41">
              <a:extLst>
                <a:ext uri="{FF2B5EF4-FFF2-40B4-BE49-F238E27FC236}">
                  <a16:creationId xmlns:a16="http://schemas.microsoft.com/office/drawing/2014/main" id="{544202A7-FFEA-1346-B3C1-ECE661B228B1}"/>
                </a:ext>
              </a:extLst>
            </p:cNvPr>
            <p:cNvSpPr/>
            <p:nvPr/>
          </p:nvSpPr>
          <p:spPr>
            <a:xfrm>
              <a:off x="343342" y="1240293"/>
              <a:ext cx="209936" cy="283348"/>
            </a:xfrm>
            <a:custGeom>
              <a:avLst/>
              <a:gdLst>
                <a:gd name="connsiteX0" fmla="*/ 0 w 198755"/>
                <a:gd name="connsiteY0" fmla="*/ 106998 h 206375"/>
                <a:gd name="connsiteX1" fmla="*/ 49689 w 198755"/>
                <a:gd name="connsiteY1" fmla="*/ 106998 h 206375"/>
                <a:gd name="connsiteX2" fmla="*/ 49689 w 198755"/>
                <a:gd name="connsiteY2" fmla="*/ 0 h 206375"/>
                <a:gd name="connsiteX3" fmla="*/ 149066 w 198755"/>
                <a:gd name="connsiteY3" fmla="*/ 0 h 206375"/>
                <a:gd name="connsiteX4" fmla="*/ 149066 w 198755"/>
                <a:gd name="connsiteY4" fmla="*/ 106998 h 206375"/>
                <a:gd name="connsiteX5" fmla="*/ 198755 w 198755"/>
                <a:gd name="connsiteY5" fmla="*/ 106998 h 206375"/>
                <a:gd name="connsiteX6" fmla="*/ 99378 w 198755"/>
                <a:gd name="connsiteY6" fmla="*/ 206375 h 206375"/>
                <a:gd name="connsiteX7" fmla="*/ 0 w 198755"/>
                <a:gd name="connsiteY7" fmla="*/ 106998 h 206375"/>
                <a:gd name="connsiteX0" fmla="*/ 0 w 198755"/>
                <a:gd name="connsiteY0" fmla="*/ 226268 h 325645"/>
                <a:gd name="connsiteX1" fmla="*/ 49689 w 198755"/>
                <a:gd name="connsiteY1" fmla="*/ 226268 h 325645"/>
                <a:gd name="connsiteX2" fmla="*/ 121251 w 198755"/>
                <a:gd name="connsiteY2" fmla="*/ 0 h 325645"/>
                <a:gd name="connsiteX3" fmla="*/ 149066 w 198755"/>
                <a:gd name="connsiteY3" fmla="*/ 119270 h 325645"/>
                <a:gd name="connsiteX4" fmla="*/ 149066 w 198755"/>
                <a:gd name="connsiteY4" fmla="*/ 226268 h 325645"/>
                <a:gd name="connsiteX5" fmla="*/ 198755 w 198755"/>
                <a:gd name="connsiteY5" fmla="*/ 226268 h 325645"/>
                <a:gd name="connsiteX6" fmla="*/ 99378 w 198755"/>
                <a:gd name="connsiteY6" fmla="*/ 325645 h 325645"/>
                <a:gd name="connsiteX7" fmla="*/ 0 w 198755"/>
                <a:gd name="connsiteY7" fmla="*/ 226268 h 325645"/>
                <a:gd name="connsiteX0" fmla="*/ 0 w 198755"/>
                <a:gd name="connsiteY0" fmla="*/ 228339 h 327716"/>
                <a:gd name="connsiteX1" fmla="*/ 49689 w 198755"/>
                <a:gd name="connsiteY1" fmla="*/ 228339 h 327716"/>
                <a:gd name="connsiteX2" fmla="*/ 91085 w 198755"/>
                <a:gd name="connsiteY2" fmla="*/ 0 h 327716"/>
                <a:gd name="connsiteX3" fmla="*/ 149066 w 198755"/>
                <a:gd name="connsiteY3" fmla="*/ 121341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 name="connsiteX0" fmla="*/ 0 w 198755"/>
                <a:gd name="connsiteY0" fmla="*/ 228339 h 327716"/>
                <a:gd name="connsiteX1" fmla="*/ 49689 w 198755"/>
                <a:gd name="connsiteY1" fmla="*/ 228339 h 327716"/>
                <a:gd name="connsiteX2" fmla="*/ 91085 w 198755"/>
                <a:gd name="connsiteY2" fmla="*/ 0 h 327716"/>
                <a:gd name="connsiteX3" fmla="*/ 118899 w 198755"/>
                <a:gd name="connsiteY3" fmla="*/ 137465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 h="327716">
                  <a:moveTo>
                    <a:pt x="0" y="228339"/>
                  </a:moveTo>
                  <a:lnTo>
                    <a:pt x="49689" y="228339"/>
                  </a:lnTo>
                  <a:lnTo>
                    <a:pt x="91085" y="0"/>
                  </a:lnTo>
                  <a:lnTo>
                    <a:pt x="118899" y="137465"/>
                  </a:lnTo>
                  <a:lnTo>
                    <a:pt x="149066" y="228339"/>
                  </a:lnTo>
                  <a:lnTo>
                    <a:pt x="198755" y="228339"/>
                  </a:lnTo>
                  <a:lnTo>
                    <a:pt x="99378" y="327716"/>
                  </a:lnTo>
                  <a:lnTo>
                    <a:pt x="0" y="228339"/>
                  </a:lnTo>
                  <a:close/>
                </a:path>
              </a:pathLst>
            </a:cu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endParaRPr lang="zh-CN" altLang="en-US" sz="1200">
                <a:solidFill>
                  <a:schemeClr val="bg1"/>
                </a:solidFill>
                <a:latin typeface="+mj-ea"/>
                <a:ea typeface="+mj-ea"/>
              </a:endParaRPr>
            </a:p>
          </p:txBody>
        </p:sp>
      </p:grpSp>
      <p:sp>
        <p:nvSpPr>
          <p:cNvPr id="49" name="矩形 48">
            <a:extLst>
              <a:ext uri="{FF2B5EF4-FFF2-40B4-BE49-F238E27FC236}">
                <a16:creationId xmlns:a16="http://schemas.microsoft.com/office/drawing/2014/main" id="{7397345B-7AE7-844A-80C2-52B5F4C6D7B0}"/>
              </a:ext>
            </a:extLst>
          </p:cNvPr>
          <p:cNvSpPr/>
          <p:nvPr/>
        </p:nvSpPr>
        <p:spPr>
          <a:xfrm>
            <a:off x="4525385" y="1421208"/>
            <a:ext cx="2543624" cy="4797266"/>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cs typeface="宋体" panose="02010600030101010101" pitchFamily="2" charset="-122"/>
              </a:rPr>
              <a:t>对应功能</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a:p>
            <a:pPr algn="ctr"/>
            <a:r>
              <a:rPr lang="en-US" sz="1200" dirty="0">
                <a:effectLst/>
                <a:latin typeface="宋体" panose="02010600030101010101" pitchFamily="2" charset="-122"/>
                <a:ea typeface="宋体" panose="02010600030101010101" pitchFamily="2" charset="-122"/>
                <a:cs typeface="宋体" panose="02010600030101010101" pitchFamily="2" charset="-122"/>
              </a:rPr>
              <a:t>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0" name="矩形 49">
            <a:extLst>
              <a:ext uri="{FF2B5EF4-FFF2-40B4-BE49-F238E27FC236}">
                <a16:creationId xmlns:a16="http://schemas.microsoft.com/office/drawing/2014/main" id="{D68E66AD-214A-134F-BE6E-550D8E95F462}"/>
              </a:ext>
            </a:extLst>
          </p:cNvPr>
          <p:cNvSpPr/>
          <p:nvPr/>
        </p:nvSpPr>
        <p:spPr>
          <a:xfrm>
            <a:off x="4813425" y="2297936"/>
            <a:ext cx="1983742" cy="706036"/>
          </a:xfrm>
          <a:prstGeom prst="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数据接入</a:t>
            </a:r>
          </a:p>
        </p:txBody>
      </p:sp>
      <p:sp>
        <p:nvSpPr>
          <p:cNvPr id="51" name="矩形 50">
            <a:extLst>
              <a:ext uri="{FF2B5EF4-FFF2-40B4-BE49-F238E27FC236}">
                <a16:creationId xmlns:a16="http://schemas.microsoft.com/office/drawing/2014/main" id="{0E637990-7ED2-8148-A33C-37220EBF0BB5}"/>
              </a:ext>
            </a:extLst>
          </p:cNvPr>
          <p:cNvSpPr/>
          <p:nvPr/>
        </p:nvSpPr>
        <p:spPr>
          <a:xfrm>
            <a:off x="4826881" y="3472866"/>
            <a:ext cx="1902254" cy="647774"/>
          </a:xfrm>
          <a:prstGeom prst="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zh-CN" altLang="en-US" sz="1200" dirty="0">
                <a:solidFill>
                  <a:schemeClr val="bg1"/>
                </a:solidFill>
                <a:latin typeface="+mj-ea"/>
                <a:ea typeface="+mj-ea"/>
              </a:rPr>
              <a:t>数据仓库</a:t>
            </a:r>
          </a:p>
        </p:txBody>
      </p:sp>
      <p:sp>
        <p:nvSpPr>
          <p:cNvPr id="57" name="圆柱体 56">
            <a:extLst>
              <a:ext uri="{FF2B5EF4-FFF2-40B4-BE49-F238E27FC236}">
                <a16:creationId xmlns:a16="http://schemas.microsoft.com/office/drawing/2014/main" id="{4941BD52-0A12-624F-A319-336ACE63DA6D}"/>
              </a:ext>
            </a:extLst>
          </p:cNvPr>
          <p:cNvSpPr/>
          <p:nvPr/>
        </p:nvSpPr>
        <p:spPr>
          <a:xfrm>
            <a:off x="8256940" y="2376541"/>
            <a:ext cx="1893173" cy="675983"/>
          </a:xfrm>
          <a:prstGeom prst="can">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sz="1200" dirty="0">
                <a:solidFill>
                  <a:schemeClr val="bg1"/>
                </a:solidFill>
                <a:latin typeface="+mj-ea"/>
                <a:ea typeface="+mj-ea"/>
              </a:rPr>
              <a:t>Postgresql</a:t>
            </a:r>
            <a:endParaRPr lang="zh-CN" altLang="en-US" sz="1200" dirty="0">
              <a:solidFill>
                <a:schemeClr val="bg1"/>
              </a:solidFill>
              <a:latin typeface="+mj-ea"/>
              <a:ea typeface="+mj-ea"/>
            </a:endParaRPr>
          </a:p>
        </p:txBody>
      </p:sp>
      <p:sp>
        <p:nvSpPr>
          <p:cNvPr id="58" name="圆柱体 57">
            <a:extLst>
              <a:ext uri="{FF2B5EF4-FFF2-40B4-BE49-F238E27FC236}">
                <a16:creationId xmlns:a16="http://schemas.microsoft.com/office/drawing/2014/main" id="{3021F56D-D775-7640-858F-5E24F5433A70}"/>
              </a:ext>
            </a:extLst>
          </p:cNvPr>
          <p:cNvSpPr/>
          <p:nvPr/>
        </p:nvSpPr>
        <p:spPr>
          <a:xfrm>
            <a:off x="8256940" y="3496866"/>
            <a:ext cx="1893172" cy="623774"/>
          </a:xfrm>
          <a:prstGeom prst="can">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sz="1200" dirty="0">
                <a:solidFill>
                  <a:schemeClr val="bg1"/>
                </a:solidFill>
                <a:latin typeface="+mj-ea"/>
                <a:ea typeface="+mj-ea"/>
              </a:rPr>
              <a:t>Postgresql</a:t>
            </a:r>
            <a:endParaRPr lang="zh-CN" altLang="en-US" sz="1200" dirty="0">
              <a:solidFill>
                <a:schemeClr val="bg1"/>
              </a:solidFill>
              <a:latin typeface="+mj-ea"/>
              <a:ea typeface="+mj-ea"/>
            </a:endParaRPr>
          </a:p>
        </p:txBody>
      </p:sp>
      <p:sp>
        <p:nvSpPr>
          <p:cNvPr id="59" name="圆柱体 58">
            <a:extLst>
              <a:ext uri="{FF2B5EF4-FFF2-40B4-BE49-F238E27FC236}">
                <a16:creationId xmlns:a16="http://schemas.microsoft.com/office/drawing/2014/main" id="{5D330179-17B0-BF4A-9179-0F37CB6379BE}"/>
              </a:ext>
            </a:extLst>
          </p:cNvPr>
          <p:cNvSpPr/>
          <p:nvPr/>
        </p:nvSpPr>
        <p:spPr>
          <a:xfrm>
            <a:off x="8256939" y="4596420"/>
            <a:ext cx="1893171" cy="534869"/>
          </a:xfrm>
          <a:prstGeom prst="can">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r>
              <a:rPr lang="en-US" sz="1200" dirty="0">
                <a:solidFill>
                  <a:schemeClr val="bg1"/>
                </a:solidFill>
                <a:latin typeface="+mj-ea"/>
                <a:ea typeface="+mj-ea"/>
              </a:rPr>
              <a:t>Doris</a:t>
            </a:r>
            <a:endParaRPr lang="zh-CN" altLang="en-US" sz="1200" dirty="0">
              <a:solidFill>
                <a:schemeClr val="bg1"/>
              </a:solidFill>
              <a:latin typeface="+mj-ea"/>
              <a:ea typeface="+mj-ea"/>
            </a:endParaRPr>
          </a:p>
        </p:txBody>
      </p:sp>
      <p:sp>
        <p:nvSpPr>
          <p:cNvPr id="67" name="左右箭头 66">
            <a:extLst>
              <a:ext uri="{FF2B5EF4-FFF2-40B4-BE49-F238E27FC236}">
                <a16:creationId xmlns:a16="http://schemas.microsoft.com/office/drawing/2014/main" id="{E6964C8F-FC17-AB48-BBB3-65E31A2B3774}"/>
              </a:ext>
            </a:extLst>
          </p:cNvPr>
          <p:cNvSpPr/>
          <p:nvPr/>
        </p:nvSpPr>
        <p:spPr bwMode="auto">
          <a:xfrm>
            <a:off x="3552538" y="2386786"/>
            <a:ext cx="989046" cy="501778"/>
          </a:xfrm>
          <a:prstGeom prst="leftRightArrow">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68" name="左右箭头 67">
            <a:extLst>
              <a:ext uri="{FF2B5EF4-FFF2-40B4-BE49-F238E27FC236}">
                <a16:creationId xmlns:a16="http://schemas.microsoft.com/office/drawing/2014/main" id="{4D4778D4-15DF-6F47-B99F-B500B838D5D8}"/>
              </a:ext>
            </a:extLst>
          </p:cNvPr>
          <p:cNvSpPr/>
          <p:nvPr/>
        </p:nvSpPr>
        <p:spPr bwMode="auto">
          <a:xfrm>
            <a:off x="3552538" y="3475065"/>
            <a:ext cx="989046" cy="501778"/>
          </a:xfrm>
          <a:prstGeom prst="leftRightArrow">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69" name="左右箭头 68">
            <a:extLst>
              <a:ext uri="{FF2B5EF4-FFF2-40B4-BE49-F238E27FC236}">
                <a16:creationId xmlns:a16="http://schemas.microsoft.com/office/drawing/2014/main" id="{CB293338-7797-5349-9A7E-97D6D6E3A78A}"/>
              </a:ext>
            </a:extLst>
          </p:cNvPr>
          <p:cNvSpPr/>
          <p:nvPr/>
        </p:nvSpPr>
        <p:spPr bwMode="auto">
          <a:xfrm>
            <a:off x="3552848" y="4566486"/>
            <a:ext cx="989046" cy="501778"/>
          </a:xfrm>
          <a:prstGeom prst="leftRightArrow">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70" name="左右箭头 69">
            <a:extLst>
              <a:ext uri="{FF2B5EF4-FFF2-40B4-BE49-F238E27FC236}">
                <a16:creationId xmlns:a16="http://schemas.microsoft.com/office/drawing/2014/main" id="{0D52F752-9DBA-CD4B-8444-F1C675CEF087}"/>
              </a:ext>
            </a:extLst>
          </p:cNvPr>
          <p:cNvSpPr/>
          <p:nvPr/>
        </p:nvSpPr>
        <p:spPr bwMode="auto">
          <a:xfrm>
            <a:off x="7083926" y="2411351"/>
            <a:ext cx="842136" cy="452647"/>
          </a:xfrm>
          <a:prstGeom prst="leftRightArrow">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71" name="左右箭头 70">
            <a:extLst>
              <a:ext uri="{FF2B5EF4-FFF2-40B4-BE49-F238E27FC236}">
                <a16:creationId xmlns:a16="http://schemas.microsoft.com/office/drawing/2014/main" id="{C48E13B6-DA28-7148-8C08-2139C129AA7B}"/>
              </a:ext>
            </a:extLst>
          </p:cNvPr>
          <p:cNvSpPr/>
          <p:nvPr/>
        </p:nvSpPr>
        <p:spPr bwMode="auto">
          <a:xfrm>
            <a:off x="7119391" y="3553787"/>
            <a:ext cx="806671" cy="423056"/>
          </a:xfrm>
          <a:prstGeom prst="leftRightArrow">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73" name="圆角矩形 72">
            <a:extLst>
              <a:ext uri="{FF2B5EF4-FFF2-40B4-BE49-F238E27FC236}">
                <a16:creationId xmlns:a16="http://schemas.microsoft.com/office/drawing/2014/main" id="{6D8AD0AD-9932-524E-B4F8-9757BA7553D9}"/>
              </a:ext>
            </a:extLst>
          </p:cNvPr>
          <p:cNvSpPr/>
          <p:nvPr/>
        </p:nvSpPr>
        <p:spPr bwMode="auto">
          <a:xfrm>
            <a:off x="4734600" y="4490040"/>
            <a:ext cx="2123710" cy="744563"/>
          </a:xfrm>
          <a:prstGeom prst="roundRect">
            <a:avLst/>
          </a:pr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pPr algn="ctr"/>
            <a:r>
              <a:rPr lang="zh-CN" altLang="en-US" sz="1200" dirty="0">
                <a:solidFill>
                  <a:schemeClr val="bg1"/>
                </a:solidFill>
                <a:latin typeface="+mj-ea"/>
                <a:ea typeface="+mj-ea"/>
              </a:rPr>
              <a:t>数据集市</a:t>
            </a:r>
          </a:p>
        </p:txBody>
      </p:sp>
      <p:sp>
        <p:nvSpPr>
          <p:cNvPr id="72" name="左右箭头 71">
            <a:extLst>
              <a:ext uri="{FF2B5EF4-FFF2-40B4-BE49-F238E27FC236}">
                <a16:creationId xmlns:a16="http://schemas.microsoft.com/office/drawing/2014/main" id="{A7685973-359B-2F42-9D73-C0B8887B3C42}"/>
              </a:ext>
            </a:extLst>
          </p:cNvPr>
          <p:cNvSpPr/>
          <p:nvPr/>
        </p:nvSpPr>
        <p:spPr bwMode="auto">
          <a:xfrm>
            <a:off x="7119391" y="4650793"/>
            <a:ext cx="901813" cy="423056"/>
          </a:xfrm>
          <a:prstGeom prst="leftRightArrow">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52" name="矩形 51">
            <a:extLst>
              <a:ext uri="{FF2B5EF4-FFF2-40B4-BE49-F238E27FC236}">
                <a16:creationId xmlns:a16="http://schemas.microsoft.com/office/drawing/2014/main" id="{5634514D-DB55-2B47-B355-3992C17C8BE6}"/>
              </a:ext>
            </a:extLst>
          </p:cNvPr>
          <p:cNvSpPr/>
          <p:nvPr/>
        </p:nvSpPr>
        <p:spPr>
          <a:xfrm>
            <a:off x="4814753" y="4810087"/>
            <a:ext cx="818515" cy="31391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sz="1200" dirty="0">
                <a:effectLst/>
                <a:latin typeface="宋体" panose="02010600030101010101" pitchFamily="2" charset="-122"/>
                <a:ea typeface="宋体" panose="02010600030101010101" pitchFamily="2" charset="-122"/>
                <a:cs typeface="宋体" panose="02010600030101010101" pitchFamily="2" charset="-122"/>
              </a:rPr>
              <a:t>指标定义</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53" name="矩形 52">
            <a:extLst>
              <a:ext uri="{FF2B5EF4-FFF2-40B4-BE49-F238E27FC236}">
                <a16:creationId xmlns:a16="http://schemas.microsoft.com/office/drawing/2014/main" id="{2BC4D878-5FD5-8341-8D0A-559D5B2D8B0E}"/>
              </a:ext>
            </a:extLst>
          </p:cNvPr>
          <p:cNvSpPr/>
          <p:nvPr/>
        </p:nvSpPr>
        <p:spPr>
          <a:xfrm>
            <a:off x="5911890" y="4817375"/>
            <a:ext cx="817245" cy="313914"/>
          </a:xfrm>
          <a:prstGeom prst="rect">
            <a:avLst/>
          </a:prstGeom>
        </p:spPr>
        <p:style>
          <a:lnRef idx="3">
            <a:schemeClr val="lt1"/>
          </a:lnRef>
          <a:fillRef idx="1">
            <a:schemeClr val="accent4"/>
          </a:fillRef>
          <a:effectRef idx="1">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cs typeface="宋体" panose="02010600030101010101" pitchFamily="2" charset="-122"/>
              </a:rPr>
              <a:t>宽表定义</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0" name="下箭头 41">
            <a:extLst>
              <a:ext uri="{FF2B5EF4-FFF2-40B4-BE49-F238E27FC236}">
                <a16:creationId xmlns:a16="http://schemas.microsoft.com/office/drawing/2014/main" id="{A9E55188-8D8B-404D-A83B-38217233C61D}"/>
              </a:ext>
            </a:extLst>
          </p:cNvPr>
          <p:cNvSpPr/>
          <p:nvPr/>
        </p:nvSpPr>
        <p:spPr>
          <a:xfrm>
            <a:off x="5559450" y="3029490"/>
            <a:ext cx="437115" cy="417858"/>
          </a:xfrm>
          <a:custGeom>
            <a:avLst/>
            <a:gdLst>
              <a:gd name="connsiteX0" fmla="*/ 0 w 198755"/>
              <a:gd name="connsiteY0" fmla="*/ 106998 h 206375"/>
              <a:gd name="connsiteX1" fmla="*/ 49689 w 198755"/>
              <a:gd name="connsiteY1" fmla="*/ 106998 h 206375"/>
              <a:gd name="connsiteX2" fmla="*/ 49689 w 198755"/>
              <a:gd name="connsiteY2" fmla="*/ 0 h 206375"/>
              <a:gd name="connsiteX3" fmla="*/ 149066 w 198755"/>
              <a:gd name="connsiteY3" fmla="*/ 0 h 206375"/>
              <a:gd name="connsiteX4" fmla="*/ 149066 w 198755"/>
              <a:gd name="connsiteY4" fmla="*/ 106998 h 206375"/>
              <a:gd name="connsiteX5" fmla="*/ 198755 w 198755"/>
              <a:gd name="connsiteY5" fmla="*/ 106998 h 206375"/>
              <a:gd name="connsiteX6" fmla="*/ 99378 w 198755"/>
              <a:gd name="connsiteY6" fmla="*/ 206375 h 206375"/>
              <a:gd name="connsiteX7" fmla="*/ 0 w 198755"/>
              <a:gd name="connsiteY7" fmla="*/ 106998 h 206375"/>
              <a:gd name="connsiteX0" fmla="*/ 0 w 198755"/>
              <a:gd name="connsiteY0" fmla="*/ 226268 h 325645"/>
              <a:gd name="connsiteX1" fmla="*/ 49689 w 198755"/>
              <a:gd name="connsiteY1" fmla="*/ 226268 h 325645"/>
              <a:gd name="connsiteX2" fmla="*/ 121251 w 198755"/>
              <a:gd name="connsiteY2" fmla="*/ 0 h 325645"/>
              <a:gd name="connsiteX3" fmla="*/ 149066 w 198755"/>
              <a:gd name="connsiteY3" fmla="*/ 119270 h 325645"/>
              <a:gd name="connsiteX4" fmla="*/ 149066 w 198755"/>
              <a:gd name="connsiteY4" fmla="*/ 226268 h 325645"/>
              <a:gd name="connsiteX5" fmla="*/ 198755 w 198755"/>
              <a:gd name="connsiteY5" fmla="*/ 226268 h 325645"/>
              <a:gd name="connsiteX6" fmla="*/ 99378 w 198755"/>
              <a:gd name="connsiteY6" fmla="*/ 325645 h 325645"/>
              <a:gd name="connsiteX7" fmla="*/ 0 w 198755"/>
              <a:gd name="connsiteY7" fmla="*/ 226268 h 325645"/>
              <a:gd name="connsiteX0" fmla="*/ 0 w 198755"/>
              <a:gd name="connsiteY0" fmla="*/ 228339 h 327716"/>
              <a:gd name="connsiteX1" fmla="*/ 49689 w 198755"/>
              <a:gd name="connsiteY1" fmla="*/ 228339 h 327716"/>
              <a:gd name="connsiteX2" fmla="*/ 91085 w 198755"/>
              <a:gd name="connsiteY2" fmla="*/ 0 h 327716"/>
              <a:gd name="connsiteX3" fmla="*/ 149066 w 198755"/>
              <a:gd name="connsiteY3" fmla="*/ 121341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 name="connsiteX0" fmla="*/ 0 w 198755"/>
              <a:gd name="connsiteY0" fmla="*/ 228339 h 327716"/>
              <a:gd name="connsiteX1" fmla="*/ 49689 w 198755"/>
              <a:gd name="connsiteY1" fmla="*/ 228339 h 327716"/>
              <a:gd name="connsiteX2" fmla="*/ 91085 w 198755"/>
              <a:gd name="connsiteY2" fmla="*/ 0 h 327716"/>
              <a:gd name="connsiteX3" fmla="*/ 118899 w 198755"/>
              <a:gd name="connsiteY3" fmla="*/ 137465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 h="327716">
                <a:moveTo>
                  <a:pt x="0" y="228339"/>
                </a:moveTo>
                <a:lnTo>
                  <a:pt x="49689" y="228339"/>
                </a:lnTo>
                <a:lnTo>
                  <a:pt x="91085" y="0"/>
                </a:lnTo>
                <a:lnTo>
                  <a:pt x="118899" y="137465"/>
                </a:lnTo>
                <a:lnTo>
                  <a:pt x="149066" y="228339"/>
                </a:lnTo>
                <a:lnTo>
                  <a:pt x="198755" y="228339"/>
                </a:lnTo>
                <a:lnTo>
                  <a:pt x="99378" y="327716"/>
                </a:lnTo>
                <a:lnTo>
                  <a:pt x="0" y="228339"/>
                </a:lnTo>
                <a:close/>
              </a:path>
            </a:pathLst>
          </a:cu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endParaRPr lang="zh-CN" altLang="en-US" sz="1200" dirty="0">
              <a:solidFill>
                <a:schemeClr val="bg1"/>
              </a:solidFill>
              <a:latin typeface="+mj-ea"/>
              <a:ea typeface="+mj-ea"/>
            </a:endParaRPr>
          </a:p>
        </p:txBody>
      </p:sp>
      <p:sp>
        <p:nvSpPr>
          <p:cNvPr id="31" name="下箭头 41">
            <a:extLst>
              <a:ext uri="{FF2B5EF4-FFF2-40B4-BE49-F238E27FC236}">
                <a16:creationId xmlns:a16="http://schemas.microsoft.com/office/drawing/2014/main" id="{4007DB6C-5691-6342-8D2D-A91FBECD0E5C}"/>
              </a:ext>
            </a:extLst>
          </p:cNvPr>
          <p:cNvSpPr/>
          <p:nvPr/>
        </p:nvSpPr>
        <p:spPr>
          <a:xfrm>
            <a:off x="5586738" y="4064169"/>
            <a:ext cx="437115" cy="417858"/>
          </a:xfrm>
          <a:custGeom>
            <a:avLst/>
            <a:gdLst>
              <a:gd name="connsiteX0" fmla="*/ 0 w 198755"/>
              <a:gd name="connsiteY0" fmla="*/ 106998 h 206375"/>
              <a:gd name="connsiteX1" fmla="*/ 49689 w 198755"/>
              <a:gd name="connsiteY1" fmla="*/ 106998 h 206375"/>
              <a:gd name="connsiteX2" fmla="*/ 49689 w 198755"/>
              <a:gd name="connsiteY2" fmla="*/ 0 h 206375"/>
              <a:gd name="connsiteX3" fmla="*/ 149066 w 198755"/>
              <a:gd name="connsiteY3" fmla="*/ 0 h 206375"/>
              <a:gd name="connsiteX4" fmla="*/ 149066 w 198755"/>
              <a:gd name="connsiteY4" fmla="*/ 106998 h 206375"/>
              <a:gd name="connsiteX5" fmla="*/ 198755 w 198755"/>
              <a:gd name="connsiteY5" fmla="*/ 106998 h 206375"/>
              <a:gd name="connsiteX6" fmla="*/ 99378 w 198755"/>
              <a:gd name="connsiteY6" fmla="*/ 206375 h 206375"/>
              <a:gd name="connsiteX7" fmla="*/ 0 w 198755"/>
              <a:gd name="connsiteY7" fmla="*/ 106998 h 206375"/>
              <a:gd name="connsiteX0" fmla="*/ 0 w 198755"/>
              <a:gd name="connsiteY0" fmla="*/ 226268 h 325645"/>
              <a:gd name="connsiteX1" fmla="*/ 49689 w 198755"/>
              <a:gd name="connsiteY1" fmla="*/ 226268 h 325645"/>
              <a:gd name="connsiteX2" fmla="*/ 121251 w 198755"/>
              <a:gd name="connsiteY2" fmla="*/ 0 h 325645"/>
              <a:gd name="connsiteX3" fmla="*/ 149066 w 198755"/>
              <a:gd name="connsiteY3" fmla="*/ 119270 h 325645"/>
              <a:gd name="connsiteX4" fmla="*/ 149066 w 198755"/>
              <a:gd name="connsiteY4" fmla="*/ 226268 h 325645"/>
              <a:gd name="connsiteX5" fmla="*/ 198755 w 198755"/>
              <a:gd name="connsiteY5" fmla="*/ 226268 h 325645"/>
              <a:gd name="connsiteX6" fmla="*/ 99378 w 198755"/>
              <a:gd name="connsiteY6" fmla="*/ 325645 h 325645"/>
              <a:gd name="connsiteX7" fmla="*/ 0 w 198755"/>
              <a:gd name="connsiteY7" fmla="*/ 226268 h 325645"/>
              <a:gd name="connsiteX0" fmla="*/ 0 w 198755"/>
              <a:gd name="connsiteY0" fmla="*/ 228339 h 327716"/>
              <a:gd name="connsiteX1" fmla="*/ 49689 w 198755"/>
              <a:gd name="connsiteY1" fmla="*/ 228339 h 327716"/>
              <a:gd name="connsiteX2" fmla="*/ 91085 w 198755"/>
              <a:gd name="connsiteY2" fmla="*/ 0 h 327716"/>
              <a:gd name="connsiteX3" fmla="*/ 149066 w 198755"/>
              <a:gd name="connsiteY3" fmla="*/ 121341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 name="connsiteX0" fmla="*/ 0 w 198755"/>
              <a:gd name="connsiteY0" fmla="*/ 228339 h 327716"/>
              <a:gd name="connsiteX1" fmla="*/ 49689 w 198755"/>
              <a:gd name="connsiteY1" fmla="*/ 228339 h 327716"/>
              <a:gd name="connsiteX2" fmla="*/ 91085 w 198755"/>
              <a:gd name="connsiteY2" fmla="*/ 0 h 327716"/>
              <a:gd name="connsiteX3" fmla="*/ 118899 w 198755"/>
              <a:gd name="connsiteY3" fmla="*/ 137465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 h="327716">
                <a:moveTo>
                  <a:pt x="0" y="228339"/>
                </a:moveTo>
                <a:lnTo>
                  <a:pt x="49689" y="228339"/>
                </a:lnTo>
                <a:lnTo>
                  <a:pt x="91085" y="0"/>
                </a:lnTo>
                <a:lnTo>
                  <a:pt x="118899" y="137465"/>
                </a:lnTo>
                <a:lnTo>
                  <a:pt x="149066" y="228339"/>
                </a:lnTo>
                <a:lnTo>
                  <a:pt x="198755" y="228339"/>
                </a:lnTo>
                <a:lnTo>
                  <a:pt x="99378" y="327716"/>
                </a:lnTo>
                <a:lnTo>
                  <a:pt x="0" y="228339"/>
                </a:lnTo>
                <a:close/>
              </a:path>
            </a:pathLst>
          </a:cu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endParaRPr lang="zh-CN" altLang="en-US" sz="1200" dirty="0">
              <a:solidFill>
                <a:schemeClr val="bg1"/>
              </a:solidFill>
              <a:latin typeface="+mj-ea"/>
              <a:ea typeface="+mj-ea"/>
            </a:endParaRPr>
          </a:p>
        </p:txBody>
      </p:sp>
      <p:sp>
        <p:nvSpPr>
          <p:cNvPr id="32" name="下箭头 41">
            <a:extLst>
              <a:ext uri="{FF2B5EF4-FFF2-40B4-BE49-F238E27FC236}">
                <a16:creationId xmlns:a16="http://schemas.microsoft.com/office/drawing/2014/main" id="{F15C57EB-FBF9-4A41-AE0D-4BEC6A631F84}"/>
              </a:ext>
            </a:extLst>
          </p:cNvPr>
          <p:cNvSpPr/>
          <p:nvPr/>
        </p:nvSpPr>
        <p:spPr>
          <a:xfrm>
            <a:off x="8984966" y="3061506"/>
            <a:ext cx="437115" cy="417858"/>
          </a:xfrm>
          <a:custGeom>
            <a:avLst/>
            <a:gdLst>
              <a:gd name="connsiteX0" fmla="*/ 0 w 198755"/>
              <a:gd name="connsiteY0" fmla="*/ 106998 h 206375"/>
              <a:gd name="connsiteX1" fmla="*/ 49689 w 198755"/>
              <a:gd name="connsiteY1" fmla="*/ 106998 h 206375"/>
              <a:gd name="connsiteX2" fmla="*/ 49689 w 198755"/>
              <a:gd name="connsiteY2" fmla="*/ 0 h 206375"/>
              <a:gd name="connsiteX3" fmla="*/ 149066 w 198755"/>
              <a:gd name="connsiteY3" fmla="*/ 0 h 206375"/>
              <a:gd name="connsiteX4" fmla="*/ 149066 w 198755"/>
              <a:gd name="connsiteY4" fmla="*/ 106998 h 206375"/>
              <a:gd name="connsiteX5" fmla="*/ 198755 w 198755"/>
              <a:gd name="connsiteY5" fmla="*/ 106998 h 206375"/>
              <a:gd name="connsiteX6" fmla="*/ 99378 w 198755"/>
              <a:gd name="connsiteY6" fmla="*/ 206375 h 206375"/>
              <a:gd name="connsiteX7" fmla="*/ 0 w 198755"/>
              <a:gd name="connsiteY7" fmla="*/ 106998 h 206375"/>
              <a:gd name="connsiteX0" fmla="*/ 0 w 198755"/>
              <a:gd name="connsiteY0" fmla="*/ 226268 h 325645"/>
              <a:gd name="connsiteX1" fmla="*/ 49689 w 198755"/>
              <a:gd name="connsiteY1" fmla="*/ 226268 h 325645"/>
              <a:gd name="connsiteX2" fmla="*/ 121251 w 198755"/>
              <a:gd name="connsiteY2" fmla="*/ 0 h 325645"/>
              <a:gd name="connsiteX3" fmla="*/ 149066 w 198755"/>
              <a:gd name="connsiteY3" fmla="*/ 119270 h 325645"/>
              <a:gd name="connsiteX4" fmla="*/ 149066 w 198755"/>
              <a:gd name="connsiteY4" fmla="*/ 226268 h 325645"/>
              <a:gd name="connsiteX5" fmla="*/ 198755 w 198755"/>
              <a:gd name="connsiteY5" fmla="*/ 226268 h 325645"/>
              <a:gd name="connsiteX6" fmla="*/ 99378 w 198755"/>
              <a:gd name="connsiteY6" fmla="*/ 325645 h 325645"/>
              <a:gd name="connsiteX7" fmla="*/ 0 w 198755"/>
              <a:gd name="connsiteY7" fmla="*/ 226268 h 325645"/>
              <a:gd name="connsiteX0" fmla="*/ 0 w 198755"/>
              <a:gd name="connsiteY0" fmla="*/ 228339 h 327716"/>
              <a:gd name="connsiteX1" fmla="*/ 49689 w 198755"/>
              <a:gd name="connsiteY1" fmla="*/ 228339 h 327716"/>
              <a:gd name="connsiteX2" fmla="*/ 91085 w 198755"/>
              <a:gd name="connsiteY2" fmla="*/ 0 h 327716"/>
              <a:gd name="connsiteX3" fmla="*/ 149066 w 198755"/>
              <a:gd name="connsiteY3" fmla="*/ 121341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 name="connsiteX0" fmla="*/ 0 w 198755"/>
              <a:gd name="connsiteY0" fmla="*/ 228339 h 327716"/>
              <a:gd name="connsiteX1" fmla="*/ 49689 w 198755"/>
              <a:gd name="connsiteY1" fmla="*/ 228339 h 327716"/>
              <a:gd name="connsiteX2" fmla="*/ 91085 w 198755"/>
              <a:gd name="connsiteY2" fmla="*/ 0 h 327716"/>
              <a:gd name="connsiteX3" fmla="*/ 118899 w 198755"/>
              <a:gd name="connsiteY3" fmla="*/ 137465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 h="327716">
                <a:moveTo>
                  <a:pt x="0" y="228339"/>
                </a:moveTo>
                <a:lnTo>
                  <a:pt x="49689" y="228339"/>
                </a:lnTo>
                <a:lnTo>
                  <a:pt x="91085" y="0"/>
                </a:lnTo>
                <a:lnTo>
                  <a:pt x="118899" y="137465"/>
                </a:lnTo>
                <a:lnTo>
                  <a:pt x="149066" y="228339"/>
                </a:lnTo>
                <a:lnTo>
                  <a:pt x="198755" y="228339"/>
                </a:lnTo>
                <a:lnTo>
                  <a:pt x="99378" y="327716"/>
                </a:lnTo>
                <a:lnTo>
                  <a:pt x="0" y="228339"/>
                </a:lnTo>
                <a:close/>
              </a:path>
            </a:pathLst>
          </a:cu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endParaRPr lang="zh-CN" altLang="en-US" sz="1200" dirty="0">
              <a:solidFill>
                <a:schemeClr val="bg1"/>
              </a:solidFill>
              <a:latin typeface="+mj-ea"/>
              <a:ea typeface="+mj-ea"/>
            </a:endParaRPr>
          </a:p>
        </p:txBody>
      </p:sp>
      <p:sp>
        <p:nvSpPr>
          <p:cNvPr id="33" name="下箭头 41">
            <a:extLst>
              <a:ext uri="{FF2B5EF4-FFF2-40B4-BE49-F238E27FC236}">
                <a16:creationId xmlns:a16="http://schemas.microsoft.com/office/drawing/2014/main" id="{B417CF98-B646-5E47-9A6E-29DBC6A150BD}"/>
              </a:ext>
            </a:extLst>
          </p:cNvPr>
          <p:cNvSpPr/>
          <p:nvPr/>
        </p:nvSpPr>
        <p:spPr>
          <a:xfrm>
            <a:off x="9001382" y="4120640"/>
            <a:ext cx="437115" cy="417858"/>
          </a:xfrm>
          <a:custGeom>
            <a:avLst/>
            <a:gdLst>
              <a:gd name="connsiteX0" fmla="*/ 0 w 198755"/>
              <a:gd name="connsiteY0" fmla="*/ 106998 h 206375"/>
              <a:gd name="connsiteX1" fmla="*/ 49689 w 198755"/>
              <a:gd name="connsiteY1" fmla="*/ 106998 h 206375"/>
              <a:gd name="connsiteX2" fmla="*/ 49689 w 198755"/>
              <a:gd name="connsiteY2" fmla="*/ 0 h 206375"/>
              <a:gd name="connsiteX3" fmla="*/ 149066 w 198755"/>
              <a:gd name="connsiteY3" fmla="*/ 0 h 206375"/>
              <a:gd name="connsiteX4" fmla="*/ 149066 w 198755"/>
              <a:gd name="connsiteY4" fmla="*/ 106998 h 206375"/>
              <a:gd name="connsiteX5" fmla="*/ 198755 w 198755"/>
              <a:gd name="connsiteY5" fmla="*/ 106998 h 206375"/>
              <a:gd name="connsiteX6" fmla="*/ 99378 w 198755"/>
              <a:gd name="connsiteY6" fmla="*/ 206375 h 206375"/>
              <a:gd name="connsiteX7" fmla="*/ 0 w 198755"/>
              <a:gd name="connsiteY7" fmla="*/ 106998 h 206375"/>
              <a:gd name="connsiteX0" fmla="*/ 0 w 198755"/>
              <a:gd name="connsiteY0" fmla="*/ 226268 h 325645"/>
              <a:gd name="connsiteX1" fmla="*/ 49689 w 198755"/>
              <a:gd name="connsiteY1" fmla="*/ 226268 h 325645"/>
              <a:gd name="connsiteX2" fmla="*/ 121251 w 198755"/>
              <a:gd name="connsiteY2" fmla="*/ 0 h 325645"/>
              <a:gd name="connsiteX3" fmla="*/ 149066 w 198755"/>
              <a:gd name="connsiteY3" fmla="*/ 119270 h 325645"/>
              <a:gd name="connsiteX4" fmla="*/ 149066 w 198755"/>
              <a:gd name="connsiteY4" fmla="*/ 226268 h 325645"/>
              <a:gd name="connsiteX5" fmla="*/ 198755 w 198755"/>
              <a:gd name="connsiteY5" fmla="*/ 226268 h 325645"/>
              <a:gd name="connsiteX6" fmla="*/ 99378 w 198755"/>
              <a:gd name="connsiteY6" fmla="*/ 325645 h 325645"/>
              <a:gd name="connsiteX7" fmla="*/ 0 w 198755"/>
              <a:gd name="connsiteY7" fmla="*/ 226268 h 325645"/>
              <a:gd name="connsiteX0" fmla="*/ 0 w 198755"/>
              <a:gd name="connsiteY0" fmla="*/ 228339 h 327716"/>
              <a:gd name="connsiteX1" fmla="*/ 49689 w 198755"/>
              <a:gd name="connsiteY1" fmla="*/ 228339 h 327716"/>
              <a:gd name="connsiteX2" fmla="*/ 91085 w 198755"/>
              <a:gd name="connsiteY2" fmla="*/ 0 h 327716"/>
              <a:gd name="connsiteX3" fmla="*/ 149066 w 198755"/>
              <a:gd name="connsiteY3" fmla="*/ 121341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 name="connsiteX0" fmla="*/ 0 w 198755"/>
              <a:gd name="connsiteY0" fmla="*/ 228339 h 327716"/>
              <a:gd name="connsiteX1" fmla="*/ 49689 w 198755"/>
              <a:gd name="connsiteY1" fmla="*/ 228339 h 327716"/>
              <a:gd name="connsiteX2" fmla="*/ 91085 w 198755"/>
              <a:gd name="connsiteY2" fmla="*/ 0 h 327716"/>
              <a:gd name="connsiteX3" fmla="*/ 118899 w 198755"/>
              <a:gd name="connsiteY3" fmla="*/ 137465 h 327716"/>
              <a:gd name="connsiteX4" fmla="*/ 149066 w 198755"/>
              <a:gd name="connsiteY4" fmla="*/ 228339 h 327716"/>
              <a:gd name="connsiteX5" fmla="*/ 198755 w 198755"/>
              <a:gd name="connsiteY5" fmla="*/ 228339 h 327716"/>
              <a:gd name="connsiteX6" fmla="*/ 99378 w 198755"/>
              <a:gd name="connsiteY6" fmla="*/ 327716 h 327716"/>
              <a:gd name="connsiteX7" fmla="*/ 0 w 198755"/>
              <a:gd name="connsiteY7" fmla="*/ 228339 h 32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755" h="327716">
                <a:moveTo>
                  <a:pt x="0" y="228339"/>
                </a:moveTo>
                <a:lnTo>
                  <a:pt x="49689" y="228339"/>
                </a:lnTo>
                <a:lnTo>
                  <a:pt x="91085" y="0"/>
                </a:lnTo>
                <a:lnTo>
                  <a:pt x="118899" y="137465"/>
                </a:lnTo>
                <a:lnTo>
                  <a:pt x="149066" y="228339"/>
                </a:lnTo>
                <a:lnTo>
                  <a:pt x="198755" y="228339"/>
                </a:lnTo>
                <a:lnTo>
                  <a:pt x="99378" y="327716"/>
                </a:lnTo>
                <a:lnTo>
                  <a:pt x="0" y="228339"/>
                </a:lnTo>
                <a:close/>
              </a:path>
            </a:pathLst>
          </a:custGeom>
          <a:solidFill>
            <a:srgbClr val="39C4B6"/>
          </a:solidFill>
          <a:ln>
            <a:solidFill>
              <a:srgbClr val="39C4B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a:endParaRPr lang="zh-CN" altLang="en-US" sz="1200" dirty="0">
              <a:solidFill>
                <a:schemeClr val="bg1"/>
              </a:solidFill>
              <a:latin typeface="+mj-ea"/>
              <a:ea typeface="+mj-ea"/>
            </a:endParaRPr>
          </a:p>
        </p:txBody>
      </p:sp>
      <p:sp>
        <p:nvSpPr>
          <p:cNvPr id="35" name="标题 3">
            <a:extLst>
              <a:ext uri="{FF2B5EF4-FFF2-40B4-BE49-F238E27FC236}">
                <a16:creationId xmlns:a16="http://schemas.microsoft.com/office/drawing/2014/main" id="{CA68E863-ECCD-1043-8AD9-2217236E7811}"/>
              </a:ext>
            </a:extLst>
          </p:cNvPr>
          <p:cNvSpPr txBox="1">
            <a:spLocks/>
          </p:cNvSpPr>
          <p:nvPr/>
        </p:nvSpPr>
        <p:spPr>
          <a:xfrm>
            <a:off x="1125443" y="583781"/>
            <a:ext cx="8296637" cy="917575"/>
          </a:xfrm>
          <a:prstGeom prst="rect">
            <a:avLst/>
          </a:prstGeom>
        </p:spPr>
        <p:txBody>
          <a:bodyPr/>
          <a:lstStyle>
            <a:lvl1pPr algn="ctr"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endParaRPr lang="zh-CN" altLang="en-US" sz="2800" spc="300" dirty="0">
              <a:solidFill>
                <a:srgbClr val="2A57E8"/>
              </a:solidFill>
            </a:endParaRPr>
          </a:p>
        </p:txBody>
      </p:sp>
      <p:sp>
        <p:nvSpPr>
          <p:cNvPr id="2" name="标题 1">
            <a:extLst>
              <a:ext uri="{FF2B5EF4-FFF2-40B4-BE49-F238E27FC236}">
                <a16:creationId xmlns:a16="http://schemas.microsoft.com/office/drawing/2014/main" id="{EF0E755E-E195-51C4-9F40-47993A75B45F}"/>
              </a:ext>
            </a:extLst>
          </p:cNvPr>
          <p:cNvSpPr>
            <a:spLocks noGrp="1"/>
          </p:cNvSpPr>
          <p:nvPr>
            <p:ph type="title"/>
          </p:nvPr>
        </p:nvSpPr>
        <p:spPr/>
        <p:txBody>
          <a:bodyPr>
            <a:normAutofit/>
          </a:bodyPr>
          <a:lstStyle/>
          <a:p>
            <a:pPr algn="l"/>
            <a:r>
              <a:rPr lang="zh-CN" altLang="en-US" sz="2400" b="1" spc="300" dirty="0"/>
              <a:t>数据流向</a:t>
            </a:r>
            <a:endParaRPr lang="zh-CN" altLang="en-US" b="1" dirty="0"/>
          </a:p>
        </p:txBody>
      </p:sp>
    </p:spTree>
    <p:extLst>
      <p:ext uri="{BB962C8B-B14F-4D97-AF65-F5344CB8AC3E}">
        <p14:creationId xmlns:p14="http://schemas.microsoft.com/office/powerpoint/2010/main" val="2704754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 name="图表 191">
            <a:extLst>
              <a:ext uri="{FF2B5EF4-FFF2-40B4-BE49-F238E27FC236}">
                <a16:creationId xmlns:a16="http://schemas.microsoft.com/office/drawing/2014/main" id="{79BC0F40-8173-4FBD-8AA7-8945A872C55D}"/>
              </a:ext>
            </a:extLst>
          </p:cNvPr>
          <p:cNvGraphicFramePr/>
          <p:nvPr>
            <p:extLst>
              <p:ext uri="{D42A27DB-BD31-4B8C-83A1-F6EECF244321}">
                <p14:modId xmlns:p14="http://schemas.microsoft.com/office/powerpoint/2010/main" val="3941219758"/>
              </p:ext>
            </p:extLst>
          </p:nvPr>
        </p:nvGraphicFramePr>
        <p:xfrm>
          <a:off x="4905320" y="2034238"/>
          <a:ext cx="3028372" cy="2390723"/>
        </p:xfrm>
        <a:graphic>
          <a:graphicData uri="http://schemas.openxmlformats.org/drawingml/2006/chart">
            <c:chart xmlns:c="http://schemas.openxmlformats.org/drawingml/2006/chart" xmlns:r="http://schemas.openxmlformats.org/officeDocument/2006/relationships" r:id="rId3"/>
          </a:graphicData>
        </a:graphic>
      </p:graphicFrame>
      <p:sp>
        <p:nvSpPr>
          <p:cNvPr id="193" name="椭圆 192">
            <a:extLst>
              <a:ext uri="{FF2B5EF4-FFF2-40B4-BE49-F238E27FC236}">
                <a16:creationId xmlns:a16="http://schemas.microsoft.com/office/drawing/2014/main" id="{EC360261-1DF2-46ED-82D2-9B2868CFC9EA}"/>
              </a:ext>
            </a:extLst>
          </p:cNvPr>
          <p:cNvSpPr/>
          <p:nvPr/>
        </p:nvSpPr>
        <p:spPr>
          <a:xfrm>
            <a:off x="7247387" y="3310673"/>
            <a:ext cx="928259" cy="935005"/>
          </a:xfrm>
          <a:prstGeom prst="ellipse">
            <a:avLst/>
          </a:prstGeom>
          <a:solidFill>
            <a:srgbClr val="2A57E8"/>
          </a:solidFill>
          <a:ln w="5080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t>31.4%</a:t>
            </a:r>
            <a:endParaRPr kumimoji="1" lang="zh-CN" altLang="en-US" sz="1100" b="1" dirty="0"/>
          </a:p>
        </p:txBody>
      </p:sp>
      <p:sp>
        <p:nvSpPr>
          <p:cNvPr id="195" name="文本框 194">
            <a:extLst>
              <a:ext uri="{FF2B5EF4-FFF2-40B4-BE49-F238E27FC236}">
                <a16:creationId xmlns:a16="http://schemas.microsoft.com/office/drawing/2014/main" id="{8B8BCE04-B3A4-4522-847D-E7CCA7DA7527}"/>
              </a:ext>
            </a:extLst>
          </p:cNvPr>
          <p:cNvSpPr txBox="1"/>
          <p:nvPr/>
        </p:nvSpPr>
        <p:spPr>
          <a:xfrm>
            <a:off x="674445" y="2627499"/>
            <a:ext cx="2095811" cy="646331"/>
          </a:xfrm>
          <a:prstGeom prst="rect">
            <a:avLst/>
          </a:prstGeom>
          <a:noFill/>
        </p:spPr>
        <p:txBody>
          <a:bodyPr wrap="square" rtlCol="0" anchor="ctr">
            <a:spAutoFit/>
          </a:bodyPr>
          <a:lstStyle/>
          <a:p>
            <a:pPr algn="r"/>
            <a:r>
              <a:rPr lang="zh-CN" altLang="en-US" sz="3600" spc="-102" dirty="0">
                <a:ln w="3175">
                  <a:noFill/>
                </a:ln>
                <a:solidFill>
                  <a:srgbClr val="FF4073"/>
                </a:solidFill>
                <a:latin typeface="+mj-lt"/>
                <a:cs typeface="Segoe UI" pitchFamily="34" charset="0"/>
              </a:rPr>
              <a:t>数据要素</a:t>
            </a:r>
          </a:p>
        </p:txBody>
      </p:sp>
      <p:sp>
        <p:nvSpPr>
          <p:cNvPr id="196" name="矩形 195">
            <a:extLst>
              <a:ext uri="{FF2B5EF4-FFF2-40B4-BE49-F238E27FC236}">
                <a16:creationId xmlns:a16="http://schemas.microsoft.com/office/drawing/2014/main" id="{8F1A9173-178B-487D-8F50-87BE55D75B94}"/>
              </a:ext>
            </a:extLst>
          </p:cNvPr>
          <p:cNvSpPr/>
          <p:nvPr/>
        </p:nvSpPr>
        <p:spPr>
          <a:xfrm>
            <a:off x="815896" y="3709460"/>
            <a:ext cx="4574161" cy="2385653"/>
          </a:xfrm>
          <a:prstGeom prst="rect">
            <a:avLst/>
          </a:prstGeom>
        </p:spPr>
        <p:txBody>
          <a:bodyPr wrap="square">
            <a:spAutoFit/>
          </a:bodyPr>
          <a:lstStyle/>
          <a:p>
            <a:pPr>
              <a:lnSpc>
                <a:spcPct val="130000"/>
              </a:lnSpc>
            </a:pPr>
            <a:r>
              <a:rPr lang="zh-CN" altLang="en-US" sz="1200" b="0" i="0" dirty="0">
                <a:solidFill>
                  <a:srgbClr val="333333"/>
                </a:solidFill>
                <a:effectLst/>
                <a:latin typeface="arial" panose="020B0604020202020204" pitchFamily="34" charset="0"/>
              </a:rPr>
              <a:t>党的十九届四中全会通过的</a:t>
            </a:r>
            <a:r>
              <a:rPr lang="en-US" altLang="zh-CN" sz="1200" b="0" i="0" dirty="0">
                <a:solidFill>
                  <a:srgbClr val="333333"/>
                </a:solidFill>
                <a:effectLst/>
                <a:latin typeface="arial" panose="020B0604020202020204" pitchFamily="34" charset="0"/>
              </a:rPr>
              <a:t>《</a:t>
            </a:r>
            <a:r>
              <a:rPr lang="zh-CN" altLang="en-US" sz="1200" b="0" i="0" dirty="0">
                <a:solidFill>
                  <a:srgbClr val="333333"/>
                </a:solidFill>
                <a:effectLst/>
                <a:latin typeface="arial" panose="020B0604020202020204" pitchFamily="34" charset="0"/>
              </a:rPr>
              <a:t>中共中央关于坚持和完善中国特色社会主义制度、推进国家治理体系和治理能力现代化若干重大问题的决定</a:t>
            </a:r>
            <a:r>
              <a:rPr lang="en-US" altLang="zh-CN" sz="1200" b="0" i="0" dirty="0">
                <a:solidFill>
                  <a:srgbClr val="333333"/>
                </a:solidFill>
                <a:effectLst/>
                <a:latin typeface="arial" panose="020B0604020202020204" pitchFamily="34" charset="0"/>
              </a:rPr>
              <a:t>》</a:t>
            </a:r>
            <a:r>
              <a:rPr lang="zh-CN" altLang="en-US" sz="1200" b="0" i="0" dirty="0">
                <a:solidFill>
                  <a:srgbClr val="333333"/>
                </a:solidFill>
                <a:effectLst/>
                <a:latin typeface="arial" panose="020B0604020202020204" pitchFamily="34" charset="0"/>
              </a:rPr>
              <a:t>，</a:t>
            </a:r>
            <a:r>
              <a:rPr lang="zh-CN" altLang="en-US" sz="1200" b="1" dirty="0">
                <a:solidFill>
                  <a:srgbClr val="333333"/>
                </a:solidFill>
                <a:latin typeface="arial" panose="020B0604020202020204" pitchFamily="34" charset="0"/>
              </a:rPr>
              <a:t>首次将数据作为与劳动、资本、土地、知识、技术、管理并列的生产要素，从制度层面确立了数据作为一种新的生产要素的重要地位</a:t>
            </a:r>
          </a:p>
          <a:p>
            <a:pPr lvl="0">
              <a:lnSpc>
                <a:spcPct val="130000"/>
              </a:lnSpc>
            </a:pP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lvl="0">
              <a:lnSpc>
                <a:spcPct val="130000"/>
              </a:lnSpc>
            </a:pPr>
            <a:endParaRPr lang="en-US" altLang="zh-CN" sz="1400" b="0" i="0" dirty="0">
              <a:solidFill>
                <a:srgbClr val="333333"/>
              </a:solidFill>
              <a:effectLst/>
              <a:latin typeface="Microsoft YaHei" panose="020B0503020204020204" pitchFamily="34" charset="-122"/>
              <a:ea typeface="Microsoft YaHei" panose="020B0503020204020204" pitchFamily="34" charset="-122"/>
            </a:endParaRPr>
          </a:p>
          <a:p>
            <a:pPr lvl="0">
              <a:lnSpc>
                <a:spcPct val="130000"/>
              </a:lnSpc>
            </a:pPr>
            <a:endParaRPr lang="zh-CN" altLang="en-US" sz="1400" b="0" i="0" dirty="0">
              <a:solidFill>
                <a:srgbClr val="333333"/>
              </a:solidFill>
              <a:effectLst/>
              <a:latin typeface="Microsoft YaHei" panose="020B0503020204020204" pitchFamily="34" charset="-122"/>
              <a:ea typeface="Microsoft YaHei" panose="020B0503020204020204" pitchFamily="34" charset="-122"/>
            </a:endParaRPr>
          </a:p>
          <a:p>
            <a:pPr lvl="0">
              <a:lnSpc>
                <a:spcPct val="130000"/>
              </a:lnSpc>
            </a:pPr>
            <a:endParaRPr lang="zh-CN" altLang="en-US" sz="1400" dirty="0">
              <a:solidFill>
                <a:srgbClr val="000000"/>
              </a:solidFill>
              <a:latin typeface="Microsoft YaHei" charset="0"/>
              <a:ea typeface="Microsoft YaHei" charset="0"/>
              <a:cs typeface="Microsoft YaHei" charset="0"/>
            </a:endParaRPr>
          </a:p>
        </p:txBody>
      </p:sp>
      <p:cxnSp>
        <p:nvCxnSpPr>
          <p:cNvPr id="197" name="直线连接符 52">
            <a:extLst>
              <a:ext uri="{FF2B5EF4-FFF2-40B4-BE49-F238E27FC236}">
                <a16:creationId xmlns:a16="http://schemas.microsoft.com/office/drawing/2014/main" id="{F5727EE4-D8E9-4159-A9DE-23C0B13AB450}"/>
              </a:ext>
            </a:extLst>
          </p:cNvPr>
          <p:cNvCxnSpPr/>
          <p:nvPr/>
        </p:nvCxnSpPr>
        <p:spPr>
          <a:xfrm>
            <a:off x="815896" y="3532737"/>
            <a:ext cx="4448800" cy="0"/>
          </a:xfrm>
          <a:prstGeom prst="line">
            <a:avLst/>
          </a:prstGeom>
          <a:ln w="15875">
            <a:solidFill>
              <a:srgbClr val="2A57E8"/>
            </a:solidFill>
          </a:ln>
        </p:spPr>
        <p:style>
          <a:lnRef idx="1">
            <a:schemeClr val="accent1"/>
          </a:lnRef>
          <a:fillRef idx="0">
            <a:schemeClr val="accent1"/>
          </a:fillRef>
          <a:effectRef idx="0">
            <a:schemeClr val="accent1"/>
          </a:effectRef>
          <a:fontRef idx="minor">
            <a:schemeClr val="tx1"/>
          </a:fontRef>
        </p:style>
      </p:cxnSp>
      <p:sp>
        <p:nvSpPr>
          <p:cNvPr id="201" name="矩形 200">
            <a:extLst>
              <a:ext uri="{FF2B5EF4-FFF2-40B4-BE49-F238E27FC236}">
                <a16:creationId xmlns:a16="http://schemas.microsoft.com/office/drawing/2014/main" id="{FA445A22-AB0D-4BFC-9AC0-F72C75F6D6F8}"/>
              </a:ext>
            </a:extLst>
          </p:cNvPr>
          <p:cNvSpPr/>
          <p:nvPr/>
        </p:nvSpPr>
        <p:spPr>
          <a:xfrm>
            <a:off x="2770256" y="2625957"/>
            <a:ext cx="2920872" cy="381258"/>
          </a:xfrm>
          <a:prstGeom prst="rect">
            <a:avLst/>
          </a:prstGeom>
        </p:spPr>
        <p:txBody>
          <a:bodyPr wrap="square">
            <a:spAutoFit/>
          </a:bodyPr>
          <a:lstStyle/>
          <a:p>
            <a:pPr lvl="0">
              <a:lnSpc>
                <a:spcPct val="130000"/>
              </a:lnSpc>
            </a:pPr>
            <a:r>
              <a:rPr lang="zh-CN" altLang="en-US" sz="1600" dirty="0"/>
              <a:t>成为经济发展的新引擎</a:t>
            </a:r>
          </a:p>
        </p:txBody>
      </p:sp>
      <p:sp>
        <p:nvSpPr>
          <p:cNvPr id="8" name="矩形 7">
            <a:extLst>
              <a:ext uri="{FF2B5EF4-FFF2-40B4-BE49-F238E27FC236}">
                <a16:creationId xmlns:a16="http://schemas.microsoft.com/office/drawing/2014/main" id="{390F2CE0-6BEF-427A-AF04-408F827E6553}"/>
              </a:ext>
            </a:extLst>
          </p:cNvPr>
          <p:cNvSpPr/>
          <p:nvPr/>
        </p:nvSpPr>
        <p:spPr>
          <a:xfrm>
            <a:off x="8271698" y="2890201"/>
            <a:ext cx="4023316" cy="453457"/>
          </a:xfrm>
          <a:prstGeom prst="rect">
            <a:avLst/>
          </a:prstGeom>
        </p:spPr>
        <p:txBody>
          <a:bodyPr wrap="square">
            <a:spAutoFit/>
          </a:bodyPr>
          <a:lstStyle/>
          <a:p>
            <a:pPr lvl="0">
              <a:lnSpc>
                <a:spcPct val="130000"/>
              </a:lnSpc>
            </a:pPr>
            <a:r>
              <a:rPr lang="zh-CN" altLang="en-US" sz="1200" dirty="0">
                <a:solidFill>
                  <a:srgbClr val="333333"/>
                </a:solidFill>
                <a:latin typeface="Microsoft YaHei" panose="020B0503020204020204" pitchFamily="34" charset="-122"/>
                <a:ea typeface="Microsoft YaHei" panose="020B0503020204020204" pitchFamily="34" charset="-122"/>
              </a:rPr>
              <a:t>据调查，</a:t>
            </a:r>
            <a:r>
              <a:rPr lang="en-US" altLang="zh-CN" sz="1200" dirty="0">
                <a:solidFill>
                  <a:srgbClr val="333333"/>
                </a:solidFill>
                <a:latin typeface="Microsoft YaHei" panose="020B0503020204020204" pitchFamily="34" charset="-122"/>
                <a:ea typeface="Microsoft YaHei" panose="020B0503020204020204" pitchFamily="34" charset="-122"/>
              </a:rPr>
              <a:t>2020</a:t>
            </a:r>
            <a:r>
              <a:rPr lang="zh-CN" altLang="en-US" sz="1200" dirty="0">
                <a:solidFill>
                  <a:srgbClr val="333333"/>
                </a:solidFill>
                <a:latin typeface="Microsoft YaHei" panose="020B0503020204020204" pitchFamily="34" charset="-122"/>
                <a:ea typeface="Microsoft YaHei" panose="020B0503020204020204" pitchFamily="34" charset="-122"/>
              </a:rPr>
              <a:t>年数据量</a:t>
            </a:r>
            <a:r>
              <a:rPr lang="en-US" altLang="zh-CN" sz="2000" b="1" dirty="0">
                <a:solidFill>
                  <a:srgbClr val="FF4073"/>
                </a:solidFill>
                <a:latin typeface="Microsoft YaHei" panose="020B0503020204020204" pitchFamily="34" charset="-122"/>
                <a:ea typeface="Microsoft YaHei" panose="020B0503020204020204" pitchFamily="34" charset="-122"/>
              </a:rPr>
              <a:t>&gt;500TB</a:t>
            </a:r>
            <a:r>
              <a:rPr lang="zh-CN" altLang="en-US" sz="1200" dirty="0">
                <a:solidFill>
                  <a:srgbClr val="333333"/>
                </a:solidFill>
                <a:latin typeface="Microsoft YaHei" panose="020B0503020204020204" pitchFamily="34" charset="-122"/>
                <a:ea typeface="Microsoft YaHei" panose="020B0503020204020204" pitchFamily="34" charset="-122"/>
              </a:rPr>
              <a:t>的企业占比</a:t>
            </a:r>
            <a:r>
              <a:rPr lang="en-US" altLang="zh-CN" sz="1200" dirty="0">
                <a:solidFill>
                  <a:srgbClr val="333333"/>
                </a:solidFill>
                <a:latin typeface="Microsoft YaHei" panose="020B0503020204020204" pitchFamily="34" charset="-122"/>
                <a:ea typeface="Microsoft YaHei" panose="020B0503020204020204" pitchFamily="34" charset="-122"/>
              </a:rPr>
              <a:t>31.4%</a:t>
            </a:r>
            <a:endParaRPr lang="zh-CN" altLang="en-US" sz="1200" dirty="0">
              <a:solidFill>
                <a:srgbClr val="000000"/>
              </a:solidFill>
              <a:latin typeface="Microsoft YaHei" charset="0"/>
              <a:ea typeface="Microsoft YaHei" charset="0"/>
              <a:cs typeface="Microsoft YaHei" charset="0"/>
            </a:endParaRPr>
          </a:p>
        </p:txBody>
      </p:sp>
      <p:sp>
        <p:nvSpPr>
          <p:cNvPr id="10" name="文本框 9">
            <a:extLst>
              <a:ext uri="{FF2B5EF4-FFF2-40B4-BE49-F238E27FC236}">
                <a16:creationId xmlns:a16="http://schemas.microsoft.com/office/drawing/2014/main" id="{67EE363D-DAE5-4C86-8146-0987E3C0D0E0}"/>
              </a:ext>
            </a:extLst>
          </p:cNvPr>
          <p:cNvSpPr txBox="1"/>
          <p:nvPr/>
        </p:nvSpPr>
        <p:spPr>
          <a:xfrm>
            <a:off x="8320899" y="3369006"/>
            <a:ext cx="3941423" cy="417358"/>
          </a:xfrm>
          <a:prstGeom prst="rect">
            <a:avLst/>
          </a:prstGeom>
          <a:noFill/>
        </p:spPr>
        <p:txBody>
          <a:bodyPr wrap="square">
            <a:spAutoFit/>
          </a:bodyPr>
          <a:lstStyle/>
          <a:p>
            <a:pPr lvl="0">
              <a:lnSpc>
                <a:spcPct val="130000"/>
              </a:lnSpc>
            </a:pPr>
            <a:r>
              <a:rPr lang="zh-CN" altLang="en-US" sz="1800" b="1" dirty="0">
                <a:solidFill>
                  <a:srgbClr val="FF4073"/>
                </a:solidFill>
                <a:latin typeface="Microsoft YaHei" panose="020B0503020204020204" pitchFamily="34" charset="-122"/>
                <a:ea typeface="Microsoft YaHei" panose="020B0503020204020204" pitchFamily="34" charset="-122"/>
              </a:rPr>
              <a:t>约</a:t>
            </a:r>
            <a:r>
              <a:rPr lang="en-US" altLang="zh-CN" sz="1800" b="1" dirty="0">
                <a:solidFill>
                  <a:srgbClr val="FF4073"/>
                </a:solidFill>
                <a:latin typeface="Microsoft YaHei" panose="020B0503020204020204" pitchFamily="34" charset="-122"/>
                <a:ea typeface="Microsoft YaHei" panose="020B0503020204020204" pitchFamily="34" charset="-122"/>
              </a:rPr>
              <a:t>70%</a:t>
            </a:r>
            <a:r>
              <a:rPr lang="zh-CN" altLang="en-US" sz="1200" dirty="0">
                <a:solidFill>
                  <a:srgbClr val="333333"/>
                </a:solidFill>
                <a:latin typeface="Microsoft YaHei" panose="020B0503020204020204" pitchFamily="34" charset="-122"/>
                <a:ea typeface="Microsoft YaHei" panose="020B0503020204020204" pitchFamily="34" charset="-122"/>
              </a:rPr>
              <a:t>企业拥有的数据资源总量在</a:t>
            </a:r>
            <a:r>
              <a:rPr lang="en-US" altLang="zh-CN" sz="1200" dirty="0">
                <a:solidFill>
                  <a:srgbClr val="333333"/>
                </a:solidFill>
                <a:latin typeface="Microsoft YaHei" panose="020B0503020204020204" pitchFamily="34" charset="-122"/>
                <a:ea typeface="Microsoft YaHei" panose="020B0503020204020204" pitchFamily="34" charset="-122"/>
              </a:rPr>
              <a:t>50-500TB</a:t>
            </a:r>
            <a:r>
              <a:rPr lang="zh-CN" altLang="en-US" sz="1200" dirty="0">
                <a:solidFill>
                  <a:srgbClr val="333333"/>
                </a:solidFill>
                <a:latin typeface="Microsoft YaHei" panose="020B0503020204020204" pitchFamily="34" charset="-122"/>
                <a:ea typeface="Microsoft YaHei" panose="020B0503020204020204" pitchFamily="34" charset="-122"/>
              </a:rPr>
              <a:t>之间</a:t>
            </a:r>
          </a:p>
        </p:txBody>
      </p:sp>
      <p:sp>
        <p:nvSpPr>
          <p:cNvPr id="14" name="文本框 13">
            <a:extLst>
              <a:ext uri="{FF2B5EF4-FFF2-40B4-BE49-F238E27FC236}">
                <a16:creationId xmlns:a16="http://schemas.microsoft.com/office/drawing/2014/main" id="{BC373A89-C0B0-4ECF-9C56-3924B8E67A7A}"/>
              </a:ext>
            </a:extLst>
          </p:cNvPr>
          <p:cNvSpPr txBox="1"/>
          <p:nvPr/>
        </p:nvSpPr>
        <p:spPr>
          <a:xfrm>
            <a:off x="2743149" y="3007215"/>
            <a:ext cx="2386865" cy="338554"/>
          </a:xfrm>
          <a:prstGeom prst="rect">
            <a:avLst/>
          </a:prstGeom>
          <a:noFill/>
        </p:spPr>
        <p:txBody>
          <a:bodyPr wrap="square">
            <a:spAutoFit/>
          </a:bodyPr>
          <a:lstStyle/>
          <a:p>
            <a:r>
              <a:rPr lang="zh-CN" altLang="en-US" sz="1600" dirty="0"/>
              <a:t>为经济发展注入新动能</a:t>
            </a:r>
          </a:p>
        </p:txBody>
      </p:sp>
      <p:sp>
        <p:nvSpPr>
          <p:cNvPr id="16" name="文本框 15">
            <a:extLst>
              <a:ext uri="{FF2B5EF4-FFF2-40B4-BE49-F238E27FC236}">
                <a16:creationId xmlns:a16="http://schemas.microsoft.com/office/drawing/2014/main" id="{B545508E-86F3-4CCB-B157-E297053A640F}"/>
              </a:ext>
            </a:extLst>
          </p:cNvPr>
          <p:cNvSpPr txBox="1"/>
          <p:nvPr/>
        </p:nvSpPr>
        <p:spPr>
          <a:xfrm>
            <a:off x="5902275" y="4541734"/>
            <a:ext cx="6177484" cy="1293687"/>
          </a:xfrm>
          <a:prstGeom prst="rect">
            <a:avLst/>
          </a:prstGeom>
          <a:noFill/>
        </p:spPr>
        <p:txBody>
          <a:bodyPr wrap="square">
            <a:spAutoFit/>
          </a:bodyPr>
          <a:lstStyle/>
          <a:p>
            <a:pPr lvl="0">
              <a:lnSpc>
                <a:spcPct val="130000"/>
              </a:lnSpc>
            </a:pPr>
            <a:r>
              <a:rPr lang="zh-CN" altLang="en-US" sz="1400" b="0" i="0" dirty="0">
                <a:solidFill>
                  <a:srgbClr val="333333"/>
                </a:solidFill>
                <a:effectLst/>
                <a:latin typeface="Microsoft YaHei" panose="020B0503020204020204" pitchFamily="34" charset="-122"/>
                <a:ea typeface="Microsoft YaHei" panose="020B0503020204020204" pitchFamily="34" charset="-122"/>
              </a:rPr>
              <a:t>信息大爆发的今天，数据获取不再是高成本，但拥有高质量信息却变得越来越困难，</a:t>
            </a:r>
            <a:r>
              <a:rPr lang="zh-CN" altLang="en-US" sz="1400" dirty="0">
                <a:solidFill>
                  <a:srgbClr val="333333"/>
                </a:solidFill>
                <a:latin typeface="Microsoft YaHei" panose="020B0503020204020204" pitchFamily="34" charset="-122"/>
                <a:ea typeface="Microsoft YaHei" panose="020B0503020204020204" pitchFamily="34" charset="-122"/>
              </a:rPr>
              <a:t>企业</a:t>
            </a:r>
            <a:r>
              <a:rPr lang="zh-CN" altLang="en-US" sz="1400" b="0" i="0" dirty="0">
                <a:solidFill>
                  <a:srgbClr val="333333"/>
                </a:solidFill>
                <a:effectLst/>
                <a:latin typeface="Microsoft YaHei" panose="020B0503020204020204" pitchFamily="34" charset="-122"/>
                <a:ea typeface="Microsoft YaHei" panose="020B0503020204020204" pitchFamily="34" charset="-122"/>
              </a:rPr>
              <a:t>核心数据资产的如何沉淀与高效利用，实现数据变现，是各企业越来越关注的问题</a:t>
            </a:r>
            <a:r>
              <a:rPr lang="en-US" altLang="zh-CN" sz="1400" b="0" i="0" dirty="0">
                <a:solidFill>
                  <a:srgbClr val="333333"/>
                </a:solidFill>
                <a:effectLst/>
                <a:latin typeface="Microsoft YaHei" panose="020B0503020204020204" pitchFamily="34" charset="-122"/>
                <a:ea typeface="Microsoft YaHei" panose="020B0503020204020204" pitchFamily="34" charset="-122"/>
              </a:rPr>
              <a:t>……</a:t>
            </a:r>
            <a:endParaRPr lang="zh-CN" altLang="en-US" sz="1400" b="0" i="0" dirty="0">
              <a:solidFill>
                <a:srgbClr val="333333"/>
              </a:solidFill>
              <a:effectLst/>
              <a:latin typeface="Microsoft YaHei" panose="020B0503020204020204" pitchFamily="34" charset="-122"/>
              <a:ea typeface="Microsoft YaHei" panose="020B0503020204020204" pitchFamily="34" charset="-122"/>
            </a:endParaRPr>
          </a:p>
          <a:p>
            <a:pPr lvl="0">
              <a:lnSpc>
                <a:spcPct val="130000"/>
              </a:lnSpc>
            </a:pPr>
            <a:endParaRPr lang="zh-CN" altLang="en-US" sz="2000" b="0" i="0" dirty="0">
              <a:solidFill>
                <a:srgbClr val="333333"/>
              </a:solidFill>
              <a:effectLst/>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FB717E21-FD3D-2655-5063-6FC729467CFB}"/>
              </a:ext>
            </a:extLst>
          </p:cNvPr>
          <p:cNvSpPr>
            <a:spLocks noGrp="1"/>
          </p:cNvSpPr>
          <p:nvPr>
            <p:ph type="title"/>
          </p:nvPr>
        </p:nvSpPr>
        <p:spPr>
          <a:xfrm>
            <a:off x="204222" y="213238"/>
            <a:ext cx="8786795" cy="599782"/>
          </a:xfrm>
        </p:spPr>
        <p:txBody>
          <a:bodyPr vert="horz" lIns="93250" tIns="46628" rIns="93250" bIns="46628" rtlCol="0" anchor="ctr">
            <a:normAutofit/>
          </a:bodyPr>
          <a:lstStyle/>
          <a:p>
            <a:pPr algn="l" defTabSz="914400"/>
            <a:r>
              <a:rPr lang="zh-CN" altLang="en-US" b="1" dirty="0">
                <a:ea typeface="+mj-ea"/>
                <a:cs typeface="+mj-cs"/>
              </a:rPr>
              <a:t>数据被列为新的一种生产要素，企业拥有的数据总量激增</a:t>
            </a:r>
          </a:p>
        </p:txBody>
      </p:sp>
    </p:spTree>
    <p:extLst>
      <p:ext uri="{BB962C8B-B14F-4D97-AF65-F5344CB8AC3E}">
        <p14:creationId xmlns:p14="http://schemas.microsoft.com/office/powerpoint/2010/main" val="39936664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4945381-CD73-4578-9913-B82407BA4CAD}"/>
              </a:ext>
            </a:extLst>
          </p:cNvPr>
          <p:cNvSpPr>
            <a:spLocks noGrp="1"/>
          </p:cNvSpPr>
          <p:nvPr>
            <p:ph type="title"/>
          </p:nvPr>
        </p:nvSpPr>
        <p:spPr/>
        <p:txBody>
          <a:bodyPr>
            <a:normAutofit/>
          </a:bodyPr>
          <a:lstStyle/>
          <a:p>
            <a:pPr algn="l"/>
            <a:r>
              <a:rPr lang="zh-CN" altLang="en-US" sz="2400" b="1" spc="300" dirty="0"/>
              <a:t>数据接入</a:t>
            </a:r>
          </a:p>
        </p:txBody>
      </p:sp>
      <p:sp>
        <p:nvSpPr>
          <p:cNvPr id="19" name="矩形: 圆角 18">
            <a:extLst>
              <a:ext uri="{FF2B5EF4-FFF2-40B4-BE49-F238E27FC236}">
                <a16:creationId xmlns:a16="http://schemas.microsoft.com/office/drawing/2014/main" id="{F4D63EF4-6896-42F1-892C-25F6F168893A}"/>
              </a:ext>
            </a:extLst>
          </p:cNvPr>
          <p:cNvSpPr/>
          <p:nvPr/>
        </p:nvSpPr>
        <p:spPr bwMode="auto">
          <a:xfrm>
            <a:off x="1193043" y="1302726"/>
            <a:ext cx="822951" cy="733134"/>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zh-CN" altLang="en-US" sz="1400" dirty="0">
                <a:ln w="0"/>
                <a:solidFill>
                  <a:schemeClr val="bg1">
                    <a:lumMod val="95000"/>
                  </a:schemeClr>
                </a:solidFill>
                <a:effectLst>
                  <a:outerShdw blurRad="38100" dist="25400" dir="5400000" algn="ctr" rotWithShape="0">
                    <a:srgbClr val="6E747A">
                      <a:alpha val="43000"/>
                    </a:srgbClr>
                  </a:outerShdw>
                </a:effectLst>
              </a:rPr>
              <a:t>数据源</a:t>
            </a:r>
          </a:p>
        </p:txBody>
      </p:sp>
      <p:pic>
        <p:nvPicPr>
          <p:cNvPr id="20" name="Graphic 48">
            <a:extLst>
              <a:ext uri="{FF2B5EF4-FFF2-40B4-BE49-F238E27FC236}">
                <a16:creationId xmlns:a16="http://schemas.microsoft.com/office/drawing/2014/main" id="{07CFD3A2-9E97-4E18-920F-0EF5A3EE16D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443305" y="1374228"/>
            <a:ext cx="314523" cy="368333"/>
          </a:xfrm>
          <a:prstGeom prst="rect">
            <a:avLst/>
          </a:prstGeom>
        </p:spPr>
      </p:pic>
      <p:sp>
        <p:nvSpPr>
          <p:cNvPr id="21" name="矩形: 圆角 20">
            <a:extLst>
              <a:ext uri="{FF2B5EF4-FFF2-40B4-BE49-F238E27FC236}">
                <a16:creationId xmlns:a16="http://schemas.microsoft.com/office/drawing/2014/main" id="{4BB0EA3E-F47D-4991-97DA-C6BB9BEADD5F}"/>
              </a:ext>
            </a:extLst>
          </p:cNvPr>
          <p:cNvSpPr/>
          <p:nvPr/>
        </p:nvSpPr>
        <p:spPr bwMode="auto">
          <a:xfrm>
            <a:off x="1189092" y="2065748"/>
            <a:ext cx="822951" cy="4599805"/>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zh-CN" altLang="en-US" sz="2000" dirty="0">
              <a:gradFill>
                <a:gsLst>
                  <a:gs pos="0">
                    <a:srgbClr val="FFFFFF"/>
                  </a:gs>
                  <a:gs pos="100000">
                    <a:srgbClr val="FFFFFF"/>
                  </a:gs>
                </a:gsLst>
                <a:lin ang="5400000" scaled="0"/>
              </a:gradFill>
            </a:endParaRPr>
          </a:p>
        </p:txBody>
      </p:sp>
      <p:sp>
        <p:nvSpPr>
          <p:cNvPr id="23" name="Oval 2">
            <a:extLst>
              <a:ext uri="{FF2B5EF4-FFF2-40B4-BE49-F238E27FC236}">
                <a16:creationId xmlns:a16="http://schemas.microsoft.com/office/drawing/2014/main" id="{F7DEB630-6DF8-4747-81DB-76044C203BCD}"/>
              </a:ext>
            </a:extLst>
          </p:cNvPr>
          <p:cNvSpPr/>
          <p:nvPr/>
        </p:nvSpPr>
        <p:spPr bwMode="auto">
          <a:xfrm>
            <a:off x="1294021" y="5459857"/>
            <a:ext cx="620554" cy="620554"/>
          </a:xfrm>
          <a:prstGeom prst="ellipse">
            <a:avLst/>
          </a:prstGeom>
          <a:solidFill>
            <a:srgbClr val="39C4B6"/>
          </a:solidFill>
          <a:ln w="12700" cap="flat" cmpd="sng" algn="ctr">
            <a:solidFill>
              <a:srgbClr val="39C4B6"/>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a:gradFill>
                <a:gsLst>
                  <a:gs pos="0">
                    <a:srgbClr val="FFFFFF"/>
                  </a:gs>
                  <a:gs pos="100000">
                    <a:srgbClr val="FFFFFF"/>
                  </a:gs>
                </a:gsLst>
                <a:lin ang="5400000" scaled="0"/>
              </a:gradFill>
              <a:ea typeface="Segoe UI" pitchFamily="34" charset="0"/>
              <a:cs typeface="Segoe UI" pitchFamily="34" charset="0"/>
            </a:endParaRPr>
          </a:p>
        </p:txBody>
      </p:sp>
      <p:sp>
        <p:nvSpPr>
          <p:cNvPr id="24" name="Oval 7">
            <a:extLst>
              <a:ext uri="{FF2B5EF4-FFF2-40B4-BE49-F238E27FC236}">
                <a16:creationId xmlns:a16="http://schemas.microsoft.com/office/drawing/2014/main" id="{DE8C8898-4203-4F3B-BBB8-4D1A13C45B55}"/>
              </a:ext>
            </a:extLst>
          </p:cNvPr>
          <p:cNvSpPr/>
          <p:nvPr/>
        </p:nvSpPr>
        <p:spPr bwMode="auto">
          <a:xfrm>
            <a:off x="1295411" y="4377456"/>
            <a:ext cx="620554" cy="620554"/>
          </a:xfrm>
          <a:prstGeom prst="ellipse">
            <a:avLst/>
          </a:prstGeom>
          <a:solidFill>
            <a:srgbClr val="39C4B6"/>
          </a:solidFill>
          <a:ln w="12700" cap="flat" cmpd="sng" algn="ctr">
            <a:solidFill>
              <a:srgbClr val="39C4B6"/>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algn="ctr" defTabSz="1118752" fontAlgn="base">
              <a:lnSpc>
                <a:spcPct val="90000"/>
              </a:lnSpc>
              <a:spcBef>
                <a:spcPct val="0"/>
              </a:spcBef>
              <a:spcAft>
                <a:spcPct val="0"/>
              </a:spcAft>
            </a:pPr>
            <a:endParaRPr lang="en-US" sz="2880" kern="0">
              <a:gradFill>
                <a:gsLst>
                  <a:gs pos="0">
                    <a:srgbClr val="FFFFFF"/>
                  </a:gs>
                  <a:gs pos="100000">
                    <a:srgbClr val="FFFFFF"/>
                  </a:gs>
                </a:gsLst>
                <a:lin ang="5400000" scaled="0"/>
              </a:gradFill>
              <a:ea typeface="Segoe UI" pitchFamily="34" charset="0"/>
              <a:cs typeface="Segoe UI" pitchFamily="34" charset="0"/>
            </a:endParaRPr>
          </a:p>
        </p:txBody>
      </p:sp>
      <p:sp>
        <p:nvSpPr>
          <p:cNvPr id="25" name="circle1">
            <a:extLst>
              <a:ext uri="{FF2B5EF4-FFF2-40B4-BE49-F238E27FC236}">
                <a16:creationId xmlns:a16="http://schemas.microsoft.com/office/drawing/2014/main" id="{64E6A21A-4C79-482B-A052-8722DB739986}"/>
              </a:ext>
            </a:extLst>
          </p:cNvPr>
          <p:cNvSpPr/>
          <p:nvPr/>
        </p:nvSpPr>
        <p:spPr bwMode="auto">
          <a:xfrm>
            <a:off x="1286325" y="2212654"/>
            <a:ext cx="620554" cy="620554"/>
          </a:xfrm>
          <a:prstGeom prst="ellipse">
            <a:avLst/>
          </a:prstGeom>
          <a:solidFill>
            <a:srgbClr val="39C4B6"/>
          </a:solidFill>
          <a:ln w="12700" cap="flat" cmpd="sng" algn="ctr">
            <a:solidFill>
              <a:srgbClr val="39C4B6"/>
            </a:solidFill>
            <a:prstDash val="solid"/>
            <a:miter lim="800000"/>
          </a:ln>
          <a:effectLst/>
        </p:spPr>
        <p:txBody>
          <a:bodyPr rot="0" spcFirstLastPara="0" vertOverflow="overflow" horzOverflow="overflow" vert="horz" wrap="square" lIns="219416" tIns="175533" rIns="219416" bIns="175533" numCol="1" spcCol="0" rtlCol="0" fromWordArt="0" anchor="t"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endParaRPr kumimoji="0" lang="en-US" sz="288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Oval 15">
            <a:extLst>
              <a:ext uri="{FF2B5EF4-FFF2-40B4-BE49-F238E27FC236}">
                <a16:creationId xmlns:a16="http://schemas.microsoft.com/office/drawing/2014/main" id="{8F709154-AAD1-4770-A097-C4808BB42DDC}"/>
              </a:ext>
            </a:extLst>
          </p:cNvPr>
          <p:cNvSpPr>
            <a:spLocks noChangeAspect="1"/>
          </p:cNvSpPr>
          <p:nvPr/>
        </p:nvSpPr>
        <p:spPr bwMode="auto">
          <a:xfrm>
            <a:off x="1294021" y="3295055"/>
            <a:ext cx="620554" cy="620554"/>
          </a:xfrm>
          <a:prstGeom prst="ellipse">
            <a:avLst/>
          </a:prstGeom>
          <a:solidFill>
            <a:srgbClr val="39C4B6"/>
          </a:solidFill>
          <a:ln>
            <a:solidFill>
              <a:srgbClr val="39C4B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800">
              <a:gradFill>
                <a:gsLst>
                  <a:gs pos="5439">
                    <a:srgbClr val="F8F8F8"/>
                  </a:gs>
                  <a:gs pos="10000">
                    <a:srgbClr val="F8F8F8"/>
                  </a:gs>
                </a:gsLst>
                <a:lin ang="5400000" scaled="0"/>
              </a:gradFill>
            </a:endParaRPr>
          </a:p>
        </p:txBody>
      </p:sp>
      <p:sp>
        <p:nvSpPr>
          <p:cNvPr id="27" name="文本框 26">
            <a:extLst>
              <a:ext uri="{FF2B5EF4-FFF2-40B4-BE49-F238E27FC236}">
                <a16:creationId xmlns:a16="http://schemas.microsoft.com/office/drawing/2014/main" id="{903EC239-3694-4CDC-B5E4-18A0E4F9D9FA}"/>
              </a:ext>
            </a:extLst>
          </p:cNvPr>
          <p:cNvSpPr txBox="1"/>
          <p:nvPr/>
        </p:nvSpPr>
        <p:spPr>
          <a:xfrm>
            <a:off x="1307945" y="2769273"/>
            <a:ext cx="650934" cy="586314"/>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050" dirty="0">
                <a:gradFill>
                  <a:gsLst>
                    <a:gs pos="2917">
                      <a:schemeClr val="tx1"/>
                    </a:gs>
                    <a:gs pos="30000">
                      <a:schemeClr val="tx1"/>
                    </a:gs>
                  </a:gsLst>
                  <a:lin ang="5400000" scaled="0"/>
                </a:gradFill>
              </a:rPr>
              <a:t>本地数据</a:t>
            </a:r>
          </a:p>
        </p:txBody>
      </p:sp>
      <p:sp>
        <p:nvSpPr>
          <p:cNvPr id="28" name="文本框 27">
            <a:extLst>
              <a:ext uri="{FF2B5EF4-FFF2-40B4-BE49-F238E27FC236}">
                <a16:creationId xmlns:a16="http://schemas.microsoft.com/office/drawing/2014/main" id="{8AF03E9B-AB04-4872-974C-709FD7D75C18}"/>
              </a:ext>
            </a:extLst>
          </p:cNvPr>
          <p:cNvSpPr txBox="1"/>
          <p:nvPr/>
        </p:nvSpPr>
        <p:spPr>
          <a:xfrm>
            <a:off x="1276698" y="3864406"/>
            <a:ext cx="664220" cy="586314"/>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050" dirty="0">
                <a:gradFill>
                  <a:gsLst>
                    <a:gs pos="2917">
                      <a:schemeClr val="tx1"/>
                    </a:gs>
                    <a:gs pos="30000">
                      <a:schemeClr val="tx1"/>
                    </a:gs>
                  </a:gsLst>
                  <a:lin ang="5400000" scaled="0"/>
                </a:gradFill>
              </a:rPr>
              <a:t>云端数据</a:t>
            </a:r>
          </a:p>
        </p:txBody>
      </p:sp>
      <p:sp>
        <p:nvSpPr>
          <p:cNvPr id="29" name="文本框 28">
            <a:extLst>
              <a:ext uri="{FF2B5EF4-FFF2-40B4-BE49-F238E27FC236}">
                <a16:creationId xmlns:a16="http://schemas.microsoft.com/office/drawing/2014/main" id="{01A37E30-2B30-4D1C-A7B5-55ED3B18A5B3}"/>
              </a:ext>
            </a:extLst>
          </p:cNvPr>
          <p:cNvSpPr txBox="1"/>
          <p:nvPr/>
        </p:nvSpPr>
        <p:spPr>
          <a:xfrm>
            <a:off x="1201584" y="4903025"/>
            <a:ext cx="787837" cy="586314"/>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050" dirty="0">
                <a:gradFill>
                  <a:gsLst>
                    <a:gs pos="2917">
                      <a:schemeClr val="tx1"/>
                    </a:gs>
                    <a:gs pos="30000">
                      <a:schemeClr val="tx1"/>
                    </a:gs>
                  </a:gsLst>
                  <a:lin ang="5400000" scaled="0"/>
                </a:gradFill>
              </a:rPr>
              <a:t>互联网数据</a:t>
            </a:r>
          </a:p>
        </p:txBody>
      </p:sp>
      <p:sp>
        <p:nvSpPr>
          <p:cNvPr id="30" name="文本框 29">
            <a:extLst>
              <a:ext uri="{FF2B5EF4-FFF2-40B4-BE49-F238E27FC236}">
                <a16:creationId xmlns:a16="http://schemas.microsoft.com/office/drawing/2014/main" id="{F9C3823B-86A7-4AC9-B039-6F01059DFA5B}"/>
              </a:ext>
            </a:extLst>
          </p:cNvPr>
          <p:cNvSpPr txBox="1"/>
          <p:nvPr/>
        </p:nvSpPr>
        <p:spPr>
          <a:xfrm>
            <a:off x="1264492" y="5993762"/>
            <a:ext cx="664220" cy="440890"/>
          </a:xfrm>
          <a:prstGeom prst="rect">
            <a:avLst/>
          </a:prstGeom>
          <a:noFill/>
        </p:spPr>
        <p:txBody>
          <a:bodyPr wrap="square" lIns="182880" tIns="146304" rIns="182880" bIns="146304" rtlCol="0">
            <a:spAutoFit/>
          </a:bodyPr>
          <a:lstStyle/>
          <a:p>
            <a:pPr algn="ctr">
              <a:lnSpc>
                <a:spcPct val="90000"/>
              </a:lnSpc>
              <a:spcAft>
                <a:spcPts val="600"/>
              </a:spcAft>
            </a:pPr>
            <a:r>
              <a:rPr lang="en-US" altLang="zh-CN" sz="1050" dirty="0">
                <a:gradFill>
                  <a:gsLst>
                    <a:gs pos="2917">
                      <a:schemeClr val="tx1"/>
                    </a:gs>
                    <a:gs pos="30000">
                      <a:schemeClr val="tx1"/>
                    </a:gs>
                  </a:gsLst>
                  <a:lin ang="5400000" scaled="0"/>
                </a:gradFill>
              </a:rPr>
              <a:t>IOT</a:t>
            </a:r>
            <a:endParaRPr lang="zh-CN" altLang="en-US" sz="1050" dirty="0" err="1">
              <a:gradFill>
                <a:gsLst>
                  <a:gs pos="2917">
                    <a:schemeClr val="tx1"/>
                  </a:gs>
                  <a:gs pos="30000">
                    <a:schemeClr val="tx1"/>
                  </a:gs>
                </a:gsLst>
                <a:lin ang="5400000" scaled="0"/>
              </a:gradFill>
            </a:endParaRPr>
          </a:p>
        </p:txBody>
      </p:sp>
      <p:sp>
        <p:nvSpPr>
          <p:cNvPr id="31" name="文本框 30">
            <a:extLst>
              <a:ext uri="{FF2B5EF4-FFF2-40B4-BE49-F238E27FC236}">
                <a16:creationId xmlns:a16="http://schemas.microsoft.com/office/drawing/2014/main" id="{478BE5F1-FCB7-4EC7-8B60-6183AD4B3384}"/>
              </a:ext>
            </a:extLst>
          </p:cNvPr>
          <p:cNvSpPr txBox="1"/>
          <p:nvPr/>
        </p:nvSpPr>
        <p:spPr>
          <a:xfrm>
            <a:off x="1225306" y="6224663"/>
            <a:ext cx="664220" cy="440890"/>
          </a:xfrm>
          <a:prstGeom prst="rect">
            <a:avLst/>
          </a:prstGeom>
          <a:noFill/>
        </p:spPr>
        <p:txBody>
          <a:bodyPr wrap="square" lIns="182880" tIns="146304" rIns="182880" bIns="146304" rtlCol="0">
            <a:spAutoFit/>
          </a:bodyPr>
          <a:lstStyle/>
          <a:p>
            <a:pPr algn="ctr">
              <a:lnSpc>
                <a:spcPct val="90000"/>
              </a:lnSpc>
              <a:spcAft>
                <a:spcPts val="600"/>
              </a:spcAft>
            </a:pPr>
            <a:r>
              <a:rPr lang="en-US" altLang="zh-CN" sz="1050" dirty="0">
                <a:gradFill>
                  <a:gsLst>
                    <a:gs pos="2917">
                      <a:schemeClr val="tx1"/>
                    </a:gs>
                    <a:gs pos="30000">
                      <a:schemeClr val="tx1"/>
                    </a:gs>
                  </a:gsLst>
                  <a:lin ang="5400000" scaled="0"/>
                </a:gradFill>
              </a:rPr>
              <a:t>……</a:t>
            </a:r>
            <a:endParaRPr lang="zh-CN" altLang="en-US" sz="1050" dirty="0" err="1">
              <a:gradFill>
                <a:gsLst>
                  <a:gs pos="2917">
                    <a:schemeClr val="tx1"/>
                  </a:gs>
                  <a:gs pos="30000">
                    <a:schemeClr val="tx1"/>
                  </a:gs>
                </a:gsLst>
                <a:lin ang="5400000" scaled="0"/>
              </a:gradFill>
            </a:endParaRPr>
          </a:p>
        </p:txBody>
      </p:sp>
      <p:sp>
        <p:nvSpPr>
          <p:cNvPr id="32" name="IoT" title="Icon of five circles that all connect to a center circle">
            <a:extLst>
              <a:ext uri="{FF2B5EF4-FFF2-40B4-BE49-F238E27FC236}">
                <a16:creationId xmlns:a16="http://schemas.microsoft.com/office/drawing/2014/main" id="{C927A337-3184-471B-B4E6-51178D27741C}"/>
              </a:ext>
            </a:extLst>
          </p:cNvPr>
          <p:cNvSpPr>
            <a:spLocks noChangeAspect="1" noEditPoints="1"/>
          </p:cNvSpPr>
          <p:nvPr/>
        </p:nvSpPr>
        <p:spPr bwMode="auto">
          <a:xfrm>
            <a:off x="1400789" y="5611020"/>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solidFill>
            <a:schemeClr val="bg1"/>
          </a:solidFill>
          <a:ln w="15875" cap="sq">
            <a:solidFill>
              <a:schemeClr val="bg1"/>
            </a:solidFill>
            <a:prstDash val="soli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33" name="Graphic 100">
            <a:extLst>
              <a:ext uri="{FF2B5EF4-FFF2-40B4-BE49-F238E27FC236}">
                <a16:creationId xmlns:a16="http://schemas.microsoft.com/office/drawing/2014/main" id="{0683BFF5-5A59-4825-9C49-EBF26BCA62C2}"/>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7035" y="3441831"/>
            <a:ext cx="422558" cy="366425"/>
          </a:xfrm>
          <a:prstGeom prst="rect">
            <a:avLst/>
          </a:prstGeom>
        </p:spPr>
      </p:pic>
      <p:pic>
        <p:nvPicPr>
          <p:cNvPr id="34" name="Graphic 71">
            <a:extLst>
              <a:ext uri="{FF2B5EF4-FFF2-40B4-BE49-F238E27FC236}">
                <a16:creationId xmlns:a16="http://schemas.microsoft.com/office/drawing/2014/main" id="{D726BE84-EFE3-4DBD-A54C-82F83523263B}"/>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410714" y="4486776"/>
            <a:ext cx="411715" cy="410894"/>
          </a:xfrm>
          <a:prstGeom prst="rect">
            <a:avLst/>
          </a:prstGeom>
        </p:spPr>
      </p:pic>
      <p:pic>
        <p:nvPicPr>
          <p:cNvPr id="35" name="Graphic 48">
            <a:extLst>
              <a:ext uri="{FF2B5EF4-FFF2-40B4-BE49-F238E27FC236}">
                <a16:creationId xmlns:a16="http://schemas.microsoft.com/office/drawing/2014/main" id="{7C1D0CC6-00CE-4653-AAFF-C992DEC94599}"/>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438004" y="2374405"/>
            <a:ext cx="303673" cy="355626"/>
          </a:xfrm>
          <a:prstGeom prst="rect">
            <a:avLst/>
          </a:prstGeom>
        </p:spPr>
      </p:pic>
      <p:grpSp>
        <p:nvGrpSpPr>
          <p:cNvPr id="36" name="Group 37" descr="right arrow">
            <a:extLst>
              <a:ext uri="{FF2B5EF4-FFF2-40B4-BE49-F238E27FC236}">
                <a16:creationId xmlns:a16="http://schemas.microsoft.com/office/drawing/2014/main" id="{153B01D1-2B39-4A8F-9D96-3921B4C70A21}"/>
              </a:ext>
            </a:extLst>
          </p:cNvPr>
          <p:cNvGrpSpPr/>
          <p:nvPr/>
        </p:nvGrpSpPr>
        <p:grpSpPr>
          <a:xfrm>
            <a:off x="2564628" y="2115748"/>
            <a:ext cx="668475" cy="4781192"/>
            <a:chOff x="4565863" y="2049729"/>
            <a:chExt cx="668475" cy="3829433"/>
          </a:xfrm>
        </p:grpSpPr>
        <p:grpSp>
          <p:nvGrpSpPr>
            <p:cNvPr id="37" name="Group 38">
              <a:extLst>
                <a:ext uri="{FF2B5EF4-FFF2-40B4-BE49-F238E27FC236}">
                  <a16:creationId xmlns:a16="http://schemas.microsoft.com/office/drawing/2014/main" id="{10A421A8-EF4C-4D82-8912-E9DE729B3B58}"/>
                </a:ext>
              </a:extLst>
            </p:cNvPr>
            <p:cNvGrpSpPr/>
            <p:nvPr/>
          </p:nvGrpSpPr>
          <p:grpSpPr>
            <a:xfrm>
              <a:off x="4565863" y="3836399"/>
              <a:ext cx="668475" cy="256092"/>
              <a:chOff x="7147278" y="3439948"/>
              <a:chExt cx="299213" cy="114628"/>
            </a:xfrm>
          </p:grpSpPr>
          <p:sp>
            <p:nvSpPr>
              <p:cNvPr id="39" name="Rectangle 3">
                <a:extLst>
                  <a:ext uri="{FF2B5EF4-FFF2-40B4-BE49-F238E27FC236}">
                    <a16:creationId xmlns:a16="http://schemas.microsoft.com/office/drawing/2014/main" id="{AD77C6F0-87F9-4BC8-A7CE-7D07F5E661E0}"/>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endParaRPr lang="en-US" kern="0" dirty="0">
                  <a:solidFill>
                    <a:srgbClr val="505050"/>
                  </a:solidFill>
                </a:endParaRPr>
              </a:p>
            </p:txBody>
          </p:sp>
          <p:cxnSp>
            <p:nvCxnSpPr>
              <p:cNvPr id="40" name="Straight Connector 41">
                <a:extLst>
                  <a:ext uri="{FF2B5EF4-FFF2-40B4-BE49-F238E27FC236}">
                    <a16:creationId xmlns:a16="http://schemas.microsoft.com/office/drawing/2014/main" id="{C48C2EEB-078C-4468-8275-665421EAEA97}"/>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38" name="Straight Connector 39">
              <a:extLst>
                <a:ext uri="{FF2B5EF4-FFF2-40B4-BE49-F238E27FC236}">
                  <a16:creationId xmlns:a16="http://schemas.microsoft.com/office/drawing/2014/main" id="{C0A30030-42A4-4EE0-A931-8C003BAE899F}"/>
                </a:ext>
              </a:extLst>
            </p:cNvPr>
            <p:cNvCxnSpPr>
              <a:cxnSpLocks/>
            </p:cNvCxnSpPr>
            <p:nvPr/>
          </p:nvCxnSpPr>
          <p:spPr>
            <a:xfrm>
              <a:off x="4565863" y="2049729"/>
              <a:ext cx="0" cy="3829433"/>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41" name="矩形: 圆角 40">
            <a:extLst>
              <a:ext uri="{FF2B5EF4-FFF2-40B4-BE49-F238E27FC236}">
                <a16:creationId xmlns:a16="http://schemas.microsoft.com/office/drawing/2014/main" id="{5A32E86B-3538-4898-A241-7EC7DF564FAC}"/>
              </a:ext>
            </a:extLst>
          </p:cNvPr>
          <p:cNvSpPr/>
          <p:nvPr/>
        </p:nvSpPr>
        <p:spPr bwMode="auto">
          <a:xfrm>
            <a:off x="3384593" y="1319651"/>
            <a:ext cx="4804818" cy="733134"/>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b" anchorCtr="0" compatLnSpc="1">
            <a:prstTxWarp prst="textNoShape">
              <a:avLst/>
            </a:prstTxWarp>
          </a:bodyPr>
          <a:lstStyle/>
          <a:p>
            <a:pPr algn="ctr" defTabSz="932472" fontAlgn="base">
              <a:spcBef>
                <a:spcPct val="0"/>
              </a:spcBef>
              <a:spcAft>
                <a:spcPct val="0"/>
              </a:spcAft>
            </a:pPr>
            <a:r>
              <a:rPr lang="zh-CN" altLang="en-US" sz="1400" dirty="0">
                <a:ln w="0"/>
                <a:solidFill>
                  <a:schemeClr val="bg1">
                    <a:lumMod val="95000"/>
                  </a:schemeClr>
                </a:solidFill>
                <a:effectLst>
                  <a:outerShdw blurRad="38100" dist="25400" dir="5400000" algn="ctr" rotWithShape="0">
                    <a:srgbClr val="6E747A">
                      <a:alpha val="43000"/>
                    </a:srgbClr>
                  </a:outerShdw>
                </a:effectLst>
              </a:rPr>
              <a:t>接入</a:t>
            </a:r>
            <a:endParaRPr lang="en-US" altLang="zh-CN" sz="1400" dirty="0">
              <a:ln w="0"/>
              <a:solidFill>
                <a:schemeClr val="bg1">
                  <a:lumMod val="95000"/>
                </a:schemeClr>
              </a:solidFill>
              <a:effectLst>
                <a:outerShdw blurRad="38100" dist="25400" dir="5400000" algn="ctr" rotWithShape="0">
                  <a:srgbClr val="6E747A">
                    <a:alpha val="43000"/>
                  </a:srgbClr>
                </a:outerShdw>
              </a:effectLst>
            </a:endParaRPr>
          </a:p>
        </p:txBody>
      </p:sp>
      <p:pic>
        <p:nvPicPr>
          <p:cNvPr id="42" name="Graphic 52">
            <a:extLst>
              <a:ext uri="{FF2B5EF4-FFF2-40B4-BE49-F238E27FC236}">
                <a16:creationId xmlns:a16="http://schemas.microsoft.com/office/drawing/2014/main" id="{A193C886-148F-493D-8246-167032CFFB83}"/>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609121" y="1386422"/>
            <a:ext cx="355761" cy="366928"/>
          </a:xfrm>
          <a:prstGeom prst="rect">
            <a:avLst/>
          </a:prstGeom>
        </p:spPr>
      </p:pic>
      <p:sp>
        <p:nvSpPr>
          <p:cNvPr id="69" name="Rectangle 11">
            <a:extLst>
              <a:ext uri="{FF2B5EF4-FFF2-40B4-BE49-F238E27FC236}">
                <a16:creationId xmlns:a16="http://schemas.microsoft.com/office/drawing/2014/main" id="{C502CD43-D237-4D3A-A19F-C7820DCF00F7}"/>
              </a:ext>
            </a:extLst>
          </p:cNvPr>
          <p:cNvSpPr/>
          <p:nvPr/>
        </p:nvSpPr>
        <p:spPr bwMode="auto">
          <a:xfrm>
            <a:off x="3454732" y="2455057"/>
            <a:ext cx="4047601" cy="2076296"/>
          </a:xfrm>
          <a:prstGeom prst="roundRect">
            <a:avLst/>
          </a:prstGeom>
          <a:noFill/>
          <a:ln>
            <a:solidFill>
              <a:srgbClr val="2E476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GB" sz="12744" dirty="0">
              <a:solidFill>
                <a:srgbClr val="2E476E"/>
              </a:solidFill>
              <a:latin typeface="+mj-lt"/>
            </a:endParaRPr>
          </a:p>
        </p:txBody>
      </p:sp>
      <p:sp>
        <p:nvSpPr>
          <p:cNvPr id="72" name="Rectangle 11">
            <a:extLst>
              <a:ext uri="{FF2B5EF4-FFF2-40B4-BE49-F238E27FC236}">
                <a16:creationId xmlns:a16="http://schemas.microsoft.com/office/drawing/2014/main" id="{906972BB-CB9F-43AA-930F-561CC864D031}"/>
              </a:ext>
            </a:extLst>
          </p:cNvPr>
          <p:cNvSpPr/>
          <p:nvPr/>
        </p:nvSpPr>
        <p:spPr bwMode="auto">
          <a:xfrm>
            <a:off x="3454734" y="5835459"/>
            <a:ext cx="4047598" cy="604285"/>
          </a:xfrm>
          <a:prstGeom prst="roundRect">
            <a:avLst/>
          </a:prstGeom>
          <a:noFill/>
          <a:ln>
            <a:solidFill>
              <a:srgbClr val="2E476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GB" sz="12744" dirty="0">
              <a:solidFill>
                <a:srgbClr val="2E476E"/>
              </a:solidFill>
              <a:latin typeface="+mj-lt"/>
            </a:endParaRPr>
          </a:p>
        </p:txBody>
      </p:sp>
      <p:sp>
        <p:nvSpPr>
          <p:cNvPr id="73" name="Rectangle 11">
            <a:extLst>
              <a:ext uri="{FF2B5EF4-FFF2-40B4-BE49-F238E27FC236}">
                <a16:creationId xmlns:a16="http://schemas.microsoft.com/office/drawing/2014/main" id="{6C3CFEF4-9196-43FA-8544-A98E7AFA4AC9}"/>
              </a:ext>
            </a:extLst>
          </p:cNvPr>
          <p:cNvSpPr/>
          <p:nvPr/>
        </p:nvSpPr>
        <p:spPr bwMode="auto">
          <a:xfrm>
            <a:off x="7533412" y="2464751"/>
            <a:ext cx="655998" cy="3974994"/>
          </a:xfrm>
          <a:prstGeom prst="roundRect">
            <a:avLst/>
          </a:prstGeom>
          <a:noFill/>
          <a:ln>
            <a:solidFill>
              <a:srgbClr val="2E476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GB" sz="12744" dirty="0">
              <a:solidFill>
                <a:schemeClr val="tx1"/>
              </a:solidFill>
              <a:latin typeface="+mj-lt"/>
            </a:endParaRPr>
          </a:p>
        </p:txBody>
      </p:sp>
      <p:sp>
        <p:nvSpPr>
          <p:cNvPr id="75" name="Rectangle 11">
            <a:extLst>
              <a:ext uri="{FF2B5EF4-FFF2-40B4-BE49-F238E27FC236}">
                <a16:creationId xmlns:a16="http://schemas.microsoft.com/office/drawing/2014/main" id="{40D804F2-F64E-43E9-AAB6-C8DCEE048BDB}"/>
              </a:ext>
            </a:extLst>
          </p:cNvPr>
          <p:cNvSpPr/>
          <p:nvPr/>
        </p:nvSpPr>
        <p:spPr bwMode="auto">
          <a:xfrm>
            <a:off x="3454732" y="4565245"/>
            <a:ext cx="4047600" cy="1233564"/>
          </a:xfrm>
          <a:prstGeom prst="roundRect">
            <a:avLst/>
          </a:prstGeom>
          <a:noFill/>
          <a:ln>
            <a:solidFill>
              <a:srgbClr val="2E476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GB" sz="12744" dirty="0">
              <a:solidFill>
                <a:srgbClr val="2E476E"/>
              </a:solidFill>
              <a:latin typeface="+mj-lt"/>
            </a:endParaRPr>
          </a:p>
        </p:txBody>
      </p:sp>
      <p:sp>
        <p:nvSpPr>
          <p:cNvPr id="76" name="文本框 75">
            <a:extLst>
              <a:ext uri="{FF2B5EF4-FFF2-40B4-BE49-F238E27FC236}">
                <a16:creationId xmlns:a16="http://schemas.microsoft.com/office/drawing/2014/main" id="{EAAE3062-4740-4D9A-A038-62E26C7001DD}"/>
              </a:ext>
            </a:extLst>
          </p:cNvPr>
          <p:cNvSpPr txBox="1"/>
          <p:nvPr/>
        </p:nvSpPr>
        <p:spPr>
          <a:xfrm>
            <a:off x="4994872" y="2530145"/>
            <a:ext cx="1228497"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zh-CN" altLang="en-US" sz="1200" dirty="0">
                <a:solidFill>
                  <a:srgbClr val="2A57E8"/>
                </a:solidFill>
              </a:rPr>
              <a:t>应用管理</a:t>
            </a:r>
          </a:p>
        </p:txBody>
      </p:sp>
      <p:sp>
        <p:nvSpPr>
          <p:cNvPr id="77" name="文本框 76">
            <a:extLst>
              <a:ext uri="{FF2B5EF4-FFF2-40B4-BE49-F238E27FC236}">
                <a16:creationId xmlns:a16="http://schemas.microsoft.com/office/drawing/2014/main" id="{20551EB8-AD24-49DF-B549-21AE0729FC2B}"/>
              </a:ext>
            </a:extLst>
          </p:cNvPr>
          <p:cNvSpPr txBox="1"/>
          <p:nvPr/>
        </p:nvSpPr>
        <p:spPr>
          <a:xfrm>
            <a:off x="4645691" y="4988251"/>
            <a:ext cx="1875782"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zh-CN" altLang="en-US" sz="1200" dirty="0">
                <a:solidFill>
                  <a:srgbClr val="2A57E8"/>
                </a:solidFill>
              </a:rPr>
              <a:t>数据源驱动管理</a:t>
            </a:r>
          </a:p>
        </p:txBody>
      </p:sp>
      <p:sp>
        <p:nvSpPr>
          <p:cNvPr id="78" name="文本框 77">
            <a:extLst>
              <a:ext uri="{FF2B5EF4-FFF2-40B4-BE49-F238E27FC236}">
                <a16:creationId xmlns:a16="http://schemas.microsoft.com/office/drawing/2014/main" id="{56BFC44B-BB2B-4070-9D12-BFD61457F880}"/>
              </a:ext>
            </a:extLst>
          </p:cNvPr>
          <p:cNvSpPr txBox="1"/>
          <p:nvPr/>
        </p:nvSpPr>
        <p:spPr>
          <a:xfrm>
            <a:off x="4760410" y="5906768"/>
            <a:ext cx="1646344" cy="461665"/>
          </a:xfrm>
          <a:prstGeom prst="rect">
            <a:avLst/>
          </a:prstGeom>
          <a:noFill/>
          <a:ln>
            <a:noFill/>
          </a:ln>
        </p:spPr>
        <p:txBody>
          <a:bodyPr wrap="square" lIns="182880" tIns="146304" rIns="182880" bIns="146304" rtlCol="0">
            <a:spAutoFit/>
          </a:bodyPr>
          <a:lstStyle/>
          <a:p>
            <a:pPr algn="ctr">
              <a:lnSpc>
                <a:spcPct val="90000"/>
              </a:lnSpc>
              <a:spcAft>
                <a:spcPts val="600"/>
              </a:spcAft>
            </a:pPr>
            <a:r>
              <a:rPr lang="zh-CN" altLang="en-US" sz="1200" dirty="0">
                <a:solidFill>
                  <a:srgbClr val="2A57E8"/>
                </a:solidFill>
              </a:rPr>
              <a:t>上游应用数据调度</a:t>
            </a:r>
          </a:p>
        </p:txBody>
      </p:sp>
      <p:sp>
        <p:nvSpPr>
          <p:cNvPr id="79" name="文本框 78">
            <a:extLst>
              <a:ext uri="{FF2B5EF4-FFF2-40B4-BE49-F238E27FC236}">
                <a16:creationId xmlns:a16="http://schemas.microsoft.com/office/drawing/2014/main" id="{D150FB57-7D9D-4B39-8DF2-CCF731E7F179}"/>
              </a:ext>
            </a:extLst>
          </p:cNvPr>
          <p:cNvSpPr txBox="1"/>
          <p:nvPr/>
        </p:nvSpPr>
        <p:spPr>
          <a:xfrm>
            <a:off x="7247162" y="3606334"/>
            <a:ext cx="1228497" cy="1843582"/>
          </a:xfrm>
          <a:prstGeom prst="rect">
            <a:avLst/>
          </a:prstGeom>
          <a:noFill/>
          <a:ln>
            <a:noFill/>
          </a:ln>
        </p:spPr>
        <p:txBody>
          <a:bodyPr wrap="square" lIns="182880" tIns="146304" rIns="182880" bIns="146304" rtlCol="0">
            <a:spAutoFit/>
          </a:bodyPr>
          <a:lstStyle/>
          <a:p>
            <a:pPr algn="ctr">
              <a:lnSpc>
                <a:spcPct val="90000"/>
              </a:lnSpc>
              <a:spcAft>
                <a:spcPts val="600"/>
              </a:spcAft>
            </a:pPr>
            <a:r>
              <a:rPr lang="zh-CN" altLang="en-US" sz="1400" dirty="0">
                <a:solidFill>
                  <a:srgbClr val="2A57E8"/>
                </a:solidFill>
              </a:rPr>
              <a:t>数</a:t>
            </a:r>
            <a:endParaRPr lang="en-US" altLang="zh-CN" sz="1400" dirty="0">
              <a:solidFill>
                <a:srgbClr val="2A57E8"/>
              </a:solidFill>
            </a:endParaRPr>
          </a:p>
          <a:p>
            <a:pPr algn="ctr">
              <a:lnSpc>
                <a:spcPct val="90000"/>
              </a:lnSpc>
              <a:spcAft>
                <a:spcPts val="600"/>
              </a:spcAft>
            </a:pPr>
            <a:r>
              <a:rPr lang="zh-CN" altLang="en-US" sz="1400" dirty="0">
                <a:solidFill>
                  <a:srgbClr val="2A57E8"/>
                </a:solidFill>
              </a:rPr>
              <a:t>据</a:t>
            </a:r>
            <a:endParaRPr lang="en-US" altLang="zh-CN" sz="1400" dirty="0">
              <a:solidFill>
                <a:srgbClr val="2A57E8"/>
              </a:solidFill>
            </a:endParaRPr>
          </a:p>
          <a:p>
            <a:pPr algn="ctr">
              <a:lnSpc>
                <a:spcPct val="90000"/>
              </a:lnSpc>
              <a:spcAft>
                <a:spcPts val="600"/>
              </a:spcAft>
            </a:pPr>
            <a:r>
              <a:rPr lang="zh-CN" altLang="en-US" sz="1400" dirty="0">
                <a:solidFill>
                  <a:srgbClr val="2A57E8"/>
                </a:solidFill>
              </a:rPr>
              <a:t>抽</a:t>
            </a:r>
            <a:endParaRPr lang="en-US" altLang="zh-CN" sz="1400" dirty="0">
              <a:solidFill>
                <a:srgbClr val="2A57E8"/>
              </a:solidFill>
            </a:endParaRPr>
          </a:p>
          <a:p>
            <a:pPr algn="ctr">
              <a:lnSpc>
                <a:spcPct val="90000"/>
              </a:lnSpc>
              <a:spcAft>
                <a:spcPts val="600"/>
              </a:spcAft>
            </a:pPr>
            <a:r>
              <a:rPr lang="zh-CN" altLang="en-US" sz="1400" dirty="0">
                <a:solidFill>
                  <a:srgbClr val="2A57E8"/>
                </a:solidFill>
              </a:rPr>
              <a:t>取</a:t>
            </a:r>
            <a:endParaRPr lang="en-US" altLang="zh-CN" sz="1400" dirty="0">
              <a:solidFill>
                <a:srgbClr val="2A57E8"/>
              </a:solidFill>
            </a:endParaRPr>
          </a:p>
          <a:p>
            <a:pPr algn="ctr">
              <a:lnSpc>
                <a:spcPct val="90000"/>
              </a:lnSpc>
              <a:spcAft>
                <a:spcPts val="600"/>
              </a:spcAft>
            </a:pPr>
            <a:r>
              <a:rPr lang="zh-CN" altLang="en-US" sz="1400" dirty="0">
                <a:solidFill>
                  <a:srgbClr val="2A57E8"/>
                </a:solidFill>
              </a:rPr>
              <a:t>清</a:t>
            </a:r>
            <a:endParaRPr lang="en-US" altLang="zh-CN" sz="1400" dirty="0">
              <a:solidFill>
                <a:srgbClr val="2A57E8"/>
              </a:solidFill>
            </a:endParaRPr>
          </a:p>
          <a:p>
            <a:pPr algn="ctr">
              <a:lnSpc>
                <a:spcPct val="90000"/>
              </a:lnSpc>
              <a:spcAft>
                <a:spcPts val="600"/>
              </a:spcAft>
            </a:pPr>
            <a:r>
              <a:rPr lang="zh-CN" altLang="en-US" sz="1400" dirty="0">
                <a:solidFill>
                  <a:srgbClr val="2A57E8"/>
                </a:solidFill>
              </a:rPr>
              <a:t>洗</a:t>
            </a:r>
          </a:p>
        </p:txBody>
      </p:sp>
      <p:sp>
        <p:nvSpPr>
          <p:cNvPr id="80" name="Rectangle 11">
            <a:extLst>
              <a:ext uri="{FF2B5EF4-FFF2-40B4-BE49-F238E27FC236}">
                <a16:creationId xmlns:a16="http://schemas.microsoft.com/office/drawing/2014/main" id="{9754169F-A76E-4E52-A1CC-709F518DA835}"/>
              </a:ext>
            </a:extLst>
          </p:cNvPr>
          <p:cNvSpPr/>
          <p:nvPr/>
        </p:nvSpPr>
        <p:spPr bwMode="auto">
          <a:xfrm>
            <a:off x="3548750" y="3175664"/>
            <a:ext cx="1228497" cy="1309016"/>
          </a:xfrm>
          <a:prstGeom prst="round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zh-CN" altLang="en-US" sz="1200" dirty="0">
                <a:solidFill>
                  <a:srgbClr val="2A57E8"/>
                </a:solidFill>
                <a:latin typeface="+mj-lt"/>
              </a:rPr>
              <a:t>上游应用</a:t>
            </a:r>
            <a:endParaRPr lang="en-US" altLang="zh-CN" sz="1200" dirty="0">
              <a:solidFill>
                <a:srgbClr val="2A57E8"/>
              </a:solidFill>
              <a:latin typeface="+mj-lt"/>
            </a:endParaRPr>
          </a:p>
          <a:p>
            <a:pPr algn="ctr" defTabSz="914102" fontAlgn="base">
              <a:lnSpc>
                <a:spcPct val="90000"/>
              </a:lnSpc>
              <a:spcBef>
                <a:spcPct val="0"/>
              </a:spcBef>
              <a:spcAft>
                <a:spcPct val="0"/>
              </a:spcAft>
            </a:pPr>
            <a:r>
              <a:rPr lang="zh-CN" altLang="en-US" sz="1200" dirty="0">
                <a:solidFill>
                  <a:srgbClr val="2A57E8"/>
                </a:solidFill>
                <a:latin typeface="+mj-lt"/>
              </a:rPr>
              <a:t>注册</a:t>
            </a:r>
            <a:endParaRPr lang="en-GB" sz="1200" dirty="0">
              <a:solidFill>
                <a:srgbClr val="2A57E8"/>
              </a:solidFill>
              <a:latin typeface="+mj-lt"/>
            </a:endParaRPr>
          </a:p>
        </p:txBody>
      </p:sp>
      <p:sp>
        <p:nvSpPr>
          <p:cNvPr id="81" name="Rectangle 11">
            <a:extLst>
              <a:ext uri="{FF2B5EF4-FFF2-40B4-BE49-F238E27FC236}">
                <a16:creationId xmlns:a16="http://schemas.microsoft.com/office/drawing/2014/main" id="{ED0271E1-22B4-44D6-ABDE-AFC737A34AE9}"/>
              </a:ext>
            </a:extLst>
          </p:cNvPr>
          <p:cNvSpPr/>
          <p:nvPr/>
        </p:nvSpPr>
        <p:spPr bwMode="auto">
          <a:xfrm>
            <a:off x="4862462" y="3171545"/>
            <a:ext cx="1228497" cy="1309016"/>
          </a:xfrm>
          <a:prstGeom prst="round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zh-CN" altLang="en-US" sz="1100" dirty="0">
                <a:solidFill>
                  <a:srgbClr val="2A57E8"/>
                </a:solidFill>
                <a:latin typeface="+mj-lt"/>
              </a:rPr>
              <a:t>数据源管理</a:t>
            </a:r>
            <a:endParaRPr lang="en-GB" sz="1100" dirty="0">
              <a:solidFill>
                <a:srgbClr val="2A57E8"/>
              </a:solidFill>
              <a:latin typeface="+mj-lt"/>
            </a:endParaRPr>
          </a:p>
        </p:txBody>
      </p:sp>
      <p:sp>
        <p:nvSpPr>
          <p:cNvPr id="82" name="Rectangle 11">
            <a:extLst>
              <a:ext uri="{FF2B5EF4-FFF2-40B4-BE49-F238E27FC236}">
                <a16:creationId xmlns:a16="http://schemas.microsoft.com/office/drawing/2014/main" id="{63247919-8094-491C-AA22-6B14494391A7}"/>
              </a:ext>
            </a:extLst>
          </p:cNvPr>
          <p:cNvSpPr/>
          <p:nvPr/>
        </p:nvSpPr>
        <p:spPr bwMode="auto">
          <a:xfrm>
            <a:off x="6182398" y="3171545"/>
            <a:ext cx="1228497" cy="1309016"/>
          </a:xfrm>
          <a:prstGeom prst="round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79285" rIns="179285" bIns="179285"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zh-CN" altLang="en-US" sz="1100" dirty="0">
                <a:solidFill>
                  <a:srgbClr val="2A57E8"/>
                </a:solidFill>
                <a:latin typeface="+mj-lt"/>
              </a:rPr>
              <a:t>物理表接入</a:t>
            </a:r>
            <a:endParaRPr lang="en-GB" sz="1100" dirty="0">
              <a:solidFill>
                <a:srgbClr val="2A57E8"/>
              </a:solidFill>
              <a:latin typeface="+mj-lt"/>
            </a:endParaRPr>
          </a:p>
        </p:txBody>
      </p:sp>
      <p:sp>
        <p:nvSpPr>
          <p:cNvPr id="87" name="文本框 86">
            <a:extLst>
              <a:ext uri="{FF2B5EF4-FFF2-40B4-BE49-F238E27FC236}">
                <a16:creationId xmlns:a16="http://schemas.microsoft.com/office/drawing/2014/main" id="{3E1B358C-7277-4309-8347-1F7082244F70}"/>
              </a:ext>
            </a:extLst>
          </p:cNvPr>
          <p:cNvSpPr txBox="1"/>
          <p:nvPr/>
        </p:nvSpPr>
        <p:spPr>
          <a:xfrm>
            <a:off x="8569677" y="2386616"/>
            <a:ext cx="3620258" cy="2517612"/>
          </a:xfrm>
          <a:prstGeom prst="rect">
            <a:avLst/>
          </a:prstGeom>
          <a:noFill/>
        </p:spPr>
        <p:txBody>
          <a:bodyPr wrap="square" lIns="182880" tIns="146304" rIns="182880" bIns="146304" rtlCol="0">
            <a:spAutoFit/>
          </a:bodyPr>
          <a:lstStyle/>
          <a:p>
            <a:pPr marL="285750" indent="-285750">
              <a:lnSpc>
                <a:spcPct val="15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支持本地、云端及互联网数据</a:t>
            </a:r>
            <a:endParaRPr lang="en-US" altLang="zh-CN" sz="1400" dirty="0">
              <a:gradFill>
                <a:gsLst>
                  <a:gs pos="2917">
                    <a:schemeClr val="tx1"/>
                  </a:gs>
                  <a:gs pos="30000">
                    <a:schemeClr val="tx1"/>
                  </a:gs>
                </a:gsLst>
                <a:lin ang="5400000" scaled="0"/>
              </a:gradFill>
            </a:endParaRPr>
          </a:p>
          <a:p>
            <a:pPr marL="285750" indent="-285750">
              <a:lnSpc>
                <a:spcPct val="15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支持大容量数据快速抽取</a:t>
            </a:r>
            <a:endParaRPr lang="en-US" altLang="zh-CN" sz="1400" dirty="0">
              <a:gradFill>
                <a:gsLst>
                  <a:gs pos="2917">
                    <a:schemeClr val="tx1"/>
                  </a:gs>
                  <a:gs pos="30000">
                    <a:schemeClr val="tx1"/>
                  </a:gs>
                </a:gsLst>
                <a:lin ang="5400000" scaled="0"/>
              </a:gradFill>
            </a:endParaRPr>
          </a:p>
          <a:p>
            <a:pPr marL="285750" indent="-285750">
              <a:lnSpc>
                <a:spcPct val="15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同步实现元数据标签关联</a:t>
            </a:r>
            <a:endParaRPr lang="en-US" altLang="zh-CN" sz="1400" dirty="0">
              <a:gradFill>
                <a:gsLst>
                  <a:gs pos="2917">
                    <a:schemeClr val="tx1"/>
                  </a:gs>
                  <a:gs pos="30000">
                    <a:schemeClr val="tx1"/>
                  </a:gs>
                </a:gsLst>
                <a:lin ang="5400000" scaled="0"/>
              </a:gradFill>
            </a:endParaRPr>
          </a:p>
          <a:p>
            <a:pPr marL="285750" indent="-285750">
              <a:lnSpc>
                <a:spcPct val="15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可自定义脚本</a:t>
            </a:r>
            <a:endParaRPr lang="en-US" altLang="zh-CN" sz="1400" dirty="0">
              <a:gradFill>
                <a:gsLst>
                  <a:gs pos="2917">
                    <a:schemeClr val="tx1"/>
                  </a:gs>
                  <a:gs pos="30000">
                    <a:schemeClr val="tx1"/>
                  </a:gs>
                </a:gsLst>
                <a:lin ang="5400000" scaled="0"/>
              </a:gradFill>
            </a:endParaRPr>
          </a:p>
          <a:p>
            <a:pPr marL="285750" indent="-285750">
              <a:lnSpc>
                <a:spcPct val="15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自动化数据同步更新</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zh-CN" altLang="en-US" sz="1600" dirty="0" err="1">
              <a:gradFill>
                <a:gsLst>
                  <a:gs pos="2917">
                    <a:schemeClr val="tx1"/>
                  </a:gs>
                  <a:gs pos="30000">
                    <a:schemeClr val="tx1"/>
                  </a:gs>
                </a:gsLst>
                <a:lin ang="5400000" scaled="0"/>
              </a:gradFill>
            </a:endParaRPr>
          </a:p>
        </p:txBody>
      </p:sp>
      <p:sp>
        <p:nvSpPr>
          <p:cNvPr id="88" name="strategy" title="Icon of two circles and a curved arrow winding between three exes connecting them">
            <a:extLst>
              <a:ext uri="{FF2B5EF4-FFF2-40B4-BE49-F238E27FC236}">
                <a16:creationId xmlns:a16="http://schemas.microsoft.com/office/drawing/2014/main" id="{92FE6D11-0CCB-44D7-B6C9-BCABAEC98290}"/>
              </a:ext>
            </a:extLst>
          </p:cNvPr>
          <p:cNvSpPr>
            <a:spLocks noChangeAspect="1" noEditPoints="1"/>
          </p:cNvSpPr>
          <p:nvPr/>
        </p:nvSpPr>
        <p:spPr bwMode="auto">
          <a:xfrm>
            <a:off x="7659731" y="3237624"/>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 name="Move_E7C2" title="Icon of four arrows pointing away from eachother">
            <a:extLst>
              <a:ext uri="{FF2B5EF4-FFF2-40B4-BE49-F238E27FC236}">
                <a16:creationId xmlns:a16="http://schemas.microsoft.com/office/drawing/2014/main" id="{DCBBB7B7-4559-4E2C-BAA6-1A66664CE19F}"/>
              </a:ext>
            </a:extLst>
          </p:cNvPr>
          <p:cNvSpPr>
            <a:spLocks noChangeAspect="1" noEditPoints="1"/>
          </p:cNvSpPr>
          <p:nvPr/>
        </p:nvSpPr>
        <p:spPr bwMode="auto">
          <a:xfrm>
            <a:off x="4862462" y="2578098"/>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0" name="swipe" title="Icon of a rectangle with a smaller rectangle inside and an arrow pointing towards it">
            <a:extLst>
              <a:ext uri="{FF2B5EF4-FFF2-40B4-BE49-F238E27FC236}">
                <a16:creationId xmlns:a16="http://schemas.microsoft.com/office/drawing/2014/main" id="{CBF7ECAD-5012-4A9A-82A6-BD0F9B2B209F}"/>
              </a:ext>
            </a:extLst>
          </p:cNvPr>
          <p:cNvSpPr>
            <a:spLocks noChangeAspect="1" noEditPoints="1"/>
          </p:cNvSpPr>
          <p:nvPr/>
        </p:nvSpPr>
        <p:spPr bwMode="auto">
          <a:xfrm>
            <a:off x="4475222" y="5096035"/>
            <a:ext cx="445772" cy="246095"/>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5875" cap="sq">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1" name="arrow_21" title="Icon of a diamond shape around a right angled arrow pointing to the right">
            <a:extLst>
              <a:ext uri="{FF2B5EF4-FFF2-40B4-BE49-F238E27FC236}">
                <a16:creationId xmlns:a16="http://schemas.microsoft.com/office/drawing/2014/main" id="{990A3E4D-0053-4254-BC99-F1CF3AAD56BF}"/>
              </a:ext>
            </a:extLst>
          </p:cNvPr>
          <p:cNvSpPr>
            <a:spLocks noChangeAspect="1" noEditPoints="1"/>
          </p:cNvSpPr>
          <p:nvPr/>
        </p:nvSpPr>
        <p:spPr bwMode="auto">
          <a:xfrm>
            <a:off x="4523397" y="5898301"/>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9267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形用户界面, 应用程序, 表格&#10;&#10;描述已自动生成">
            <a:extLst>
              <a:ext uri="{FF2B5EF4-FFF2-40B4-BE49-F238E27FC236}">
                <a16:creationId xmlns:a16="http://schemas.microsoft.com/office/drawing/2014/main" id="{651C5A36-12D6-BE41-BC21-964A2F674CB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77092" y="2964997"/>
            <a:ext cx="3522547" cy="1738778"/>
          </a:xfrm>
          <a:prstGeom prst="rect">
            <a:avLst/>
          </a:prstGeom>
          <a:ln>
            <a:noFill/>
          </a:ln>
          <a:effectLst>
            <a:outerShdw blurRad="190500" algn="tl" rotWithShape="0">
              <a:srgbClr val="000000">
                <a:alpha val="70000"/>
              </a:srgbClr>
            </a:outerShdw>
          </a:effectLst>
        </p:spPr>
      </p:pic>
      <p:pic>
        <p:nvPicPr>
          <p:cNvPr id="5" name="图片 4" descr="图形用户界面, 表格&#10;&#10;描述已自动生成">
            <a:extLst>
              <a:ext uri="{FF2B5EF4-FFF2-40B4-BE49-F238E27FC236}">
                <a16:creationId xmlns:a16="http://schemas.microsoft.com/office/drawing/2014/main" id="{479E990A-E845-124C-89DE-3BE587A1A54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06035" y="4970796"/>
            <a:ext cx="3493604" cy="1753179"/>
          </a:xfrm>
          <a:prstGeom prst="rect">
            <a:avLst/>
          </a:prstGeom>
          <a:ln>
            <a:noFill/>
          </a:ln>
          <a:effectLst>
            <a:outerShdw blurRad="190500" algn="tl" rotWithShape="0">
              <a:srgbClr val="000000">
                <a:alpha val="70000"/>
              </a:srgbClr>
            </a:outerShdw>
          </a:effectLst>
        </p:spPr>
      </p:pic>
      <p:sp>
        <p:nvSpPr>
          <p:cNvPr id="10" name="下箭头 9">
            <a:extLst>
              <a:ext uri="{FF2B5EF4-FFF2-40B4-BE49-F238E27FC236}">
                <a16:creationId xmlns:a16="http://schemas.microsoft.com/office/drawing/2014/main" id="{237C91AB-F132-B741-85A3-727E58165B88}"/>
              </a:ext>
            </a:extLst>
          </p:cNvPr>
          <p:cNvSpPr/>
          <p:nvPr/>
        </p:nvSpPr>
        <p:spPr bwMode="auto">
          <a:xfrm>
            <a:off x="9454749" y="4815440"/>
            <a:ext cx="365704" cy="114211"/>
          </a:xfrm>
          <a:prstGeom prst="downArrow">
            <a:avLst>
              <a:gd name="adj1" fmla="val 43243"/>
              <a:gd name="adj2" fmla="val 50000"/>
            </a:avLst>
          </a:prstGeom>
          <a:solidFill>
            <a:srgbClr val="FF4073"/>
          </a:solidFill>
          <a:ln>
            <a:solidFill>
              <a:srgbClr val="FF40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solidFill>
                <a:srgbClr val="FF4073"/>
              </a:solidFill>
            </a:endParaRPr>
          </a:p>
        </p:txBody>
      </p:sp>
      <p:sp>
        <p:nvSpPr>
          <p:cNvPr id="11" name="下箭头 10">
            <a:extLst>
              <a:ext uri="{FF2B5EF4-FFF2-40B4-BE49-F238E27FC236}">
                <a16:creationId xmlns:a16="http://schemas.microsoft.com/office/drawing/2014/main" id="{D45862A7-3415-C348-8237-33C664F7491A}"/>
              </a:ext>
            </a:extLst>
          </p:cNvPr>
          <p:cNvSpPr/>
          <p:nvPr/>
        </p:nvSpPr>
        <p:spPr bwMode="auto">
          <a:xfrm rot="5400000">
            <a:off x="7234770" y="5733104"/>
            <a:ext cx="365704" cy="228564"/>
          </a:xfrm>
          <a:prstGeom prst="downArrow">
            <a:avLst/>
          </a:prstGeom>
          <a:solidFill>
            <a:srgbClr val="FF4073"/>
          </a:solidFill>
          <a:ln>
            <a:solidFill>
              <a:srgbClr val="FF40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solidFill>
                <a:srgbClr val="FF4073"/>
              </a:solidFill>
            </a:endParaRPr>
          </a:p>
        </p:txBody>
      </p:sp>
      <p:sp>
        <p:nvSpPr>
          <p:cNvPr id="12" name="矩形 11">
            <a:extLst>
              <a:ext uri="{FF2B5EF4-FFF2-40B4-BE49-F238E27FC236}">
                <a16:creationId xmlns:a16="http://schemas.microsoft.com/office/drawing/2014/main" id="{1669534D-09F3-B047-A279-E0B9D8F0C2A9}"/>
              </a:ext>
            </a:extLst>
          </p:cNvPr>
          <p:cNvSpPr/>
          <p:nvPr/>
        </p:nvSpPr>
        <p:spPr>
          <a:xfrm>
            <a:off x="641249" y="1772544"/>
            <a:ext cx="5051168" cy="2290319"/>
          </a:xfrm>
          <a:prstGeom prst="rect">
            <a:avLst/>
          </a:prstGeom>
        </p:spPr>
        <p:txBody>
          <a:bodyPr wrap="square">
            <a:spAutoFit/>
          </a:bodyPr>
          <a:lstStyle/>
          <a:p>
            <a:r>
              <a:rPr lang="zh-CN" altLang="en-US" sz="1399" dirty="0">
                <a:solidFill>
                  <a:srgbClr val="2A57E8"/>
                </a:solidFill>
              </a:rPr>
              <a:t>数据接入：配置数据源</a:t>
            </a:r>
            <a:r>
              <a:rPr lang="en-US" altLang="zh-CN" sz="1399" dirty="0">
                <a:solidFill>
                  <a:srgbClr val="2A57E8"/>
                </a:solidFill>
              </a:rPr>
              <a:t>-&gt;</a:t>
            </a:r>
            <a:r>
              <a:rPr lang="zh-CN" altLang="en-US" sz="1399" dirty="0">
                <a:solidFill>
                  <a:srgbClr val="2A57E8"/>
                </a:solidFill>
              </a:rPr>
              <a:t>选择数据源表</a:t>
            </a:r>
            <a:r>
              <a:rPr lang="en-US" altLang="zh-CN" sz="1399" dirty="0">
                <a:solidFill>
                  <a:srgbClr val="2A57E8"/>
                </a:solidFill>
              </a:rPr>
              <a:t>—&gt;</a:t>
            </a:r>
            <a:r>
              <a:rPr lang="zh-CN" altLang="en-US" sz="1399" dirty="0">
                <a:solidFill>
                  <a:srgbClr val="2A57E8"/>
                </a:solidFill>
              </a:rPr>
              <a:t>字段映射</a:t>
            </a:r>
            <a:r>
              <a:rPr lang="en-US" altLang="zh-CN" sz="1399" dirty="0">
                <a:solidFill>
                  <a:srgbClr val="2A57E8"/>
                </a:solidFill>
              </a:rPr>
              <a:t>—&gt;</a:t>
            </a:r>
            <a:r>
              <a:rPr lang="zh-CN" altLang="en-US" sz="1399" dirty="0">
                <a:solidFill>
                  <a:srgbClr val="2A57E8"/>
                </a:solidFill>
              </a:rPr>
              <a:t>选择覆盖方式</a:t>
            </a:r>
            <a:endParaRPr lang="en-US" altLang="zh-CN" sz="1399" dirty="0">
              <a:solidFill>
                <a:srgbClr val="2A57E8"/>
              </a:solidFill>
            </a:endParaRPr>
          </a:p>
          <a:p>
            <a:endParaRPr lang="en-US" altLang="zh-CN" sz="1599" dirty="0">
              <a:gradFill>
                <a:gsLst>
                  <a:gs pos="2917">
                    <a:schemeClr val="tx1"/>
                  </a:gs>
                  <a:gs pos="30000">
                    <a:schemeClr val="tx1"/>
                  </a:gs>
                </a:gsLst>
                <a:lin ang="5400000" scaled="0"/>
              </a:gradFill>
            </a:endParaRPr>
          </a:p>
          <a:p>
            <a:endParaRPr lang="en-US" altLang="zh-CN" sz="1599" dirty="0">
              <a:gradFill>
                <a:gsLst>
                  <a:gs pos="2917">
                    <a:schemeClr val="tx1"/>
                  </a:gs>
                  <a:gs pos="30000">
                    <a:schemeClr val="tx1"/>
                  </a:gs>
                </a:gsLst>
                <a:lin ang="5400000" scaled="0"/>
              </a:gradFill>
            </a:endParaRPr>
          </a:p>
          <a:p>
            <a:pPr marL="291436" indent="-291436">
              <a:buFont typeface="Arial" panose="020B0604020202020204" pitchFamily="34" charset="0"/>
              <a:buChar char="•"/>
            </a:pPr>
            <a:r>
              <a:rPr lang="zh-CN" altLang="en-US" sz="1599" dirty="0">
                <a:gradFill>
                  <a:gsLst>
                    <a:gs pos="2917">
                      <a:schemeClr val="tx1"/>
                    </a:gs>
                    <a:gs pos="30000">
                      <a:schemeClr val="tx1"/>
                    </a:gs>
                  </a:gsLst>
                  <a:lin ang="5400000" scaled="0"/>
                </a:gradFill>
              </a:rPr>
              <a:t>支持选择来源数据，配置相关参数，确定来源数据与目标数据字段的映射关系，实现全量、时间戳增量、业务域覆盖或自定义等多方式数据同步</a:t>
            </a:r>
            <a:endParaRPr lang="en-US" altLang="zh-CN" sz="1599" dirty="0">
              <a:gradFill>
                <a:gsLst>
                  <a:gs pos="2917">
                    <a:schemeClr val="tx1"/>
                  </a:gs>
                  <a:gs pos="30000">
                    <a:schemeClr val="tx1"/>
                  </a:gs>
                </a:gsLst>
                <a:lin ang="5400000" scaled="0"/>
              </a:gradFill>
            </a:endParaRPr>
          </a:p>
          <a:p>
            <a:endParaRPr lang="en-US" altLang="zh-CN" sz="1599" dirty="0">
              <a:gradFill>
                <a:gsLst>
                  <a:gs pos="2917">
                    <a:schemeClr val="tx1"/>
                  </a:gs>
                  <a:gs pos="30000">
                    <a:schemeClr val="tx1"/>
                  </a:gs>
                </a:gsLst>
                <a:lin ang="5400000" scaled="0"/>
              </a:gradFill>
            </a:endParaRPr>
          </a:p>
          <a:p>
            <a:pPr marL="291436" indent="-291436">
              <a:buFont typeface="Arial" panose="020B0604020202020204" pitchFamily="34" charset="0"/>
              <a:buChar char="•"/>
            </a:pPr>
            <a:r>
              <a:rPr lang="zh-CN" altLang="en-US" sz="1599" dirty="0"/>
              <a:t>实现类似从</a:t>
            </a:r>
            <a:r>
              <a:rPr lang="en-US" altLang="zh-CN" sz="1599" dirty="0"/>
              <a:t>CRM</a:t>
            </a:r>
            <a:r>
              <a:rPr lang="zh-CN" altLang="en-US" sz="1599" dirty="0"/>
              <a:t>中间库获取相关数据</a:t>
            </a:r>
          </a:p>
        </p:txBody>
      </p:sp>
      <p:sp>
        <p:nvSpPr>
          <p:cNvPr id="15" name="标题 14">
            <a:extLst>
              <a:ext uri="{FF2B5EF4-FFF2-40B4-BE49-F238E27FC236}">
                <a16:creationId xmlns:a16="http://schemas.microsoft.com/office/drawing/2014/main" id="{0704BF79-BD54-764D-880F-E45B79FAB229}"/>
              </a:ext>
            </a:extLst>
          </p:cNvPr>
          <p:cNvSpPr>
            <a:spLocks noGrp="1"/>
          </p:cNvSpPr>
          <p:nvPr>
            <p:ph type="title"/>
          </p:nvPr>
        </p:nvSpPr>
        <p:spPr>
          <a:xfrm>
            <a:off x="366141" y="191027"/>
            <a:ext cx="8786795" cy="599782"/>
          </a:xfrm>
        </p:spPr>
        <p:txBody>
          <a:bodyPr>
            <a:normAutofit/>
          </a:bodyPr>
          <a:lstStyle/>
          <a:p>
            <a:pPr algn="l"/>
            <a:r>
              <a:rPr lang="zh-CN" altLang="en-US" b="1" dirty="0">
                <a:latin typeface="Microsoft YaHei" panose="020B0503020204020204" pitchFamily="34" charset="-122"/>
                <a:ea typeface="Microsoft YaHei" panose="020B0503020204020204" pitchFamily="34" charset="-122"/>
              </a:rPr>
              <a:t>数据接入</a:t>
            </a:r>
            <a:r>
              <a:rPr lang="en-US" altLang="zh-CN" b="1" dirty="0">
                <a:latin typeface="Microsoft YaHei" panose="020B0503020204020204" pitchFamily="34" charset="-122"/>
                <a:ea typeface="Microsoft YaHei" panose="020B0503020204020204" pitchFamily="34" charset="-122"/>
              </a:rPr>
              <a:t>-DB</a:t>
            </a:r>
            <a:r>
              <a:rPr lang="zh-CN" altLang="en-US" b="1" dirty="0">
                <a:latin typeface="Microsoft YaHei" panose="020B0503020204020204" pitchFamily="34" charset="-122"/>
                <a:ea typeface="Microsoft YaHei" panose="020B0503020204020204" pitchFamily="34" charset="-122"/>
              </a:rPr>
              <a:t> </a:t>
            </a:r>
            <a:r>
              <a:rPr lang="en-US" altLang="zh-CN" b="1" dirty="0">
                <a:latin typeface="Microsoft YaHei" panose="020B0503020204020204" pitchFamily="34" charset="-122"/>
                <a:ea typeface="Microsoft YaHei" panose="020B0503020204020204" pitchFamily="34" charset="-122"/>
              </a:rPr>
              <a:t>Link</a:t>
            </a:r>
            <a:r>
              <a:rPr lang="zh-CN" altLang="en-US" b="1" dirty="0">
                <a:latin typeface="Microsoft YaHei" panose="020B0503020204020204" pitchFamily="34" charset="-122"/>
                <a:ea typeface="Microsoft YaHei" panose="020B0503020204020204" pitchFamily="34" charset="-122"/>
              </a:rPr>
              <a:t>中间库方式接入</a:t>
            </a:r>
          </a:p>
        </p:txBody>
      </p:sp>
      <p:pic>
        <p:nvPicPr>
          <p:cNvPr id="2" name="图片 1">
            <a:extLst>
              <a:ext uri="{FF2B5EF4-FFF2-40B4-BE49-F238E27FC236}">
                <a16:creationId xmlns:a16="http://schemas.microsoft.com/office/drawing/2014/main" id="{AE506697-0CEF-5E4C-B651-F40C21CC3E05}"/>
              </a:ext>
            </a:extLst>
          </p:cNvPr>
          <p:cNvPicPr>
            <a:picLocks noChangeAspect="1"/>
          </p:cNvPicPr>
          <p:nvPr/>
        </p:nvPicPr>
        <p:blipFill>
          <a:blip r:embed="rId5"/>
          <a:stretch>
            <a:fillRect/>
          </a:stretch>
        </p:blipFill>
        <p:spPr>
          <a:xfrm>
            <a:off x="2680822" y="4847963"/>
            <a:ext cx="4548387" cy="2091432"/>
          </a:xfrm>
          <a:prstGeom prst="rect">
            <a:avLst/>
          </a:prstGeom>
          <a:ln>
            <a:noFill/>
          </a:ln>
          <a:effectLst>
            <a:outerShdw blurRad="190500" algn="tl" rotWithShape="0">
              <a:srgbClr val="000000">
                <a:alpha val="70000"/>
              </a:srgbClr>
            </a:outerShdw>
          </a:effectLst>
        </p:spPr>
      </p:pic>
      <p:pic>
        <p:nvPicPr>
          <p:cNvPr id="4" name="图片 3">
            <a:extLst>
              <a:ext uri="{FF2B5EF4-FFF2-40B4-BE49-F238E27FC236}">
                <a16:creationId xmlns:a16="http://schemas.microsoft.com/office/drawing/2014/main" id="{6CE3BEDE-BFFB-AA4F-8F0A-21DDDC19CB40}"/>
              </a:ext>
            </a:extLst>
          </p:cNvPr>
          <p:cNvPicPr>
            <a:picLocks noChangeAspect="1"/>
          </p:cNvPicPr>
          <p:nvPr/>
        </p:nvPicPr>
        <p:blipFill>
          <a:blip r:embed="rId6"/>
          <a:stretch>
            <a:fillRect/>
          </a:stretch>
        </p:blipFill>
        <p:spPr>
          <a:xfrm>
            <a:off x="7531904" y="1074922"/>
            <a:ext cx="3612920" cy="1643853"/>
          </a:xfrm>
          <a:prstGeom prst="rect">
            <a:avLst/>
          </a:prstGeom>
          <a:ln>
            <a:noFill/>
          </a:ln>
          <a:effectLst>
            <a:outerShdw blurRad="190500" algn="tl" rotWithShape="0">
              <a:srgbClr val="000000">
                <a:alpha val="70000"/>
              </a:srgbClr>
            </a:outerShdw>
          </a:effectLst>
        </p:spPr>
      </p:pic>
      <p:sp>
        <p:nvSpPr>
          <p:cNvPr id="13" name="下箭头 12">
            <a:extLst>
              <a:ext uri="{FF2B5EF4-FFF2-40B4-BE49-F238E27FC236}">
                <a16:creationId xmlns:a16="http://schemas.microsoft.com/office/drawing/2014/main" id="{4DDF2ACA-7BCB-3C4C-8C60-08D1D637CDA5}"/>
              </a:ext>
            </a:extLst>
          </p:cNvPr>
          <p:cNvSpPr/>
          <p:nvPr/>
        </p:nvSpPr>
        <p:spPr bwMode="auto">
          <a:xfrm>
            <a:off x="9449996" y="2759919"/>
            <a:ext cx="365704" cy="163934"/>
          </a:xfrm>
          <a:prstGeom prst="downArrow">
            <a:avLst>
              <a:gd name="adj1" fmla="val 43243"/>
              <a:gd name="adj2" fmla="val 50000"/>
            </a:avLst>
          </a:prstGeom>
          <a:solidFill>
            <a:srgbClr val="FF4073"/>
          </a:solidFill>
          <a:ln>
            <a:solidFill>
              <a:srgbClr val="FF40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solidFill>
                <a:srgbClr val="FF4073"/>
              </a:solidFill>
            </a:endParaRPr>
          </a:p>
        </p:txBody>
      </p:sp>
      <p:sp>
        <p:nvSpPr>
          <p:cNvPr id="7" name="文本框 6">
            <a:extLst>
              <a:ext uri="{FF2B5EF4-FFF2-40B4-BE49-F238E27FC236}">
                <a16:creationId xmlns:a16="http://schemas.microsoft.com/office/drawing/2014/main" id="{AC61D216-3078-47BE-E7B8-23585E36A08F}"/>
              </a:ext>
            </a:extLst>
          </p:cNvPr>
          <p:cNvSpPr txBox="1"/>
          <p:nvPr/>
        </p:nvSpPr>
        <p:spPr>
          <a:xfrm>
            <a:off x="7531904" y="809064"/>
            <a:ext cx="1244497" cy="286306"/>
          </a:xfrm>
          <a:prstGeom prst="rect">
            <a:avLst/>
          </a:prstGeom>
          <a:noFill/>
        </p:spPr>
        <p:txBody>
          <a:bodyPr wrap="none" rtlCol="0">
            <a:spAutoFit/>
          </a:bodyPr>
          <a:lstStyle/>
          <a:p>
            <a:r>
              <a:rPr kumimoji="1" lang="en-US" altLang="zh-CN" sz="1224" dirty="0"/>
              <a:t>1.</a:t>
            </a:r>
            <a:r>
              <a:rPr kumimoji="1" lang="zh-CN" altLang="en-US" sz="1224" dirty="0"/>
              <a:t>配置数据连接</a:t>
            </a:r>
          </a:p>
        </p:txBody>
      </p:sp>
      <p:sp>
        <p:nvSpPr>
          <p:cNvPr id="8" name="文本框 7">
            <a:extLst>
              <a:ext uri="{FF2B5EF4-FFF2-40B4-BE49-F238E27FC236}">
                <a16:creationId xmlns:a16="http://schemas.microsoft.com/office/drawing/2014/main" id="{7370F2DE-B475-CB70-76C3-AE831EFF7135}"/>
              </a:ext>
            </a:extLst>
          </p:cNvPr>
          <p:cNvSpPr txBox="1"/>
          <p:nvPr/>
        </p:nvSpPr>
        <p:spPr>
          <a:xfrm>
            <a:off x="7531905" y="2693454"/>
            <a:ext cx="1269021" cy="286306"/>
          </a:xfrm>
          <a:prstGeom prst="rect">
            <a:avLst/>
          </a:prstGeom>
          <a:noFill/>
        </p:spPr>
        <p:txBody>
          <a:bodyPr wrap="none" rtlCol="0">
            <a:spAutoFit/>
          </a:bodyPr>
          <a:lstStyle/>
          <a:p>
            <a:r>
              <a:rPr kumimoji="1" lang="en-US" altLang="zh-CN" sz="1224" dirty="0"/>
              <a:t>2.</a:t>
            </a:r>
            <a:r>
              <a:rPr kumimoji="1" lang="zh-CN" altLang="en-US" sz="1224" dirty="0"/>
              <a:t>配置采集逻辑</a:t>
            </a:r>
          </a:p>
        </p:txBody>
      </p:sp>
      <p:sp>
        <p:nvSpPr>
          <p:cNvPr id="9" name="文本框 8">
            <a:extLst>
              <a:ext uri="{FF2B5EF4-FFF2-40B4-BE49-F238E27FC236}">
                <a16:creationId xmlns:a16="http://schemas.microsoft.com/office/drawing/2014/main" id="{B9065A94-CEC4-2623-6A8F-E88C4602FC71}"/>
              </a:ext>
            </a:extLst>
          </p:cNvPr>
          <p:cNvSpPr txBox="1"/>
          <p:nvPr/>
        </p:nvSpPr>
        <p:spPr>
          <a:xfrm>
            <a:off x="7632009" y="4706707"/>
            <a:ext cx="1269021" cy="286306"/>
          </a:xfrm>
          <a:prstGeom prst="rect">
            <a:avLst/>
          </a:prstGeom>
          <a:noFill/>
        </p:spPr>
        <p:txBody>
          <a:bodyPr wrap="none" rtlCol="0">
            <a:spAutoFit/>
          </a:bodyPr>
          <a:lstStyle/>
          <a:p>
            <a:r>
              <a:rPr kumimoji="1" lang="en-US" altLang="zh-CN" sz="1224" dirty="0"/>
              <a:t>3.</a:t>
            </a:r>
            <a:r>
              <a:rPr kumimoji="1" lang="zh-CN" altLang="en-US" sz="1224" dirty="0"/>
              <a:t>配置映射规则</a:t>
            </a:r>
          </a:p>
        </p:txBody>
      </p:sp>
      <p:sp>
        <p:nvSpPr>
          <p:cNvPr id="14" name="文本框 13">
            <a:extLst>
              <a:ext uri="{FF2B5EF4-FFF2-40B4-BE49-F238E27FC236}">
                <a16:creationId xmlns:a16="http://schemas.microsoft.com/office/drawing/2014/main" id="{4B6A578F-48A0-D5B6-C841-C75E39724AA1}"/>
              </a:ext>
            </a:extLst>
          </p:cNvPr>
          <p:cNvSpPr txBox="1"/>
          <p:nvPr/>
        </p:nvSpPr>
        <p:spPr>
          <a:xfrm>
            <a:off x="2680822" y="4491412"/>
            <a:ext cx="7602364" cy="286306"/>
          </a:xfrm>
          <a:prstGeom prst="rect">
            <a:avLst/>
          </a:prstGeom>
          <a:noFill/>
        </p:spPr>
        <p:txBody>
          <a:bodyPr wrap="square" rtlCol="0">
            <a:spAutoFit/>
          </a:bodyPr>
          <a:lstStyle/>
          <a:p>
            <a:r>
              <a:rPr kumimoji="1" lang="en-US" altLang="zh-CN" sz="1224" dirty="0"/>
              <a:t>4.</a:t>
            </a:r>
            <a:r>
              <a:rPr kumimoji="1" lang="zh-CN" altLang="en-US" sz="1224" dirty="0"/>
              <a:t>配置覆盖方式</a:t>
            </a:r>
          </a:p>
        </p:txBody>
      </p:sp>
    </p:spTree>
    <p:extLst>
      <p:ext uri="{BB962C8B-B14F-4D97-AF65-F5344CB8AC3E}">
        <p14:creationId xmlns:p14="http://schemas.microsoft.com/office/powerpoint/2010/main" val="41334722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下箭头 9">
            <a:extLst>
              <a:ext uri="{FF2B5EF4-FFF2-40B4-BE49-F238E27FC236}">
                <a16:creationId xmlns:a16="http://schemas.microsoft.com/office/drawing/2014/main" id="{237C91AB-F132-B741-85A3-727E58165B88}"/>
              </a:ext>
            </a:extLst>
          </p:cNvPr>
          <p:cNvSpPr/>
          <p:nvPr/>
        </p:nvSpPr>
        <p:spPr bwMode="auto">
          <a:xfrm>
            <a:off x="9536368" y="4911202"/>
            <a:ext cx="365704" cy="163934"/>
          </a:xfrm>
          <a:prstGeom prst="downArrow">
            <a:avLst>
              <a:gd name="adj1" fmla="val 43243"/>
              <a:gd name="adj2" fmla="val 50000"/>
            </a:avLst>
          </a:prstGeom>
          <a:solidFill>
            <a:srgbClr val="FF4073"/>
          </a:solidFill>
          <a:ln>
            <a:solidFill>
              <a:srgbClr val="FF40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solidFill>
                <a:srgbClr val="FF4073"/>
              </a:solidFill>
            </a:endParaRPr>
          </a:p>
        </p:txBody>
      </p:sp>
      <p:sp>
        <p:nvSpPr>
          <p:cNvPr id="11" name="下箭头 10">
            <a:extLst>
              <a:ext uri="{FF2B5EF4-FFF2-40B4-BE49-F238E27FC236}">
                <a16:creationId xmlns:a16="http://schemas.microsoft.com/office/drawing/2014/main" id="{D45862A7-3415-C348-8237-33C664F7491A}"/>
              </a:ext>
            </a:extLst>
          </p:cNvPr>
          <p:cNvSpPr/>
          <p:nvPr/>
        </p:nvSpPr>
        <p:spPr bwMode="auto">
          <a:xfrm rot="5400000">
            <a:off x="6797704" y="5858317"/>
            <a:ext cx="365704" cy="228564"/>
          </a:xfrm>
          <a:prstGeom prst="downArrow">
            <a:avLst/>
          </a:prstGeom>
          <a:solidFill>
            <a:srgbClr val="FF4073"/>
          </a:solidFill>
          <a:ln>
            <a:solidFill>
              <a:srgbClr val="FF40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solidFill>
                <a:srgbClr val="FF4073"/>
              </a:solidFill>
            </a:endParaRPr>
          </a:p>
        </p:txBody>
      </p:sp>
      <p:sp>
        <p:nvSpPr>
          <p:cNvPr id="12" name="矩形 11">
            <a:extLst>
              <a:ext uri="{FF2B5EF4-FFF2-40B4-BE49-F238E27FC236}">
                <a16:creationId xmlns:a16="http://schemas.microsoft.com/office/drawing/2014/main" id="{1669534D-09F3-B047-A279-E0B9D8F0C2A9}"/>
              </a:ext>
            </a:extLst>
          </p:cNvPr>
          <p:cNvSpPr/>
          <p:nvPr/>
        </p:nvSpPr>
        <p:spPr>
          <a:xfrm>
            <a:off x="641249" y="1772543"/>
            <a:ext cx="5387196" cy="2007937"/>
          </a:xfrm>
          <a:prstGeom prst="rect">
            <a:avLst/>
          </a:prstGeom>
        </p:spPr>
        <p:txBody>
          <a:bodyPr wrap="square">
            <a:spAutoFit/>
          </a:bodyPr>
          <a:lstStyle/>
          <a:p>
            <a:r>
              <a:rPr lang="en-US" altLang="zh-CN" sz="1399" dirty="0">
                <a:solidFill>
                  <a:srgbClr val="2A57E8"/>
                </a:solidFill>
              </a:rPr>
              <a:t>API</a:t>
            </a:r>
            <a:r>
              <a:rPr lang="zh-CN" altLang="en-US" sz="1399" dirty="0">
                <a:solidFill>
                  <a:srgbClr val="2A57E8"/>
                </a:solidFill>
              </a:rPr>
              <a:t>接入：系统配置</a:t>
            </a:r>
            <a:r>
              <a:rPr lang="en-US" altLang="zh-CN" sz="1399" dirty="0">
                <a:solidFill>
                  <a:srgbClr val="2A57E8"/>
                </a:solidFill>
              </a:rPr>
              <a:t>API</a:t>
            </a:r>
            <a:r>
              <a:rPr lang="zh-CN" altLang="en-US" sz="1399" dirty="0">
                <a:solidFill>
                  <a:srgbClr val="2A57E8"/>
                </a:solidFill>
              </a:rPr>
              <a:t>接入身份验证</a:t>
            </a:r>
            <a:r>
              <a:rPr lang="en-US" altLang="zh-CN" sz="1399" dirty="0">
                <a:solidFill>
                  <a:srgbClr val="2A57E8"/>
                </a:solidFill>
              </a:rPr>
              <a:t>-&gt;JSON</a:t>
            </a:r>
            <a:r>
              <a:rPr lang="zh-CN" altLang="en-US" sz="1399" dirty="0">
                <a:solidFill>
                  <a:srgbClr val="2A57E8"/>
                </a:solidFill>
              </a:rPr>
              <a:t>对象</a:t>
            </a:r>
            <a:r>
              <a:rPr lang="en-US" altLang="zh-CN" sz="1399" dirty="0">
                <a:solidFill>
                  <a:srgbClr val="2A57E8"/>
                </a:solidFill>
              </a:rPr>
              <a:t>—&gt;</a:t>
            </a:r>
            <a:r>
              <a:rPr lang="zh-CN" altLang="en-US" sz="1399" dirty="0">
                <a:solidFill>
                  <a:srgbClr val="2A57E8"/>
                </a:solidFill>
              </a:rPr>
              <a:t>字段映射</a:t>
            </a:r>
            <a:r>
              <a:rPr lang="en-US" altLang="zh-CN" sz="1399" dirty="0">
                <a:solidFill>
                  <a:srgbClr val="2A57E8"/>
                </a:solidFill>
              </a:rPr>
              <a:t>—&gt;</a:t>
            </a:r>
            <a:r>
              <a:rPr lang="zh-CN" altLang="en-US" sz="1399" dirty="0">
                <a:solidFill>
                  <a:srgbClr val="2A57E8"/>
                </a:solidFill>
              </a:rPr>
              <a:t>选择覆盖方式</a:t>
            </a:r>
            <a:endParaRPr lang="en-US" altLang="zh-CN" sz="1399" dirty="0">
              <a:solidFill>
                <a:srgbClr val="2A57E8"/>
              </a:solidFill>
            </a:endParaRPr>
          </a:p>
          <a:p>
            <a:endParaRPr lang="en-US" altLang="zh-CN" sz="1399" dirty="0">
              <a:solidFill>
                <a:srgbClr val="2A57E8"/>
              </a:solidFill>
            </a:endParaRPr>
          </a:p>
          <a:p>
            <a:endParaRPr lang="en-US" altLang="zh-CN" sz="1599" dirty="0">
              <a:gradFill>
                <a:gsLst>
                  <a:gs pos="2917">
                    <a:schemeClr val="tx1"/>
                  </a:gs>
                  <a:gs pos="30000">
                    <a:schemeClr val="tx1"/>
                  </a:gs>
                </a:gsLst>
                <a:lin ang="5400000" scaled="0"/>
              </a:gradFill>
            </a:endParaRPr>
          </a:p>
          <a:p>
            <a:r>
              <a:rPr lang="en-US" altLang="zh-CN" sz="1599" dirty="0">
                <a:gradFill>
                  <a:gsLst>
                    <a:gs pos="2917">
                      <a:schemeClr val="tx1"/>
                    </a:gs>
                    <a:gs pos="30000">
                      <a:schemeClr val="tx1"/>
                    </a:gs>
                  </a:gsLst>
                  <a:lin ang="5400000" scaled="0"/>
                </a:gradFill>
              </a:rPr>
              <a:t>1.</a:t>
            </a:r>
            <a:r>
              <a:rPr lang="zh-CN" altLang="en-US" sz="1599" dirty="0">
                <a:gradFill>
                  <a:gsLst>
                    <a:gs pos="2917">
                      <a:schemeClr val="tx1"/>
                    </a:gs>
                    <a:gs pos="30000">
                      <a:schemeClr val="tx1"/>
                    </a:gs>
                  </a:gsLst>
                  <a:lin ang="5400000" scaled="0"/>
                </a:gradFill>
              </a:rPr>
              <a:t> 系统生成</a:t>
            </a:r>
            <a:r>
              <a:rPr lang="en-US" altLang="zh-CN" sz="1599" dirty="0">
                <a:gradFill>
                  <a:gsLst>
                    <a:gs pos="2917">
                      <a:schemeClr val="tx1"/>
                    </a:gs>
                    <a:gs pos="30000">
                      <a:schemeClr val="tx1"/>
                    </a:gs>
                  </a:gsLst>
                  <a:lin ang="5400000" scaled="0"/>
                </a:gradFill>
              </a:rPr>
              <a:t>API</a:t>
            </a:r>
            <a:r>
              <a:rPr lang="zh-CN" altLang="en-US" sz="1599" dirty="0">
                <a:gradFill>
                  <a:gsLst>
                    <a:gs pos="2917">
                      <a:schemeClr val="tx1"/>
                    </a:gs>
                    <a:gs pos="30000">
                      <a:schemeClr val="tx1"/>
                    </a:gs>
                  </a:gsLst>
                  <a:lin ang="5400000" scaled="0"/>
                </a:gradFill>
              </a:rPr>
              <a:t>接入文档；</a:t>
            </a:r>
            <a:endParaRPr lang="en-US" altLang="zh-CN" sz="1599" dirty="0">
              <a:gradFill>
                <a:gsLst>
                  <a:gs pos="2917">
                    <a:schemeClr val="tx1"/>
                  </a:gs>
                  <a:gs pos="30000">
                    <a:schemeClr val="tx1"/>
                  </a:gs>
                </a:gsLst>
                <a:lin ang="5400000" scaled="0"/>
              </a:gradFill>
            </a:endParaRPr>
          </a:p>
          <a:p>
            <a:r>
              <a:rPr lang="en-US" altLang="zh-CN" sz="1599" dirty="0">
                <a:gradFill>
                  <a:gsLst>
                    <a:gs pos="2917">
                      <a:schemeClr val="tx1"/>
                    </a:gs>
                    <a:gs pos="30000">
                      <a:schemeClr val="tx1"/>
                    </a:gs>
                  </a:gsLst>
                  <a:lin ang="5400000" scaled="0"/>
                </a:gradFill>
              </a:rPr>
              <a:t>2.</a:t>
            </a:r>
            <a:r>
              <a:rPr lang="zh-CN" altLang="en-US" sz="1599" dirty="0">
                <a:gradFill>
                  <a:gsLst>
                    <a:gs pos="2917">
                      <a:schemeClr val="tx1"/>
                    </a:gs>
                    <a:gs pos="30000">
                      <a:schemeClr val="tx1"/>
                    </a:gs>
                  </a:gsLst>
                  <a:lin ang="5400000" scaled="0"/>
                </a:gradFill>
              </a:rPr>
              <a:t> 上游调用该系统生成的</a:t>
            </a:r>
            <a:r>
              <a:rPr lang="en-US" altLang="zh-CN" sz="1599" dirty="0">
                <a:gradFill>
                  <a:gsLst>
                    <a:gs pos="2917">
                      <a:schemeClr val="tx1"/>
                    </a:gs>
                    <a:gs pos="30000">
                      <a:schemeClr val="tx1"/>
                    </a:gs>
                  </a:gsLst>
                  <a:lin ang="5400000" scaled="0"/>
                </a:gradFill>
              </a:rPr>
              <a:t>API</a:t>
            </a:r>
            <a:r>
              <a:rPr lang="zh-CN" altLang="en-US" sz="1599" dirty="0">
                <a:gradFill>
                  <a:gsLst>
                    <a:gs pos="2917">
                      <a:schemeClr val="tx1"/>
                    </a:gs>
                    <a:gs pos="30000">
                      <a:schemeClr val="tx1"/>
                    </a:gs>
                  </a:gsLst>
                  <a:lin ang="5400000" scaled="0"/>
                </a:gradFill>
              </a:rPr>
              <a:t>接入文档实现数据实时传输；</a:t>
            </a:r>
            <a:endParaRPr lang="en-US" altLang="zh-CN" sz="1599" dirty="0">
              <a:gradFill>
                <a:gsLst>
                  <a:gs pos="2917">
                    <a:schemeClr val="tx1"/>
                  </a:gs>
                  <a:gs pos="30000">
                    <a:schemeClr val="tx1"/>
                  </a:gs>
                </a:gsLst>
                <a:lin ang="5400000" scaled="0"/>
              </a:gradFill>
            </a:endParaRPr>
          </a:p>
          <a:p>
            <a:r>
              <a:rPr lang="en-US" altLang="zh-CN" sz="1599" dirty="0">
                <a:gradFill>
                  <a:gsLst>
                    <a:gs pos="2917">
                      <a:schemeClr val="tx1"/>
                    </a:gs>
                    <a:gs pos="30000">
                      <a:schemeClr val="tx1"/>
                    </a:gs>
                  </a:gsLst>
                  <a:lin ang="5400000" scaled="0"/>
                </a:gradFill>
              </a:rPr>
              <a:t>3.</a:t>
            </a:r>
            <a:r>
              <a:rPr lang="zh-CN" altLang="en-US" sz="1599" dirty="0">
                <a:gradFill>
                  <a:gsLst>
                    <a:gs pos="2917">
                      <a:schemeClr val="tx1"/>
                    </a:gs>
                    <a:gs pos="30000">
                      <a:schemeClr val="tx1"/>
                    </a:gs>
                  </a:gsLst>
                  <a:lin ang="5400000" scaled="0"/>
                </a:gradFill>
              </a:rPr>
              <a:t>通过</a:t>
            </a:r>
            <a:r>
              <a:rPr lang="en-US" altLang="zh-CN" sz="1599" dirty="0">
                <a:gradFill>
                  <a:gsLst>
                    <a:gs pos="2917">
                      <a:schemeClr val="tx1"/>
                    </a:gs>
                    <a:gs pos="30000">
                      <a:schemeClr val="tx1"/>
                    </a:gs>
                  </a:gsLst>
                  <a:lin ang="5400000" scaled="0"/>
                </a:gradFill>
              </a:rPr>
              <a:t>API</a:t>
            </a:r>
            <a:r>
              <a:rPr lang="zh-CN" altLang="en-US" sz="1599" dirty="0">
                <a:gradFill>
                  <a:gsLst>
                    <a:gs pos="2917">
                      <a:schemeClr val="tx1"/>
                    </a:gs>
                    <a:gs pos="30000">
                      <a:schemeClr val="tx1"/>
                    </a:gs>
                  </a:gsLst>
                  <a:lin ang="5400000" scaled="0"/>
                </a:gradFill>
              </a:rPr>
              <a:t>实现对接上游</a:t>
            </a:r>
            <a:r>
              <a:rPr lang="en-US" altLang="zh-CN" sz="1599" dirty="0">
                <a:gradFill>
                  <a:gsLst>
                    <a:gs pos="2917">
                      <a:schemeClr val="tx1"/>
                    </a:gs>
                    <a:gs pos="30000">
                      <a:schemeClr val="tx1"/>
                    </a:gs>
                  </a:gsLst>
                  <a:lin ang="5400000" scaled="0"/>
                </a:gradFill>
              </a:rPr>
              <a:t>BPM</a:t>
            </a:r>
            <a:r>
              <a:rPr lang="zh-CN" altLang="en-US" sz="1599" dirty="0">
                <a:gradFill>
                  <a:gsLst>
                    <a:gs pos="2917">
                      <a:schemeClr val="tx1"/>
                    </a:gs>
                    <a:gs pos="30000">
                      <a:schemeClr val="tx1"/>
                    </a:gs>
                  </a:gsLst>
                  <a:lin ang="5400000" scaled="0"/>
                </a:gradFill>
              </a:rPr>
              <a:t>，</a:t>
            </a:r>
            <a:r>
              <a:rPr lang="en-US" altLang="zh-CN" sz="1599" dirty="0">
                <a:gradFill>
                  <a:gsLst>
                    <a:gs pos="2917">
                      <a:schemeClr val="tx1"/>
                    </a:gs>
                    <a:gs pos="30000">
                      <a:schemeClr val="tx1"/>
                    </a:gs>
                  </a:gsLst>
                  <a:lin ang="5400000" scaled="0"/>
                </a:gradFill>
              </a:rPr>
              <a:t>ERP</a:t>
            </a:r>
            <a:r>
              <a:rPr lang="zh-CN" altLang="en-US" sz="1599" dirty="0">
                <a:gradFill>
                  <a:gsLst>
                    <a:gs pos="2917">
                      <a:schemeClr val="tx1"/>
                    </a:gs>
                    <a:gs pos="30000">
                      <a:schemeClr val="tx1"/>
                    </a:gs>
                  </a:gsLst>
                  <a:lin ang="5400000" scaled="0"/>
                </a:gradFill>
              </a:rPr>
              <a:t>，</a:t>
            </a:r>
            <a:r>
              <a:rPr lang="en-US" altLang="zh-CN" sz="1599" dirty="0">
                <a:gradFill>
                  <a:gsLst>
                    <a:gs pos="2917">
                      <a:schemeClr val="tx1"/>
                    </a:gs>
                    <a:gs pos="30000">
                      <a:schemeClr val="tx1"/>
                    </a:gs>
                  </a:gsLst>
                  <a:lin ang="5400000" scaled="0"/>
                </a:gradFill>
              </a:rPr>
              <a:t>DM</a:t>
            </a:r>
            <a:r>
              <a:rPr lang="zh-CN" altLang="en-US" sz="1599" dirty="0">
                <a:gradFill>
                  <a:gsLst>
                    <a:gs pos="2917">
                      <a:schemeClr val="tx1"/>
                    </a:gs>
                    <a:gs pos="30000">
                      <a:schemeClr val="tx1"/>
                    </a:gs>
                  </a:gsLst>
                  <a:lin ang="5400000" scaled="0"/>
                </a:gradFill>
              </a:rPr>
              <a:t>等相关数据。</a:t>
            </a:r>
            <a:endParaRPr lang="en-US" altLang="zh-CN" sz="1599" dirty="0">
              <a:gradFill>
                <a:gsLst>
                  <a:gs pos="2917">
                    <a:schemeClr val="tx1"/>
                  </a:gs>
                  <a:gs pos="30000">
                    <a:schemeClr val="tx1"/>
                  </a:gs>
                </a:gsLst>
                <a:lin ang="5400000" scaled="0"/>
              </a:gradFill>
            </a:endParaRPr>
          </a:p>
          <a:p>
            <a:endParaRPr lang="en-US" altLang="zh-CN" sz="1599" dirty="0">
              <a:gradFill>
                <a:gsLst>
                  <a:gs pos="2917">
                    <a:schemeClr val="tx1"/>
                  </a:gs>
                  <a:gs pos="30000">
                    <a:schemeClr val="tx1"/>
                  </a:gs>
                </a:gsLst>
                <a:lin ang="5400000" scaled="0"/>
              </a:gradFill>
            </a:endParaRPr>
          </a:p>
        </p:txBody>
      </p:sp>
      <p:sp>
        <p:nvSpPr>
          <p:cNvPr id="15" name="标题 14">
            <a:extLst>
              <a:ext uri="{FF2B5EF4-FFF2-40B4-BE49-F238E27FC236}">
                <a16:creationId xmlns:a16="http://schemas.microsoft.com/office/drawing/2014/main" id="{0704BF79-BD54-764D-880F-E45B79FAB229}"/>
              </a:ext>
            </a:extLst>
          </p:cNvPr>
          <p:cNvSpPr>
            <a:spLocks noGrp="1"/>
          </p:cNvSpPr>
          <p:nvPr>
            <p:ph type="title"/>
          </p:nvPr>
        </p:nvSpPr>
        <p:spPr/>
        <p:txBody>
          <a:bodyPr>
            <a:normAutofit/>
          </a:bodyPr>
          <a:lstStyle/>
          <a:p>
            <a:pPr algn="l"/>
            <a:r>
              <a:rPr lang="zh-CN" altLang="en-US" b="1" dirty="0">
                <a:latin typeface="Microsoft YaHei" panose="020B0503020204020204" pitchFamily="34" charset="-122"/>
                <a:ea typeface="Microsoft YaHei" panose="020B0503020204020204" pitchFamily="34" charset="-122"/>
              </a:rPr>
              <a:t>数据接入</a:t>
            </a:r>
            <a:r>
              <a:rPr lang="en-US" altLang="zh-CN" b="1" dirty="0">
                <a:latin typeface="Microsoft YaHei" panose="020B0503020204020204" pitchFamily="34" charset="-122"/>
                <a:ea typeface="Microsoft YaHei" panose="020B0503020204020204" pitchFamily="34" charset="-122"/>
              </a:rPr>
              <a:t>-API</a:t>
            </a:r>
            <a:r>
              <a:rPr lang="zh-CN" altLang="en-US" b="1" dirty="0">
                <a:latin typeface="Microsoft YaHei" panose="020B0503020204020204" pitchFamily="34" charset="-122"/>
                <a:ea typeface="Microsoft YaHei" panose="020B0503020204020204" pitchFamily="34" charset="-122"/>
              </a:rPr>
              <a:t>方式接入</a:t>
            </a:r>
          </a:p>
        </p:txBody>
      </p:sp>
      <p:sp>
        <p:nvSpPr>
          <p:cNvPr id="13" name="下箭头 12">
            <a:extLst>
              <a:ext uri="{FF2B5EF4-FFF2-40B4-BE49-F238E27FC236}">
                <a16:creationId xmlns:a16="http://schemas.microsoft.com/office/drawing/2014/main" id="{4DDF2ACA-7BCB-3C4C-8C60-08D1D637CDA5}"/>
              </a:ext>
            </a:extLst>
          </p:cNvPr>
          <p:cNvSpPr/>
          <p:nvPr/>
        </p:nvSpPr>
        <p:spPr bwMode="auto">
          <a:xfrm>
            <a:off x="9536368" y="2986538"/>
            <a:ext cx="365704" cy="163934"/>
          </a:xfrm>
          <a:prstGeom prst="downArrow">
            <a:avLst>
              <a:gd name="adj1" fmla="val 43243"/>
              <a:gd name="adj2" fmla="val 50000"/>
            </a:avLst>
          </a:prstGeom>
          <a:solidFill>
            <a:srgbClr val="FF4073"/>
          </a:solidFill>
          <a:ln>
            <a:solidFill>
              <a:srgbClr val="FF40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solidFill>
                <a:srgbClr val="FF4073"/>
              </a:solidFill>
            </a:endParaRPr>
          </a:p>
        </p:txBody>
      </p:sp>
      <p:pic>
        <p:nvPicPr>
          <p:cNvPr id="2" name="图片 1">
            <a:extLst>
              <a:ext uri="{FF2B5EF4-FFF2-40B4-BE49-F238E27FC236}">
                <a16:creationId xmlns:a16="http://schemas.microsoft.com/office/drawing/2014/main" id="{ABC3AD78-6C7B-C842-8E38-F0F29F48B7F5}"/>
              </a:ext>
            </a:extLst>
          </p:cNvPr>
          <p:cNvPicPr>
            <a:picLocks noChangeAspect="1"/>
          </p:cNvPicPr>
          <p:nvPr/>
        </p:nvPicPr>
        <p:blipFill>
          <a:blip r:embed="rId2"/>
          <a:stretch>
            <a:fillRect/>
          </a:stretch>
        </p:blipFill>
        <p:spPr>
          <a:xfrm>
            <a:off x="7109764" y="3185736"/>
            <a:ext cx="3815090" cy="1690204"/>
          </a:xfrm>
          <a:prstGeom prst="rect">
            <a:avLst/>
          </a:prstGeom>
          <a:ln>
            <a:noFill/>
          </a:ln>
          <a:effectLst>
            <a:outerShdw blurRad="190500" algn="tl" rotWithShape="0">
              <a:srgbClr val="000000">
                <a:alpha val="70000"/>
              </a:srgbClr>
            </a:outerShdw>
          </a:effectLst>
        </p:spPr>
      </p:pic>
      <p:pic>
        <p:nvPicPr>
          <p:cNvPr id="3" name="图片 2">
            <a:extLst>
              <a:ext uri="{FF2B5EF4-FFF2-40B4-BE49-F238E27FC236}">
                <a16:creationId xmlns:a16="http://schemas.microsoft.com/office/drawing/2014/main" id="{8C520F55-8C44-C04D-B1AD-B1A1A2142CD8}"/>
              </a:ext>
            </a:extLst>
          </p:cNvPr>
          <p:cNvPicPr>
            <a:picLocks noChangeAspect="1"/>
          </p:cNvPicPr>
          <p:nvPr/>
        </p:nvPicPr>
        <p:blipFill>
          <a:blip r:embed="rId3"/>
          <a:stretch>
            <a:fillRect/>
          </a:stretch>
        </p:blipFill>
        <p:spPr>
          <a:xfrm>
            <a:off x="7109763" y="5090013"/>
            <a:ext cx="3789754" cy="1690204"/>
          </a:xfrm>
          <a:prstGeom prst="rect">
            <a:avLst/>
          </a:prstGeom>
          <a:ln>
            <a:noFill/>
          </a:ln>
          <a:effectLst>
            <a:outerShdw blurRad="190500" algn="tl" rotWithShape="0">
              <a:srgbClr val="000000">
                <a:alpha val="70000"/>
              </a:srgbClr>
            </a:outerShdw>
          </a:effectLst>
        </p:spPr>
      </p:pic>
      <p:pic>
        <p:nvPicPr>
          <p:cNvPr id="4" name="图片 3">
            <a:extLst>
              <a:ext uri="{FF2B5EF4-FFF2-40B4-BE49-F238E27FC236}">
                <a16:creationId xmlns:a16="http://schemas.microsoft.com/office/drawing/2014/main" id="{170A4EFA-E343-8641-9F72-8F772D89BF37}"/>
              </a:ext>
            </a:extLst>
          </p:cNvPr>
          <p:cNvPicPr>
            <a:picLocks noChangeAspect="1"/>
          </p:cNvPicPr>
          <p:nvPr/>
        </p:nvPicPr>
        <p:blipFill>
          <a:blip r:embed="rId4"/>
          <a:stretch>
            <a:fillRect/>
          </a:stretch>
        </p:blipFill>
        <p:spPr>
          <a:xfrm>
            <a:off x="2595578" y="5241026"/>
            <a:ext cx="3995172" cy="1753499"/>
          </a:xfrm>
          <a:prstGeom prst="rect">
            <a:avLst/>
          </a:prstGeom>
          <a:ln>
            <a:noFill/>
          </a:ln>
          <a:effectLst>
            <a:outerShdw blurRad="190500" algn="tl" rotWithShape="0">
              <a:srgbClr val="000000">
                <a:alpha val="70000"/>
              </a:srgbClr>
            </a:outerShdw>
          </a:effectLst>
        </p:spPr>
      </p:pic>
      <p:pic>
        <p:nvPicPr>
          <p:cNvPr id="14" name="图片 13">
            <a:extLst>
              <a:ext uri="{FF2B5EF4-FFF2-40B4-BE49-F238E27FC236}">
                <a16:creationId xmlns:a16="http://schemas.microsoft.com/office/drawing/2014/main" id="{ACA2FCE1-DE6D-6740-A0D8-B1F78A14E249}"/>
              </a:ext>
            </a:extLst>
          </p:cNvPr>
          <p:cNvPicPr>
            <a:picLocks noChangeAspect="1"/>
          </p:cNvPicPr>
          <p:nvPr/>
        </p:nvPicPr>
        <p:blipFill>
          <a:blip r:embed="rId5"/>
          <a:stretch>
            <a:fillRect/>
          </a:stretch>
        </p:blipFill>
        <p:spPr>
          <a:xfrm>
            <a:off x="7199029" y="1275817"/>
            <a:ext cx="3725825" cy="1636555"/>
          </a:xfrm>
          <a:prstGeom prst="rect">
            <a:avLst/>
          </a:prstGeom>
          <a:ln>
            <a:noFill/>
          </a:ln>
          <a:effectLst>
            <a:outerShdw blurRad="190500" algn="tl" rotWithShape="0">
              <a:srgbClr val="000000">
                <a:alpha val="70000"/>
              </a:srgbClr>
            </a:outerShdw>
          </a:effectLst>
        </p:spPr>
      </p:pic>
      <p:sp>
        <p:nvSpPr>
          <p:cNvPr id="5" name="文本框 4">
            <a:extLst>
              <a:ext uri="{FF2B5EF4-FFF2-40B4-BE49-F238E27FC236}">
                <a16:creationId xmlns:a16="http://schemas.microsoft.com/office/drawing/2014/main" id="{B7D8ECA8-F34D-F41C-D288-8D30086F78B4}"/>
              </a:ext>
            </a:extLst>
          </p:cNvPr>
          <p:cNvSpPr txBox="1"/>
          <p:nvPr/>
        </p:nvSpPr>
        <p:spPr>
          <a:xfrm>
            <a:off x="7109764" y="906518"/>
            <a:ext cx="1793828" cy="286306"/>
          </a:xfrm>
          <a:prstGeom prst="rect">
            <a:avLst/>
          </a:prstGeom>
          <a:noFill/>
        </p:spPr>
        <p:txBody>
          <a:bodyPr wrap="none" rtlCol="0">
            <a:spAutoFit/>
          </a:bodyPr>
          <a:lstStyle/>
          <a:p>
            <a:r>
              <a:rPr kumimoji="1" lang="en-US" altLang="zh-CN" sz="1224" dirty="0"/>
              <a:t>1.</a:t>
            </a:r>
            <a:r>
              <a:rPr kumimoji="1" lang="zh-CN" altLang="en-US" sz="1224" dirty="0"/>
              <a:t>配置</a:t>
            </a:r>
            <a:r>
              <a:rPr kumimoji="1" lang="en-US" altLang="zh-CN" sz="1224" dirty="0"/>
              <a:t>API</a:t>
            </a:r>
            <a:r>
              <a:rPr kumimoji="1" lang="zh-CN" altLang="en-US" sz="1224" dirty="0"/>
              <a:t>身份验证方式</a:t>
            </a:r>
          </a:p>
        </p:txBody>
      </p:sp>
      <p:sp>
        <p:nvSpPr>
          <p:cNvPr id="6" name="文本框 5">
            <a:extLst>
              <a:ext uri="{FF2B5EF4-FFF2-40B4-BE49-F238E27FC236}">
                <a16:creationId xmlns:a16="http://schemas.microsoft.com/office/drawing/2014/main" id="{1AF1AA58-14C0-F455-85BC-2B369F3244C8}"/>
              </a:ext>
            </a:extLst>
          </p:cNvPr>
          <p:cNvSpPr txBox="1"/>
          <p:nvPr/>
        </p:nvSpPr>
        <p:spPr>
          <a:xfrm>
            <a:off x="7094838" y="2937442"/>
            <a:ext cx="1497909" cy="286306"/>
          </a:xfrm>
          <a:prstGeom prst="rect">
            <a:avLst/>
          </a:prstGeom>
          <a:noFill/>
        </p:spPr>
        <p:txBody>
          <a:bodyPr wrap="none" rtlCol="0">
            <a:spAutoFit/>
          </a:bodyPr>
          <a:lstStyle/>
          <a:p>
            <a:r>
              <a:rPr kumimoji="1" lang="en-US" altLang="zh-CN" sz="1224" dirty="0"/>
              <a:t>2.</a:t>
            </a:r>
            <a:r>
              <a:rPr kumimoji="1" lang="zh-CN" altLang="en-US" sz="1224" dirty="0"/>
              <a:t>配置</a:t>
            </a:r>
            <a:r>
              <a:rPr kumimoji="1" lang="en-US" altLang="zh-CN" sz="1224" dirty="0"/>
              <a:t>API</a:t>
            </a:r>
            <a:r>
              <a:rPr kumimoji="1" lang="zh-CN" altLang="en-US" sz="1224" dirty="0"/>
              <a:t>数据结构</a:t>
            </a:r>
          </a:p>
        </p:txBody>
      </p:sp>
      <p:sp>
        <p:nvSpPr>
          <p:cNvPr id="7" name="文本框 6">
            <a:extLst>
              <a:ext uri="{FF2B5EF4-FFF2-40B4-BE49-F238E27FC236}">
                <a16:creationId xmlns:a16="http://schemas.microsoft.com/office/drawing/2014/main" id="{A2EFAEE9-9296-6488-BCD8-49385D0A6DC9}"/>
              </a:ext>
            </a:extLst>
          </p:cNvPr>
          <p:cNvSpPr txBox="1"/>
          <p:nvPr/>
        </p:nvSpPr>
        <p:spPr>
          <a:xfrm>
            <a:off x="7057144" y="4807499"/>
            <a:ext cx="2459239" cy="286306"/>
          </a:xfrm>
          <a:prstGeom prst="rect">
            <a:avLst/>
          </a:prstGeom>
          <a:noFill/>
        </p:spPr>
        <p:txBody>
          <a:bodyPr wrap="none" rtlCol="0">
            <a:spAutoFit/>
          </a:bodyPr>
          <a:lstStyle/>
          <a:p>
            <a:r>
              <a:rPr kumimoji="1" lang="en-US" altLang="zh-CN" sz="1224" dirty="0"/>
              <a:t>3.</a:t>
            </a:r>
            <a:r>
              <a:rPr kumimoji="1" lang="zh-CN" altLang="en-US" sz="1224" dirty="0"/>
              <a:t>配置</a:t>
            </a:r>
            <a:r>
              <a:rPr kumimoji="1" lang="en-US" altLang="zh-CN" sz="1224" dirty="0"/>
              <a:t>API</a:t>
            </a:r>
            <a:r>
              <a:rPr kumimoji="1" lang="zh-CN" altLang="en-US" sz="1224" dirty="0"/>
              <a:t>和中台表结构映射规则</a:t>
            </a:r>
          </a:p>
        </p:txBody>
      </p:sp>
      <p:sp>
        <p:nvSpPr>
          <p:cNvPr id="8" name="文本框 7">
            <a:extLst>
              <a:ext uri="{FF2B5EF4-FFF2-40B4-BE49-F238E27FC236}">
                <a16:creationId xmlns:a16="http://schemas.microsoft.com/office/drawing/2014/main" id="{E059839F-1B38-65B6-6188-5C02E9A6003C}"/>
              </a:ext>
            </a:extLst>
          </p:cNvPr>
          <p:cNvSpPr txBox="1"/>
          <p:nvPr/>
        </p:nvSpPr>
        <p:spPr>
          <a:xfrm>
            <a:off x="2417055" y="4851475"/>
            <a:ext cx="7602364" cy="286306"/>
          </a:xfrm>
          <a:prstGeom prst="rect">
            <a:avLst/>
          </a:prstGeom>
          <a:noFill/>
        </p:spPr>
        <p:txBody>
          <a:bodyPr wrap="square" rtlCol="0">
            <a:spAutoFit/>
          </a:bodyPr>
          <a:lstStyle/>
          <a:p>
            <a:r>
              <a:rPr kumimoji="1" lang="en-US" altLang="zh-CN" sz="1224" dirty="0"/>
              <a:t>4.</a:t>
            </a:r>
            <a:r>
              <a:rPr kumimoji="1" lang="zh-CN" altLang="en-US" sz="1224" dirty="0"/>
              <a:t>配置覆盖方式</a:t>
            </a:r>
          </a:p>
        </p:txBody>
      </p:sp>
    </p:spTree>
    <p:extLst>
      <p:ext uri="{BB962C8B-B14F-4D97-AF65-F5344CB8AC3E}">
        <p14:creationId xmlns:p14="http://schemas.microsoft.com/office/powerpoint/2010/main" val="20267891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下箭头 9">
            <a:extLst>
              <a:ext uri="{FF2B5EF4-FFF2-40B4-BE49-F238E27FC236}">
                <a16:creationId xmlns:a16="http://schemas.microsoft.com/office/drawing/2014/main" id="{237C91AB-F132-B741-85A3-727E58165B88}"/>
              </a:ext>
            </a:extLst>
          </p:cNvPr>
          <p:cNvSpPr/>
          <p:nvPr/>
        </p:nvSpPr>
        <p:spPr bwMode="auto">
          <a:xfrm>
            <a:off x="10752320" y="4949288"/>
            <a:ext cx="365704" cy="168475"/>
          </a:xfrm>
          <a:prstGeom prst="downArrow">
            <a:avLst>
              <a:gd name="adj1" fmla="val 43243"/>
              <a:gd name="adj2" fmla="val 50000"/>
            </a:avLst>
          </a:prstGeom>
          <a:solidFill>
            <a:srgbClr val="FF4073"/>
          </a:solidFill>
          <a:ln>
            <a:solidFill>
              <a:srgbClr val="FF40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solidFill>
                <a:srgbClr val="FF4073"/>
              </a:solidFill>
            </a:endParaRPr>
          </a:p>
        </p:txBody>
      </p:sp>
      <p:sp>
        <p:nvSpPr>
          <p:cNvPr id="11" name="下箭头 10">
            <a:extLst>
              <a:ext uri="{FF2B5EF4-FFF2-40B4-BE49-F238E27FC236}">
                <a16:creationId xmlns:a16="http://schemas.microsoft.com/office/drawing/2014/main" id="{D45862A7-3415-C348-8237-33C664F7491A}"/>
              </a:ext>
            </a:extLst>
          </p:cNvPr>
          <p:cNvSpPr/>
          <p:nvPr/>
        </p:nvSpPr>
        <p:spPr bwMode="auto">
          <a:xfrm rot="5400000">
            <a:off x="7145810" y="5927799"/>
            <a:ext cx="365704" cy="228564"/>
          </a:xfrm>
          <a:prstGeom prst="downArrow">
            <a:avLst/>
          </a:prstGeom>
          <a:solidFill>
            <a:srgbClr val="FF4073"/>
          </a:solidFill>
          <a:ln>
            <a:solidFill>
              <a:srgbClr val="FF40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solidFill>
                <a:srgbClr val="FF4073"/>
              </a:solidFill>
            </a:endParaRPr>
          </a:p>
        </p:txBody>
      </p:sp>
      <p:sp>
        <p:nvSpPr>
          <p:cNvPr id="12" name="矩形 11">
            <a:extLst>
              <a:ext uri="{FF2B5EF4-FFF2-40B4-BE49-F238E27FC236}">
                <a16:creationId xmlns:a16="http://schemas.microsoft.com/office/drawing/2014/main" id="{1669534D-09F3-B047-A279-E0B9D8F0C2A9}"/>
              </a:ext>
            </a:extLst>
          </p:cNvPr>
          <p:cNvSpPr/>
          <p:nvPr/>
        </p:nvSpPr>
        <p:spPr>
          <a:xfrm>
            <a:off x="654385" y="1776513"/>
            <a:ext cx="5051168" cy="1788335"/>
          </a:xfrm>
          <a:prstGeom prst="rect">
            <a:avLst/>
          </a:prstGeom>
        </p:spPr>
        <p:txBody>
          <a:bodyPr wrap="square">
            <a:spAutoFit/>
          </a:bodyPr>
          <a:lstStyle/>
          <a:p>
            <a:r>
              <a:rPr lang="zh-CN" altLang="en-US" sz="1399" dirty="0">
                <a:solidFill>
                  <a:srgbClr val="2A57E8"/>
                </a:solidFill>
              </a:rPr>
              <a:t>数据接入：配置</a:t>
            </a:r>
            <a:r>
              <a:rPr lang="en-US" altLang="zh-CN" sz="1399" dirty="0">
                <a:solidFill>
                  <a:srgbClr val="2A57E8"/>
                </a:solidFill>
              </a:rPr>
              <a:t>SFTP</a:t>
            </a:r>
            <a:r>
              <a:rPr lang="zh-CN" altLang="en-US" sz="1399" dirty="0">
                <a:solidFill>
                  <a:srgbClr val="2A57E8"/>
                </a:solidFill>
              </a:rPr>
              <a:t>身份验证</a:t>
            </a:r>
            <a:r>
              <a:rPr lang="en-US" altLang="zh-CN" sz="1399" dirty="0">
                <a:solidFill>
                  <a:srgbClr val="2A57E8"/>
                </a:solidFill>
              </a:rPr>
              <a:t>-&gt;</a:t>
            </a:r>
            <a:r>
              <a:rPr lang="zh-CN" altLang="en-US" sz="1399" dirty="0">
                <a:solidFill>
                  <a:srgbClr val="2A57E8"/>
                </a:solidFill>
              </a:rPr>
              <a:t>选择数据源表</a:t>
            </a:r>
            <a:r>
              <a:rPr lang="en-US" altLang="zh-CN" sz="1399" dirty="0">
                <a:solidFill>
                  <a:srgbClr val="2A57E8"/>
                </a:solidFill>
              </a:rPr>
              <a:t>—&gt;</a:t>
            </a:r>
            <a:r>
              <a:rPr lang="zh-CN" altLang="en-US" sz="1399" dirty="0">
                <a:solidFill>
                  <a:srgbClr val="2A57E8"/>
                </a:solidFill>
              </a:rPr>
              <a:t>字段映射</a:t>
            </a:r>
            <a:r>
              <a:rPr lang="en-US" altLang="zh-CN" sz="1399" dirty="0">
                <a:solidFill>
                  <a:srgbClr val="2A57E8"/>
                </a:solidFill>
              </a:rPr>
              <a:t>—&gt;</a:t>
            </a:r>
            <a:r>
              <a:rPr lang="zh-CN" altLang="en-US" sz="1399" dirty="0">
                <a:solidFill>
                  <a:srgbClr val="2A57E8"/>
                </a:solidFill>
              </a:rPr>
              <a:t>选择覆盖方式</a:t>
            </a:r>
            <a:endParaRPr lang="en-US" altLang="zh-CN" sz="1399" dirty="0">
              <a:solidFill>
                <a:srgbClr val="2A57E8"/>
              </a:solidFill>
            </a:endParaRPr>
          </a:p>
          <a:p>
            <a:endParaRPr lang="en-US" altLang="zh-CN" sz="1599" dirty="0">
              <a:gradFill>
                <a:gsLst>
                  <a:gs pos="2917">
                    <a:schemeClr val="tx1"/>
                  </a:gs>
                  <a:gs pos="30000">
                    <a:schemeClr val="tx1"/>
                  </a:gs>
                </a:gsLst>
                <a:lin ang="5400000" scaled="0"/>
              </a:gradFill>
            </a:endParaRPr>
          </a:p>
          <a:p>
            <a:r>
              <a:rPr lang="en-US" altLang="zh-CN" sz="1599" dirty="0">
                <a:gradFill>
                  <a:gsLst>
                    <a:gs pos="2917">
                      <a:schemeClr val="tx1"/>
                    </a:gs>
                    <a:gs pos="30000">
                      <a:schemeClr val="tx1"/>
                    </a:gs>
                  </a:gsLst>
                  <a:lin ang="5400000" scaled="0"/>
                </a:gradFill>
              </a:rPr>
              <a:t>1.</a:t>
            </a:r>
            <a:r>
              <a:rPr lang="zh-CN" altLang="en-US" sz="1599" dirty="0">
                <a:gradFill>
                  <a:gsLst>
                    <a:gs pos="2917">
                      <a:schemeClr val="tx1"/>
                    </a:gs>
                    <a:gs pos="30000">
                      <a:schemeClr val="tx1"/>
                    </a:gs>
                  </a:gsLst>
                  <a:lin ang="5400000" scaled="0"/>
                </a:gradFill>
              </a:rPr>
              <a:t>支持指定读取</a:t>
            </a:r>
            <a:r>
              <a:rPr lang="en-US" altLang="zh-CN" sz="1599" dirty="0">
                <a:gradFill>
                  <a:gsLst>
                    <a:gs pos="2917">
                      <a:schemeClr val="tx1"/>
                    </a:gs>
                    <a:gs pos="30000">
                      <a:schemeClr val="tx1"/>
                    </a:gs>
                  </a:gsLst>
                  <a:lin ang="5400000" scaled="0"/>
                </a:gradFill>
              </a:rPr>
              <a:t>Excel</a:t>
            </a:r>
            <a:r>
              <a:rPr lang="zh-CN" altLang="en-US" sz="1599" dirty="0">
                <a:gradFill>
                  <a:gsLst>
                    <a:gs pos="2917">
                      <a:schemeClr val="tx1"/>
                    </a:gs>
                    <a:gs pos="30000">
                      <a:schemeClr val="tx1"/>
                    </a:gs>
                  </a:gsLst>
                  <a:lin ang="5400000" scaled="0"/>
                </a:gradFill>
              </a:rPr>
              <a:t>文件还是</a:t>
            </a:r>
            <a:r>
              <a:rPr lang="en-US" altLang="zh-CN" sz="1599" dirty="0">
                <a:gradFill>
                  <a:gsLst>
                    <a:gs pos="2917">
                      <a:schemeClr val="tx1"/>
                    </a:gs>
                    <a:gs pos="30000">
                      <a:schemeClr val="tx1"/>
                    </a:gs>
                  </a:gsLst>
                  <a:lin ang="5400000" scaled="0"/>
                </a:gradFill>
              </a:rPr>
              <a:t>CSV</a:t>
            </a:r>
            <a:r>
              <a:rPr lang="zh-CN" altLang="en-US" sz="1599" dirty="0">
                <a:gradFill>
                  <a:gsLst>
                    <a:gs pos="2917">
                      <a:schemeClr val="tx1"/>
                    </a:gs>
                    <a:gs pos="30000">
                      <a:schemeClr val="tx1"/>
                    </a:gs>
                  </a:gsLst>
                  <a:lin ang="5400000" scaled="0"/>
                </a:gradFill>
              </a:rPr>
              <a:t>文件；</a:t>
            </a:r>
            <a:endParaRPr lang="en-US" altLang="zh-CN" sz="1599" dirty="0">
              <a:gradFill>
                <a:gsLst>
                  <a:gs pos="2917">
                    <a:schemeClr val="tx1"/>
                  </a:gs>
                  <a:gs pos="30000">
                    <a:schemeClr val="tx1"/>
                  </a:gs>
                </a:gsLst>
                <a:lin ang="5400000" scaled="0"/>
              </a:gradFill>
            </a:endParaRPr>
          </a:p>
          <a:p>
            <a:r>
              <a:rPr lang="en-US" altLang="zh-CN" sz="1599" dirty="0">
                <a:gradFill>
                  <a:gsLst>
                    <a:gs pos="2917">
                      <a:schemeClr val="tx1"/>
                    </a:gs>
                    <a:gs pos="30000">
                      <a:schemeClr val="tx1"/>
                    </a:gs>
                  </a:gsLst>
                  <a:lin ang="5400000" scaled="0"/>
                </a:gradFill>
              </a:rPr>
              <a:t>2.</a:t>
            </a:r>
            <a:r>
              <a:rPr lang="zh-CN" altLang="en-US" sz="1599" dirty="0">
                <a:gradFill>
                  <a:gsLst>
                    <a:gs pos="2917">
                      <a:schemeClr val="tx1"/>
                    </a:gs>
                    <a:gs pos="30000">
                      <a:schemeClr val="tx1"/>
                    </a:gs>
                  </a:gsLst>
                  <a:lin ang="5400000" scaled="0"/>
                </a:gradFill>
              </a:rPr>
              <a:t>支持读取</a:t>
            </a:r>
            <a:r>
              <a:rPr lang="en-US" altLang="zh-CN" sz="1599" dirty="0">
                <a:gradFill>
                  <a:gsLst>
                    <a:gs pos="2917">
                      <a:schemeClr val="tx1"/>
                    </a:gs>
                    <a:gs pos="30000">
                      <a:schemeClr val="tx1"/>
                    </a:gs>
                  </a:gsLst>
                  <a:lin ang="5400000" scaled="0"/>
                </a:gradFill>
              </a:rPr>
              <a:t>Excel</a:t>
            </a:r>
            <a:r>
              <a:rPr lang="zh-CN" altLang="en-US" sz="1599" dirty="0">
                <a:gradFill>
                  <a:gsLst>
                    <a:gs pos="2917">
                      <a:schemeClr val="tx1"/>
                    </a:gs>
                    <a:gs pos="30000">
                      <a:schemeClr val="tx1"/>
                    </a:gs>
                  </a:gsLst>
                  <a:lin ang="5400000" scaled="0"/>
                </a:gradFill>
              </a:rPr>
              <a:t>不同</a:t>
            </a:r>
            <a:r>
              <a:rPr lang="en-US" altLang="zh-CN" sz="1599" dirty="0">
                <a:gradFill>
                  <a:gsLst>
                    <a:gs pos="2917">
                      <a:schemeClr val="tx1"/>
                    </a:gs>
                    <a:gs pos="30000">
                      <a:schemeClr val="tx1"/>
                    </a:gs>
                  </a:gsLst>
                  <a:lin ang="5400000" scaled="0"/>
                </a:gradFill>
              </a:rPr>
              <a:t>Sheet</a:t>
            </a:r>
            <a:r>
              <a:rPr lang="zh-CN" altLang="en-US" sz="1599" dirty="0">
                <a:gradFill>
                  <a:gsLst>
                    <a:gs pos="2917">
                      <a:schemeClr val="tx1"/>
                    </a:gs>
                    <a:gs pos="30000">
                      <a:schemeClr val="tx1"/>
                    </a:gs>
                  </a:gsLst>
                  <a:lin ang="5400000" scaled="0"/>
                </a:gradFill>
              </a:rPr>
              <a:t>页的数据；</a:t>
            </a:r>
            <a:endParaRPr lang="en-US" altLang="zh-CN" sz="1599" dirty="0">
              <a:gradFill>
                <a:gsLst>
                  <a:gs pos="2917">
                    <a:schemeClr val="tx1"/>
                  </a:gs>
                  <a:gs pos="30000">
                    <a:schemeClr val="tx1"/>
                  </a:gs>
                </a:gsLst>
                <a:lin ang="5400000" scaled="0"/>
              </a:gradFill>
            </a:endParaRPr>
          </a:p>
          <a:p>
            <a:r>
              <a:rPr lang="en-US" altLang="zh-CN" sz="1599" dirty="0">
                <a:gradFill>
                  <a:gsLst>
                    <a:gs pos="2917">
                      <a:schemeClr val="tx1"/>
                    </a:gs>
                    <a:gs pos="30000">
                      <a:schemeClr val="tx1"/>
                    </a:gs>
                  </a:gsLst>
                  <a:lin ang="5400000" scaled="0"/>
                </a:gradFill>
              </a:rPr>
              <a:t>3.</a:t>
            </a:r>
            <a:r>
              <a:rPr lang="zh-CN" altLang="en-US" sz="1599" dirty="0">
                <a:gradFill>
                  <a:gsLst>
                    <a:gs pos="2917">
                      <a:schemeClr val="tx1"/>
                    </a:gs>
                    <a:gs pos="30000">
                      <a:schemeClr val="tx1"/>
                    </a:gs>
                  </a:gsLst>
                  <a:lin ang="5400000" scaled="0"/>
                </a:gradFill>
              </a:rPr>
              <a:t>指定文件夹下的文件页面预览并导入；</a:t>
            </a:r>
            <a:endParaRPr lang="en-US" altLang="zh-CN" sz="1599" dirty="0">
              <a:gradFill>
                <a:gsLst>
                  <a:gs pos="2917">
                    <a:schemeClr val="tx1"/>
                  </a:gs>
                  <a:gs pos="30000">
                    <a:schemeClr val="tx1"/>
                  </a:gs>
                </a:gsLst>
                <a:lin ang="5400000" scaled="0"/>
              </a:gradFill>
            </a:endParaRPr>
          </a:p>
          <a:p>
            <a:r>
              <a:rPr lang="en-US" altLang="zh-CN" sz="1599" dirty="0">
                <a:gradFill>
                  <a:gsLst>
                    <a:gs pos="2917">
                      <a:schemeClr val="tx1"/>
                    </a:gs>
                    <a:gs pos="30000">
                      <a:schemeClr val="tx1"/>
                    </a:gs>
                  </a:gsLst>
                  <a:lin ang="5400000" scaled="0"/>
                </a:gradFill>
              </a:rPr>
              <a:t>4.</a:t>
            </a:r>
            <a:r>
              <a:rPr lang="zh-CN" altLang="en-US" sz="1599" dirty="0">
                <a:gradFill>
                  <a:gsLst>
                    <a:gs pos="2917">
                      <a:schemeClr val="tx1"/>
                    </a:gs>
                    <a:gs pos="30000">
                      <a:schemeClr val="tx1"/>
                    </a:gs>
                  </a:gsLst>
                  <a:lin ang="5400000" scaled="0"/>
                </a:gradFill>
              </a:rPr>
              <a:t>实现从文件服务器获取数据</a:t>
            </a:r>
            <a:endParaRPr lang="en-US" altLang="zh-CN" sz="1599" dirty="0">
              <a:gradFill>
                <a:gsLst>
                  <a:gs pos="2917">
                    <a:schemeClr val="tx1"/>
                  </a:gs>
                  <a:gs pos="30000">
                    <a:schemeClr val="tx1"/>
                  </a:gs>
                </a:gsLst>
                <a:lin ang="5400000" scaled="0"/>
              </a:gradFill>
            </a:endParaRPr>
          </a:p>
        </p:txBody>
      </p:sp>
      <p:sp>
        <p:nvSpPr>
          <p:cNvPr id="15" name="标题 14">
            <a:extLst>
              <a:ext uri="{FF2B5EF4-FFF2-40B4-BE49-F238E27FC236}">
                <a16:creationId xmlns:a16="http://schemas.microsoft.com/office/drawing/2014/main" id="{0704BF79-BD54-764D-880F-E45B79FAB229}"/>
              </a:ext>
            </a:extLst>
          </p:cNvPr>
          <p:cNvSpPr>
            <a:spLocks noGrp="1"/>
          </p:cNvSpPr>
          <p:nvPr>
            <p:ph type="title"/>
          </p:nvPr>
        </p:nvSpPr>
        <p:spPr/>
        <p:txBody>
          <a:bodyPr>
            <a:normAutofit/>
          </a:bodyPr>
          <a:lstStyle/>
          <a:p>
            <a:pPr algn="l"/>
            <a:r>
              <a:rPr lang="zh-CN" altLang="en-US" b="1" dirty="0">
                <a:latin typeface="Microsoft YaHei" panose="020B0503020204020204" pitchFamily="34" charset="-122"/>
                <a:ea typeface="Microsoft YaHei" panose="020B0503020204020204" pitchFamily="34" charset="-122"/>
              </a:rPr>
              <a:t>数据接入</a:t>
            </a:r>
            <a:r>
              <a:rPr lang="en-US" altLang="zh-CN" b="1" dirty="0">
                <a:latin typeface="Microsoft YaHei" panose="020B0503020204020204" pitchFamily="34" charset="-122"/>
                <a:ea typeface="Microsoft YaHei" panose="020B0503020204020204" pitchFamily="34" charset="-122"/>
              </a:rPr>
              <a:t>-SFTP</a:t>
            </a:r>
            <a:r>
              <a:rPr lang="zh-CN" altLang="en-US" b="1" dirty="0">
                <a:latin typeface="Microsoft YaHei" panose="020B0503020204020204" pitchFamily="34" charset="-122"/>
                <a:ea typeface="Microsoft YaHei" panose="020B0503020204020204" pitchFamily="34" charset="-122"/>
              </a:rPr>
              <a:t>方式接入</a:t>
            </a:r>
          </a:p>
        </p:txBody>
      </p:sp>
      <p:sp>
        <p:nvSpPr>
          <p:cNvPr id="13" name="下箭头 12">
            <a:extLst>
              <a:ext uri="{FF2B5EF4-FFF2-40B4-BE49-F238E27FC236}">
                <a16:creationId xmlns:a16="http://schemas.microsoft.com/office/drawing/2014/main" id="{4DDF2ACA-7BCB-3C4C-8C60-08D1D637CDA5}"/>
              </a:ext>
            </a:extLst>
          </p:cNvPr>
          <p:cNvSpPr/>
          <p:nvPr/>
        </p:nvSpPr>
        <p:spPr bwMode="auto">
          <a:xfrm>
            <a:off x="10569468" y="2900716"/>
            <a:ext cx="365704" cy="163934"/>
          </a:xfrm>
          <a:prstGeom prst="downArrow">
            <a:avLst>
              <a:gd name="adj1" fmla="val 43243"/>
              <a:gd name="adj2" fmla="val 50000"/>
            </a:avLst>
          </a:prstGeom>
          <a:solidFill>
            <a:srgbClr val="FF4073"/>
          </a:solidFill>
          <a:ln>
            <a:solidFill>
              <a:srgbClr val="FF40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solidFill>
                <a:srgbClr val="FF4073"/>
              </a:solidFill>
            </a:endParaRPr>
          </a:p>
        </p:txBody>
      </p:sp>
      <p:pic>
        <p:nvPicPr>
          <p:cNvPr id="6" name="图片 5">
            <a:extLst>
              <a:ext uri="{FF2B5EF4-FFF2-40B4-BE49-F238E27FC236}">
                <a16:creationId xmlns:a16="http://schemas.microsoft.com/office/drawing/2014/main" id="{7644B1DB-FF0B-FD4C-86E1-C87E81B53E86}"/>
              </a:ext>
            </a:extLst>
          </p:cNvPr>
          <p:cNvPicPr>
            <a:picLocks noChangeAspect="1"/>
          </p:cNvPicPr>
          <p:nvPr/>
        </p:nvPicPr>
        <p:blipFill>
          <a:blip r:embed="rId2"/>
          <a:stretch>
            <a:fillRect/>
          </a:stretch>
        </p:blipFill>
        <p:spPr>
          <a:xfrm>
            <a:off x="7438374" y="987970"/>
            <a:ext cx="4165825" cy="1897017"/>
          </a:xfrm>
          <a:prstGeom prst="rect">
            <a:avLst/>
          </a:prstGeom>
          <a:ln>
            <a:noFill/>
          </a:ln>
          <a:effectLst>
            <a:outerShdw blurRad="190500" algn="tl" rotWithShape="0">
              <a:srgbClr val="000000">
                <a:alpha val="70000"/>
              </a:srgbClr>
            </a:outerShdw>
          </a:effectLst>
        </p:spPr>
      </p:pic>
      <p:pic>
        <p:nvPicPr>
          <p:cNvPr id="7" name="图片 6">
            <a:extLst>
              <a:ext uri="{FF2B5EF4-FFF2-40B4-BE49-F238E27FC236}">
                <a16:creationId xmlns:a16="http://schemas.microsoft.com/office/drawing/2014/main" id="{DD5FF666-451C-7C49-B6F8-D9999C7B9780}"/>
              </a:ext>
            </a:extLst>
          </p:cNvPr>
          <p:cNvPicPr>
            <a:picLocks noChangeAspect="1"/>
          </p:cNvPicPr>
          <p:nvPr/>
        </p:nvPicPr>
        <p:blipFill>
          <a:blip r:embed="rId3"/>
          <a:stretch>
            <a:fillRect/>
          </a:stretch>
        </p:blipFill>
        <p:spPr>
          <a:xfrm>
            <a:off x="7438374" y="3132112"/>
            <a:ext cx="4165826" cy="1785715"/>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0D768C45-4443-7F4B-BBEC-95130176DBA9}"/>
              </a:ext>
            </a:extLst>
          </p:cNvPr>
          <p:cNvPicPr>
            <a:picLocks noChangeAspect="1"/>
          </p:cNvPicPr>
          <p:nvPr/>
        </p:nvPicPr>
        <p:blipFill>
          <a:blip r:embed="rId4"/>
          <a:stretch>
            <a:fillRect/>
          </a:stretch>
        </p:blipFill>
        <p:spPr>
          <a:xfrm>
            <a:off x="7540553" y="5149222"/>
            <a:ext cx="4063647" cy="1785715"/>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3918EC79-3860-5A40-8C0B-83A26C4ABE84}"/>
              </a:ext>
            </a:extLst>
          </p:cNvPr>
          <p:cNvPicPr>
            <a:picLocks noChangeAspect="1"/>
          </p:cNvPicPr>
          <p:nvPr/>
        </p:nvPicPr>
        <p:blipFill>
          <a:blip r:embed="rId5"/>
          <a:stretch>
            <a:fillRect/>
          </a:stretch>
        </p:blipFill>
        <p:spPr>
          <a:xfrm>
            <a:off x="2859604" y="5109038"/>
            <a:ext cx="4257167" cy="1885487"/>
          </a:xfrm>
          <a:prstGeom prst="rect">
            <a:avLst/>
          </a:prstGeom>
          <a:ln>
            <a:noFill/>
          </a:ln>
          <a:effectLst>
            <a:outerShdw blurRad="190500" algn="tl" rotWithShape="0">
              <a:srgbClr val="000000">
                <a:alpha val="70000"/>
              </a:srgbClr>
            </a:outerShdw>
          </a:effectLst>
        </p:spPr>
      </p:pic>
      <p:sp>
        <p:nvSpPr>
          <p:cNvPr id="2" name="文本框 1">
            <a:extLst>
              <a:ext uri="{FF2B5EF4-FFF2-40B4-BE49-F238E27FC236}">
                <a16:creationId xmlns:a16="http://schemas.microsoft.com/office/drawing/2014/main" id="{94B04674-33F7-0119-4F68-3631ABAF4910}"/>
              </a:ext>
            </a:extLst>
          </p:cNvPr>
          <p:cNvSpPr txBox="1"/>
          <p:nvPr/>
        </p:nvSpPr>
        <p:spPr>
          <a:xfrm>
            <a:off x="7116772" y="756574"/>
            <a:ext cx="1575862" cy="286306"/>
          </a:xfrm>
          <a:prstGeom prst="rect">
            <a:avLst/>
          </a:prstGeom>
          <a:noFill/>
        </p:spPr>
        <p:txBody>
          <a:bodyPr wrap="none" rtlCol="0">
            <a:spAutoFit/>
          </a:bodyPr>
          <a:lstStyle/>
          <a:p>
            <a:r>
              <a:rPr kumimoji="1" lang="en-US" altLang="zh-CN" sz="1224" dirty="0"/>
              <a:t>1.</a:t>
            </a:r>
            <a:r>
              <a:rPr kumimoji="1" lang="zh-CN" altLang="en-US" sz="1224" dirty="0"/>
              <a:t>配置</a:t>
            </a:r>
            <a:r>
              <a:rPr kumimoji="1" lang="en-US" altLang="zh-CN" sz="1224" dirty="0"/>
              <a:t>SFTP</a:t>
            </a:r>
            <a:r>
              <a:rPr kumimoji="1" lang="zh-CN" altLang="en-US" sz="1224" dirty="0"/>
              <a:t>连接信息</a:t>
            </a:r>
          </a:p>
        </p:txBody>
      </p:sp>
      <p:sp>
        <p:nvSpPr>
          <p:cNvPr id="3" name="文本框 2">
            <a:extLst>
              <a:ext uri="{FF2B5EF4-FFF2-40B4-BE49-F238E27FC236}">
                <a16:creationId xmlns:a16="http://schemas.microsoft.com/office/drawing/2014/main" id="{E6CCC6F4-46A1-B5E3-9FD3-816FF1128AB5}"/>
              </a:ext>
            </a:extLst>
          </p:cNvPr>
          <p:cNvSpPr txBox="1"/>
          <p:nvPr/>
        </p:nvSpPr>
        <p:spPr>
          <a:xfrm>
            <a:off x="7214380" y="2844060"/>
            <a:ext cx="2368076" cy="286306"/>
          </a:xfrm>
          <a:prstGeom prst="rect">
            <a:avLst/>
          </a:prstGeom>
          <a:noFill/>
        </p:spPr>
        <p:txBody>
          <a:bodyPr wrap="none" rtlCol="0">
            <a:spAutoFit/>
          </a:bodyPr>
          <a:lstStyle/>
          <a:p>
            <a:r>
              <a:rPr kumimoji="1" lang="en-US" altLang="zh-CN" sz="1224" dirty="0"/>
              <a:t>2.</a:t>
            </a:r>
            <a:r>
              <a:rPr kumimoji="1" lang="zh-CN" altLang="en-US" sz="1224" dirty="0"/>
              <a:t>读取路径下的</a:t>
            </a:r>
            <a:r>
              <a:rPr kumimoji="1" lang="en-US" altLang="zh-CN" sz="1224" dirty="0"/>
              <a:t>CSV</a:t>
            </a:r>
            <a:r>
              <a:rPr kumimoji="1" lang="zh-CN" altLang="en-US" sz="1224" dirty="0"/>
              <a:t>，</a:t>
            </a:r>
            <a:r>
              <a:rPr kumimoji="1" lang="en-US" altLang="zh-CN" sz="1224" dirty="0"/>
              <a:t>Excel</a:t>
            </a:r>
            <a:r>
              <a:rPr kumimoji="1" lang="zh-CN" altLang="en-US" sz="1224" dirty="0"/>
              <a:t>文件</a:t>
            </a:r>
          </a:p>
        </p:txBody>
      </p:sp>
      <p:sp>
        <p:nvSpPr>
          <p:cNvPr id="4" name="文本框 3">
            <a:extLst>
              <a:ext uri="{FF2B5EF4-FFF2-40B4-BE49-F238E27FC236}">
                <a16:creationId xmlns:a16="http://schemas.microsoft.com/office/drawing/2014/main" id="{EAEE1BF5-B11B-4746-BE3F-F3049F7A31B2}"/>
              </a:ext>
            </a:extLst>
          </p:cNvPr>
          <p:cNvSpPr txBox="1"/>
          <p:nvPr/>
        </p:nvSpPr>
        <p:spPr>
          <a:xfrm>
            <a:off x="7286112" y="4901629"/>
            <a:ext cx="1269021" cy="286306"/>
          </a:xfrm>
          <a:prstGeom prst="rect">
            <a:avLst/>
          </a:prstGeom>
          <a:noFill/>
        </p:spPr>
        <p:txBody>
          <a:bodyPr wrap="none" rtlCol="0">
            <a:spAutoFit/>
          </a:bodyPr>
          <a:lstStyle/>
          <a:p>
            <a:r>
              <a:rPr kumimoji="1" lang="en-US" altLang="zh-CN" sz="1224" dirty="0"/>
              <a:t>3.</a:t>
            </a:r>
            <a:r>
              <a:rPr kumimoji="1" lang="zh-CN" altLang="en-US" sz="1224" dirty="0"/>
              <a:t>配置字段映射</a:t>
            </a:r>
          </a:p>
        </p:txBody>
      </p:sp>
      <p:sp>
        <p:nvSpPr>
          <p:cNvPr id="5" name="文本框 4">
            <a:extLst>
              <a:ext uri="{FF2B5EF4-FFF2-40B4-BE49-F238E27FC236}">
                <a16:creationId xmlns:a16="http://schemas.microsoft.com/office/drawing/2014/main" id="{B463DE98-3AB0-BAAE-8E0D-FA1C72F02DF1}"/>
              </a:ext>
            </a:extLst>
          </p:cNvPr>
          <p:cNvSpPr txBox="1"/>
          <p:nvPr/>
        </p:nvSpPr>
        <p:spPr>
          <a:xfrm>
            <a:off x="2751099" y="4808030"/>
            <a:ext cx="1269021" cy="286306"/>
          </a:xfrm>
          <a:prstGeom prst="rect">
            <a:avLst/>
          </a:prstGeom>
          <a:noFill/>
        </p:spPr>
        <p:txBody>
          <a:bodyPr wrap="none" rtlCol="0">
            <a:spAutoFit/>
          </a:bodyPr>
          <a:lstStyle/>
          <a:p>
            <a:r>
              <a:rPr kumimoji="1" lang="en-US" altLang="zh-CN" sz="1224" dirty="0"/>
              <a:t>3.</a:t>
            </a:r>
            <a:r>
              <a:rPr kumimoji="1" lang="zh-CN" altLang="en-US" sz="1224" dirty="0"/>
              <a:t>配置覆盖方式</a:t>
            </a:r>
          </a:p>
        </p:txBody>
      </p:sp>
    </p:spTree>
    <p:extLst>
      <p:ext uri="{BB962C8B-B14F-4D97-AF65-F5344CB8AC3E}">
        <p14:creationId xmlns:p14="http://schemas.microsoft.com/office/powerpoint/2010/main" val="3306191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左右箭头 10">
            <a:extLst>
              <a:ext uri="{FF2B5EF4-FFF2-40B4-BE49-F238E27FC236}">
                <a16:creationId xmlns:a16="http://schemas.microsoft.com/office/drawing/2014/main" id="{6BB341E0-713E-AC42-99DA-4CD20CB53564}"/>
              </a:ext>
            </a:extLst>
          </p:cNvPr>
          <p:cNvSpPr/>
          <p:nvPr/>
        </p:nvSpPr>
        <p:spPr bwMode="auto">
          <a:xfrm>
            <a:off x="732676" y="1706379"/>
            <a:ext cx="10971123" cy="785217"/>
          </a:xfrm>
          <a:prstGeom prst="leftRightArrow">
            <a:avLst/>
          </a:prstGeom>
          <a:solidFill>
            <a:schemeClr val="bg2"/>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en-US" altLang="zh-CN" sz="2000" b="1" dirty="0">
                <a:solidFill>
                  <a:schemeClr val="tx1"/>
                </a:solidFill>
              </a:rPr>
              <a:t>DW</a:t>
            </a:r>
            <a:r>
              <a:rPr kumimoji="1" lang="zh-CN" altLang="en-US" sz="2000" b="1" dirty="0">
                <a:solidFill>
                  <a:schemeClr val="tx1"/>
                </a:solidFill>
              </a:rPr>
              <a:t>总线 一致性维度</a:t>
            </a:r>
          </a:p>
        </p:txBody>
      </p:sp>
      <p:sp>
        <p:nvSpPr>
          <p:cNvPr id="4" name="标题 1">
            <a:extLst>
              <a:ext uri="{FF2B5EF4-FFF2-40B4-BE49-F238E27FC236}">
                <a16:creationId xmlns:a16="http://schemas.microsoft.com/office/drawing/2014/main" id="{387DFAAE-68EF-204D-A474-E67F0CCFA669}"/>
              </a:ext>
            </a:extLst>
          </p:cNvPr>
          <p:cNvSpPr txBox="1">
            <a:spLocks/>
          </p:cNvSpPr>
          <p:nvPr/>
        </p:nvSpPr>
        <p:spPr>
          <a:xfrm>
            <a:off x="1334573" y="571631"/>
            <a:ext cx="6626324" cy="917444"/>
          </a:xfrm>
          <a:prstGeom prst="rect">
            <a:avLst/>
          </a:prstGeom>
        </p:spPr>
        <p:txBody>
          <a:bodyPr vert="horz" wrap="square" lIns="146283" tIns="91427" rIns="146283" bIns="91427" rtlCol="0" anchor="t">
            <a:noAutofit/>
          </a:bodyPr>
          <a:lstStyle>
            <a:lvl1pPr algn="ctr" defTabSz="932742" rtl="0" eaLnBrk="1" latinLnBrk="0" hangingPunct="1">
              <a:lnSpc>
                <a:spcPct val="90000"/>
              </a:lnSpc>
              <a:spcBef>
                <a:spcPct val="0"/>
              </a:spcBef>
              <a:buNone/>
              <a:defRPr lang="en-US" sz="3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endParaRPr lang="zh-CN" altLang="en-US" sz="2800" spc="300" dirty="0">
              <a:solidFill>
                <a:srgbClr val="2A57E8"/>
              </a:solidFill>
            </a:endParaRPr>
          </a:p>
        </p:txBody>
      </p:sp>
      <p:graphicFrame>
        <p:nvGraphicFramePr>
          <p:cNvPr id="2" name="表格 2">
            <a:extLst>
              <a:ext uri="{FF2B5EF4-FFF2-40B4-BE49-F238E27FC236}">
                <a16:creationId xmlns:a16="http://schemas.microsoft.com/office/drawing/2014/main" id="{62E44FB2-E1D6-C040-BBCA-A6EB58C6D805}"/>
              </a:ext>
            </a:extLst>
          </p:cNvPr>
          <p:cNvGraphicFramePr>
            <a:graphicFrameLocks noGrp="1"/>
          </p:cNvGraphicFramePr>
          <p:nvPr/>
        </p:nvGraphicFramePr>
        <p:xfrm>
          <a:off x="732674" y="2790549"/>
          <a:ext cx="10971123" cy="1667682"/>
        </p:xfrm>
        <a:graphic>
          <a:graphicData uri="http://schemas.openxmlformats.org/drawingml/2006/table">
            <a:tbl>
              <a:tblPr firstRow="1" bandRow="1">
                <a:tableStyleId>{F5AB1C69-6EDB-4FF4-983F-18BD219EF322}</a:tableStyleId>
              </a:tblPr>
              <a:tblGrid>
                <a:gridCol w="903970">
                  <a:extLst>
                    <a:ext uri="{9D8B030D-6E8A-4147-A177-3AD203B41FA5}">
                      <a16:colId xmlns:a16="http://schemas.microsoft.com/office/drawing/2014/main" val="2542243384"/>
                    </a:ext>
                  </a:extLst>
                </a:gridCol>
                <a:gridCol w="3531642">
                  <a:extLst>
                    <a:ext uri="{9D8B030D-6E8A-4147-A177-3AD203B41FA5}">
                      <a16:colId xmlns:a16="http://schemas.microsoft.com/office/drawing/2014/main" val="26589503"/>
                    </a:ext>
                  </a:extLst>
                </a:gridCol>
                <a:gridCol w="1336297">
                  <a:extLst>
                    <a:ext uri="{9D8B030D-6E8A-4147-A177-3AD203B41FA5}">
                      <a16:colId xmlns:a16="http://schemas.microsoft.com/office/drawing/2014/main" val="1656509162"/>
                    </a:ext>
                  </a:extLst>
                </a:gridCol>
                <a:gridCol w="1240849">
                  <a:extLst>
                    <a:ext uri="{9D8B030D-6E8A-4147-A177-3AD203B41FA5}">
                      <a16:colId xmlns:a16="http://schemas.microsoft.com/office/drawing/2014/main" val="1890813655"/>
                    </a:ext>
                  </a:extLst>
                </a:gridCol>
                <a:gridCol w="1240849">
                  <a:extLst>
                    <a:ext uri="{9D8B030D-6E8A-4147-A177-3AD203B41FA5}">
                      <a16:colId xmlns:a16="http://schemas.microsoft.com/office/drawing/2014/main" val="524342529"/>
                    </a:ext>
                  </a:extLst>
                </a:gridCol>
                <a:gridCol w="1527196">
                  <a:extLst>
                    <a:ext uri="{9D8B030D-6E8A-4147-A177-3AD203B41FA5}">
                      <a16:colId xmlns:a16="http://schemas.microsoft.com/office/drawing/2014/main" val="3076173412"/>
                    </a:ext>
                  </a:extLst>
                </a:gridCol>
                <a:gridCol w="1190320">
                  <a:extLst>
                    <a:ext uri="{9D8B030D-6E8A-4147-A177-3AD203B41FA5}">
                      <a16:colId xmlns:a16="http://schemas.microsoft.com/office/drawing/2014/main" val="1358181668"/>
                    </a:ext>
                  </a:extLst>
                </a:gridCol>
              </a:tblGrid>
              <a:tr h="277947">
                <a:tc>
                  <a:txBody>
                    <a:bodyPr/>
                    <a:lstStyle/>
                    <a:p>
                      <a:r>
                        <a:rPr lang="zh-CN" altLang="en-US" sz="1200" dirty="0"/>
                        <a:t>业务域</a:t>
                      </a:r>
                    </a:p>
                  </a:txBody>
                  <a:tcPr marL="91427" marR="91427" marT="45713" marB="45713"/>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200" b="1" dirty="0"/>
                        <a:t>业务流程</a:t>
                      </a:r>
                    </a:p>
                  </a:txBody>
                  <a:tcPr marL="91427" marR="91427" marT="45713" marB="45713"/>
                </a:tc>
                <a:tc gridSpan="5">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200" dirty="0"/>
                        <a:t>维度</a:t>
                      </a:r>
                    </a:p>
                  </a:txBody>
                  <a:tcPr marL="91427" marR="91427" marT="45713" marB="45713"/>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4068712200"/>
                  </a:ext>
                </a:extLst>
              </a:tr>
              <a:tr h="277947">
                <a:tc rowSpan="4">
                  <a:txBody>
                    <a:bodyPr/>
                    <a:lstStyle/>
                    <a:p>
                      <a:r>
                        <a:rPr lang="zh-CN" altLang="en-US" sz="1200" b="1" dirty="0"/>
                        <a:t>销售业务域</a:t>
                      </a:r>
                    </a:p>
                  </a:txBody>
                  <a:tcPr marL="91427" marR="91427" marT="45713" marB="45713"/>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zh-CN" altLang="en-US" sz="1200" b="1" dirty="0"/>
                    </a:p>
                  </a:txBody>
                  <a:tcPr marL="91427" marR="91427" marT="45713" marB="45713"/>
                </a:tc>
                <a:tc>
                  <a:txBody>
                    <a:bodyPr/>
                    <a:lstStyle/>
                    <a:p>
                      <a:r>
                        <a:rPr lang="zh-CN" altLang="en-US" sz="1200" b="1" dirty="0"/>
                        <a:t>日期维度</a:t>
                      </a:r>
                    </a:p>
                  </a:txBody>
                  <a:tcPr marL="91427" marR="91427" marT="45713" marB="45713"/>
                </a:tc>
                <a:tc>
                  <a:txBody>
                    <a:bodyPr/>
                    <a:lstStyle/>
                    <a:p>
                      <a:r>
                        <a:rPr lang="zh-CN" altLang="en-US" sz="1200" b="1" dirty="0"/>
                        <a:t>产品维度</a:t>
                      </a:r>
                    </a:p>
                  </a:txBody>
                  <a:tcPr marL="91427" marR="91427" marT="45713" marB="45713"/>
                </a:tc>
                <a:tc>
                  <a:txBody>
                    <a:bodyPr/>
                    <a:lstStyle/>
                    <a:p>
                      <a:r>
                        <a:rPr lang="zh-CN" altLang="en-US" sz="1200" b="1" dirty="0"/>
                        <a:t>商店维度</a:t>
                      </a:r>
                    </a:p>
                  </a:txBody>
                  <a:tcPr marL="91427" marR="91427" marT="45713" marB="45713"/>
                </a:tc>
                <a:tc>
                  <a:txBody>
                    <a:bodyPr/>
                    <a:lstStyle/>
                    <a:p>
                      <a:r>
                        <a:rPr lang="zh-CN" altLang="en-US" sz="1200" b="1" dirty="0"/>
                        <a:t>经销商维度</a:t>
                      </a:r>
                    </a:p>
                  </a:txBody>
                  <a:tcPr marL="91427" marR="91427" marT="45713" marB="45713"/>
                </a:tc>
                <a:tc>
                  <a:txBody>
                    <a:bodyPr/>
                    <a:lstStyle/>
                    <a:p>
                      <a:r>
                        <a:rPr lang="zh-CN" altLang="en-US" sz="1200" b="1" dirty="0"/>
                        <a:t>仓库维度</a:t>
                      </a:r>
                    </a:p>
                  </a:txBody>
                  <a:tcPr marL="91427" marR="91427" marT="45713" marB="45713"/>
                </a:tc>
                <a:extLst>
                  <a:ext uri="{0D108BD9-81ED-4DB2-BD59-A6C34878D82A}">
                    <a16:rowId xmlns:a16="http://schemas.microsoft.com/office/drawing/2014/main" val="2164274568"/>
                  </a:ext>
                </a:extLst>
              </a:tr>
              <a:tr h="277947">
                <a:tc vMerge="1">
                  <a:txBody>
                    <a:bodyPr/>
                    <a:lstStyle/>
                    <a:p>
                      <a:endParaRPr lang="zh-CN" altLang="en-US" dirty="0"/>
                    </a:p>
                  </a:txBody>
                  <a:tcPr/>
                </a:tc>
                <a:tc>
                  <a:txBody>
                    <a:bodyPr/>
                    <a:lstStyle/>
                    <a:p>
                      <a:r>
                        <a:rPr lang="zh-CN" altLang="en-US" sz="1200" dirty="0"/>
                        <a:t>销售</a:t>
                      </a:r>
                    </a:p>
                  </a:txBody>
                  <a:tcPr marL="91427" marR="91427" marT="45713" marB="45713"/>
                </a:tc>
                <a:tc>
                  <a:txBody>
                    <a:bodyPr/>
                    <a:lstStyle/>
                    <a:p>
                      <a:r>
                        <a:rPr lang="zh-CN" altLang="en-US" sz="1200" dirty="0"/>
                        <a:t> </a:t>
                      </a:r>
                      <a:r>
                        <a:rPr lang="en-US" altLang="zh-CN" sz="1200" dirty="0"/>
                        <a:t>X</a:t>
                      </a:r>
                      <a:endParaRPr lang="zh-CN" altLang="en-US" sz="1200" dirty="0"/>
                    </a:p>
                  </a:txBody>
                  <a:tcPr marL="91427" marR="91427" marT="45713" marB="45713"/>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1200" dirty="0"/>
                        <a:t> </a:t>
                      </a:r>
                      <a:r>
                        <a:rPr lang="en-US" altLang="zh-CN" sz="1200" dirty="0"/>
                        <a:t>X</a:t>
                      </a:r>
                      <a:endParaRPr lang="zh-CN" altLang="en-US" sz="1200" dirty="0"/>
                    </a:p>
                  </a:txBody>
                  <a:tcPr marL="91427" marR="91427" marT="45713" marB="45713"/>
                </a:tc>
                <a:tc>
                  <a:txBody>
                    <a:bodyPr/>
                    <a:lstStyle/>
                    <a:p>
                      <a:r>
                        <a:rPr lang="en-US" altLang="zh-CN" sz="1200" dirty="0"/>
                        <a:t>X</a:t>
                      </a:r>
                      <a:endParaRPr lang="zh-CN" altLang="en-US" sz="1200" dirty="0"/>
                    </a:p>
                  </a:txBody>
                  <a:tcPr marL="91427" marR="91427" marT="45713" marB="45713"/>
                </a:tc>
                <a:tc>
                  <a:txBody>
                    <a:bodyPr/>
                    <a:lstStyle/>
                    <a:p>
                      <a:endParaRPr lang="zh-CN" altLang="en-US" sz="1200" dirty="0"/>
                    </a:p>
                  </a:txBody>
                  <a:tcPr marL="91427" marR="91427" marT="45713" marB="45713"/>
                </a:tc>
                <a:tc>
                  <a:txBody>
                    <a:bodyPr/>
                    <a:lstStyle/>
                    <a:p>
                      <a:endParaRPr lang="zh-CN" altLang="en-US" sz="1200"/>
                    </a:p>
                  </a:txBody>
                  <a:tcPr marL="91427" marR="91427" marT="45713" marB="45713"/>
                </a:tc>
                <a:extLst>
                  <a:ext uri="{0D108BD9-81ED-4DB2-BD59-A6C34878D82A}">
                    <a16:rowId xmlns:a16="http://schemas.microsoft.com/office/drawing/2014/main" val="367210448"/>
                  </a:ext>
                </a:extLst>
              </a:tr>
              <a:tr h="277947">
                <a:tc vMerge="1">
                  <a:txBody>
                    <a:bodyPr/>
                    <a:lstStyle/>
                    <a:p>
                      <a:endParaRPr lang="zh-CN" altLang="en-US" dirty="0"/>
                    </a:p>
                  </a:txBody>
                  <a:tcPr/>
                </a:tc>
                <a:tc>
                  <a:txBody>
                    <a:bodyPr/>
                    <a:lstStyle/>
                    <a:p>
                      <a:r>
                        <a:rPr lang="zh-CN" altLang="en-US" sz="1200" dirty="0"/>
                        <a:t>库存</a:t>
                      </a:r>
                    </a:p>
                  </a:txBody>
                  <a:tcPr marL="91427" marR="91427" marT="45713" marB="45713"/>
                </a:tc>
                <a:tc>
                  <a:txBody>
                    <a:bodyPr/>
                    <a:lstStyle/>
                    <a:p>
                      <a:r>
                        <a:rPr lang="en-US" altLang="zh-CN" sz="1200" dirty="0"/>
                        <a:t>X</a:t>
                      </a:r>
                      <a:endParaRPr lang="zh-CN" altLang="en-US" sz="1200" dirty="0"/>
                    </a:p>
                  </a:txBody>
                  <a:tcPr marL="91427" marR="91427" marT="45713" marB="45713"/>
                </a:tc>
                <a:tc>
                  <a:txBody>
                    <a:bodyPr/>
                    <a:lstStyle/>
                    <a:p>
                      <a:r>
                        <a:rPr lang="en-US" altLang="zh-CN" sz="1200" dirty="0"/>
                        <a:t>X</a:t>
                      </a:r>
                      <a:endParaRPr lang="zh-CN" altLang="en-US" sz="1200" dirty="0"/>
                    </a:p>
                  </a:txBody>
                  <a:tcPr marL="91427" marR="91427" marT="45713" marB="45713"/>
                </a:tc>
                <a:tc>
                  <a:txBody>
                    <a:bodyPr/>
                    <a:lstStyle/>
                    <a:p>
                      <a:r>
                        <a:rPr lang="en-US" altLang="zh-CN" sz="1200" dirty="0"/>
                        <a:t>X</a:t>
                      </a:r>
                      <a:endParaRPr lang="zh-CN" altLang="en-US" sz="1200" dirty="0"/>
                    </a:p>
                  </a:txBody>
                  <a:tcPr marL="91427" marR="91427" marT="45713" marB="45713"/>
                </a:tc>
                <a:tc>
                  <a:txBody>
                    <a:bodyPr/>
                    <a:lstStyle/>
                    <a:p>
                      <a:r>
                        <a:rPr lang="en-US" altLang="zh-CN" sz="1200" dirty="0"/>
                        <a:t>X</a:t>
                      </a:r>
                      <a:endParaRPr lang="zh-CN" altLang="en-US" sz="1200" dirty="0"/>
                    </a:p>
                  </a:txBody>
                  <a:tcPr marL="91427" marR="91427" marT="45713" marB="45713"/>
                </a:tc>
                <a:tc>
                  <a:txBody>
                    <a:bodyPr/>
                    <a:lstStyle/>
                    <a:p>
                      <a:r>
                        <a:rPr lang="en-US" altLang="zh-CN" sz="1200" dirty="0"/>
                        <a:t>X</a:t>
                      </a:r>
                      <a:endParaRPr lang="zh-CN" altLang="en-US" sz="1200" dirty="0"/>
                    </a:p>
                  </a:txBody>
                  <a:tcPr marL="91427" marR="91427" marT="45713" marB="45713"/>
                </a:tc>
                <a:extLst>
                  <a:ext uri="{0D108BD9-81ED-4DB2-BD59-A6C34878D82A}">
                    <a16:rowId xmlns:a16="http://schemas.microsoft.com/office/drawing/2014/main" val="3597833386"/>
                  </a:ext>
                </a:extLst>
              </a:tr>
              <a:tr h="277947">
                <a:tc vMerge="1">
                  <a:txBody>
                    <a:bodyPr/>
                    <a:lstStyle/>
                    <a:p>
                      <a:endParaRPr lang="zh-CN" altLang="en-US" dirty="0"/>
                    </a:p>
                  </a:txBody>
                  <a:tcPr/>
                </a:tc>
                <a:tc>
                  <a:txBody>
                    <a:bodyPr/>
                    <a:lstStyle/>
                    <a:p>
                      <a:r>
                        <a:rPr lang="zh-CN" altLang="en-US" sz="1200" dirty="0"/>
                        <a:t>订单</a:t>
                      </a:r>
                    </a:p>
                  </a:txBody>
                  <a:tcPr marL="91427" marR="91427" marT="45713" marB="45713"/>
                </a:tc>
                <a:tc>
                  <a:txBody>
                    <a:bodyPr/>
                    <a:lstStyle/>
                    <a:p>
                      <a:r>
                        <a:rPr lang="en-US" altLang="zh-CN" sz="1200" dirty="0"/>
                        <a:t>X</a:t>
                      </a:r>
                      <a:endParaRPr lang="zh-CN" altLang="en-US" sz="1200" dirty="0"/>
                    </a:p>
                  </a:txBody>
                  <a:tcPr marL="91427" marR="91427" marT="45713" marB="45713"/>
                </a:tc>
                <a:tc>
                  <a:txBody>
                    <a:bodyPr/>
                    <a:lstStyle/>
                    <a:p>
                      <a:r>
                        <a:rPr lang="en-US" altLang="zh-CN" sz="1200" dirty="0"/>
                        <a:t>X</a:t>
                      </a:r>
                      <a:endParaRPr lang="zh-CN" altLang="en-US" sz="1200" dirty="0"/>
                    </a:p>
                  </a:txBody>
                  <a:tcPr marL="91427" marR="91427" marT="45713" marB="45713"/>
                </a:tc>
                <a:tc>
                  <a:txBody>
                    <a:bodyPr/>
                    <a:lstStyle/>
                    <a:p>
                      <a:endParaRPr lang="zh-CN" altLang="en-US" sz="1200" dirty="0"/>
                    </a:p>
                  </a:txBody>
                  <a:tcPr marL="91427" marR="91427" marT="45713" marB="45713"/>
                </a:tc>
                <a:tc>
                  <a:txBody>
                    <a:bodyPr/>
                    <a:lstStyle/>
                    <a:p>
                      <a:r>
                        <a:rPr lang="en-US" altLang="zh-CN" sz="1200" dirty="0"/>
                        <a:t>X</a:t>
                      </a:r>
                      <a:endParaRPr lang="zh-CN" altLang="en-US" sz="1200" dirty="0"/>
                    </a:p>
                  </a:txBody>
                  <a:tcPr marL="91427" marR="91427" marT="45713" marB="45713"/>
                </a:tc>
                <a:tc>
                  <a:txBody>
                    <a:bodyPr/>
                    <a:lstStyle/>
                    <a:p>
                      <a:endParaRPr lang="zh-CN" altLang="en-US" sz="1200" dirty="0"/>
                    </a:p>
                  </a:txBody>
                  <a:tcPr marL="91427" marR="91427" marT="45713" marB="45713"/>
                </a:tc>
                <a:extLst>
                  <a:ext uri="{0D108BD9-81ED-4DB2-BD59-A6C34878D82A}">
                    <a16:rowId xmlns:a16="http://schemas.microsoft.com/office/drawing/2014/main" val="633120155"/>
                  </a:ext>
                </a:extLst>
              </a:tr>
              <a:tr h="277947">
                <a:tc>
                  <a:txBody>
                    <a:bodyPr/>
                    <a:lstStyle/>
                    <a:p>
                      <a:endParaRPr lang="zh-CN" altLang="en-US" sz="1200" dirty="0"/>
                    </a:p>
                  </a:txBody>
                  <a:tcPr marL="91427" marR="91427" marT="45713" marB="45713"/>
                </a:tc>
                <a:tc>
                  <a:txBody>
                    <a:bodyPr/>
                    <a:lstStyle/>
                    <a:p>
                      <a:r>
                        <a:rPr lang="zh-CN" altLang="en-US" sz="1200" dirty="0"/>
                        <a:t>（一致性维度）维度共享选项</a:t>
                      </a:r>
                    </a:p>
                  </a:txBody>
                  <a:tcPr marL="91427" marR="91427" marT="45713" marB="45713"/>
                </a:tc>
                <a:tc>
                  <a:txBody>
                    <a:bodyPr/>
                    <a:lstStyle/>
                    <a:p>
                      <a:r>
                        <a:rPr lang="zh-CN" altLang="en-US" sz="1200" dirty="0"/>
                        <a:t>是</a:t>
                      </a:r>
                    </a:p>
                  </a:txBody>
                  <a:tcPr marL="91427" marR="91427" marT="45713" marB="45713"/>
                </a:tc>
                <a:tc>
                  <a:txBody>
                    <a:bodyPr/>
                    <a:lstStyle/>
                    <a:p>
                      <a:r>
                        <a:rPr lang="zh-CN" altLang="en-US" sz="1200" dirty="0"/>
                        <a:t>是</a:t>
                      </a:r>
                    </a:p>
                  </a:txBody>
                  <a:tcPr marL="91427" marR="91427" marT="45713" marB="45713"/>
                </a:tc>
                <a:tc>
                  <a:txBody>
                    <a:bodyPr/>
                    <a:lstStyle/>
                    <a:p>
                      <a:r>
                        <a:rPr lang="zh-CN" altLang="en-US" sz="1200" dirty="0"/>
                        <a:t>是</a:t>
                      </a:r>
                    </a:p>
                  </a:txBody>
                  <a:tcPr marL="91427" marR="91427" marT="45713" marB="45713"/>
                </a:tc>
                <a:tc>
                  <a:txBody>
                    <a:bodyPr/>
                    <a:lstStyle/>
                    <a:p>
                      <a:r>
                        <a:rPr lang="zh-CN" altLang="en-US" sz="1200" dirty="0"/>
                        <a:t>是</a:t>
                      </a:r>
                    </a:p>
                  </a:txBody>
                  <a:tcPr marL="91427" marR="91427" marT="45713" marB="45713"/>
                </a:tc>
                <a:tc>
                  <a:txBody>
                    <a:bodyPr/>
                    <a:lstStyle/>
                    <a:p>
                      <a:r>
                        <a:rPr lang="zh-CN" altLang="en-US" sz="1200" dirty="0"/>
                        <a:t>否</a:t>
                      </a:r>
                    </a:p>
                  </a:txBody>
                  <a:tcPr marL="91427" marR="91427" marT="45713" marB="45713"/>
                </a:tc>
                <a:extLst>
                  <a:ext uri="{0D108BD9-81ED-4DB2-BD59-A6C34878D82A}">
                    <a16:rowId xmlns:a16="http://schemas.microsoft.com/office/drawing/2014/main" val="1475990431"/>
                  </a:ext>
                </a:extLst>
              </a:tr>
            </a:tbl>
          </a:graphicData>
        </a:graphic>
      </p:graphicFrame>
      <p:sp>
        <p:nvSpPr>
          <p:cNvPr id="3" name="文本框 2">
            <a:extLst>
              <a:ext uri="{FF2B5EF4-FFF2-40B4-BE49-F238E27FC236}">
                <a16:creationId xmlns:a16="http://schemas.microsoft.com/office/drawing/2014/main" id="{9DE0975D-4773-2E4B-94D9-E8B187EC6E28}"/>
              </a:ext>
            </a:extLst>
          </p:cNvPr>
          <p:cNvSpPr txBox="1"/>
          <p:nvPr/>
        </p:nvSpPr>
        <p:spPr>
          <a:xfrm>
            <a:off x="1098379" y="882163"/>
            <a:ext cx="5701586" cy="493052"/>
          </a:xfrm>
          <a:prstGeom prst="rect">
            <a:avLst/>
          </a:prstGeom>
          <a:noFill/>
        </p:spPr>
        <p:txBody>
          <a:bodyPr wrap="none" lIns="182854" tIns="146283" rIns="182854" bIns="146283" rtlCol="0">
            <a:spAutoFit/>
          </a:bodyPr>
          <a:lstStyle/>
          <a:p>
            <a:pPr>
              <a:lnSpc>
                <a:spcPct val="90000"/>
              </a:lnSpc>
              <a:spcAft>
                <a:spcPts val="600"/>
              </a:spcAft>
            </a:pPr>
            <a:r>
              <a:rPr lang="zh-CN" altLang="en-US" sz="1399" dirty="0">
                <a:solidFill>
                  <a:srgbClr val="2A57E8"/>
                </a:solidFill>
              </a:rPr>
              <a:t>基于</a:t>
            </a:r>
            <a:r>
              <a:rPr lang="en-US" altLang="zh-CN" sz="1399" dirty="0">
                <a:solidFill>
                  <a:srgbClr val="2A57E8"/>
                </a:solidFill>
              </a:rPr>
              <a:t>Kimball</a:t>
            </a:r>
            <a:r>
              <a:rPr lang="zh-CN" altLang="en-US" sz="1399" dirty="0">
                <a:solidFill>
                  <a:srgbClr val="2A57E8"/>
                </a:solidFill>
              </a:rPr>
              <a:t>的多维数据仓库建设理论搭建多维数据仓库：星型模型</a:t>
            </a:r>
          </a:p>
        </p:txBody>
      </p:sp>
      <p:sp>
        <p:nvSpPr>
          <p:cNvPr id="7" name="文本框 6">
            <a:extLst>
              <a:ext uri="{FF2B5EF4-FFF2-40B4-BE49-F238E27FC236}">
                <a16:creationId xmlns:a16="http://schemas.microsoft.com/office/drawing/2014/main" id="{0E32FA53-AB7D-824E-9395-3D447B6F13D6}"/>
              </a:ext>
            </a:extLst>
          </p:cNvPr>
          <p:cNvSpPr txBox="1"/>
          <p:nvPr/>
        </p:nvSpPr>
        <p:spPr>
          <a:xfrm>
            <a:off x="5224994" y="2413724"/>
            <a:ext cx="1624894" cy="464800"/>
          </a:xfrm>
          <a:prstGeom prst="rect">
            <a:avLst/>
          </a:prstGeom>
          <a:noFill/>
        </p:spPr>
        <p:txBody>
          <a:bodyPr wrap="none" lIns="182854" tIns="146283" rIns="182854" bIns="146283" rtlCol="0">
            <a:spAutoFit/>
          </a:bodyPr>
          <a:lstStyle/>
          <a:p>
            <a:pPr>
              <a:lnSpc>
                <a:spcPct val="90000"/>
              </a:lnSpc>
              <a:spcAft>
                <a:spcPts val="600"/>
              </a:spcAft>
            </a:pPr>
            <a:r>
              <a:rPr kumimoji="1" lang="zh-CN" altLang="en-US" sz="1199" dirty="0">
                <a:gradFill>
                  <a:gsLst>
                    <a:gs pos="2917">
                      <a:schemeClr val="tx1"/>
                    </a:gs>
                    <a:gs pos="30000">
                      <a:schemeClr val="tx1"/>
                    </a:gs>
                  </a:gsLst>
                  <a:lin ang="5400000" scaled="0"/>
                </a:gradFill>
              </a:rPr>
              <a:t>企业数据仓库总线</a:t>
            </a:r>
          </a:p>
        </p:txBody>
      </p:sp>
      <p:sp>
        <p:nvSpPr>
          <p:cNvPr id="33" name="直接访问存储器 32">
            <a:extLst>
              <a:ext uri="{FF2B5EF4-FFF2-40B4-BE49-F238E27FC236}">
                <a16:creationId xmlns:a16="http://schemas.microsoft.com/office/drawing/2014/main" id="{3C2AC13F-0444-F84E-8952-3D4835B02C9C}"/>
              </a:ext>
            </a:extLst>
          </p:cNvPr>
          <p:cNvSpPr/>
          <p:nvPr/>
        </p:nvSpPr>
        <p:spPr bwMode="auto">
          <a:xfrm>
            <a:off x="2248833" y="1516600"/>
            <a:ext cx="914261" cy="1175122"/>
          </a:xfrm>
          <a:prstGeom prst="flowChartMagneticDrum">
            <a:avLst/>
          </a:prstGeom>
          <a:solidFill>
            <a:srgbClr val="3AC4B6"/>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zh-CN" altLang="en-US" sz="1199" b="1" dirty="0">
                <a:gradFill>
                  <a:gsLst>
                    <a:gs pos="0">
                      <a:srgbClr val="FFFFFF"/>
                    </a:gs>
                    <a:gs pos="100000">
                      <a:srgbClr val="FFFFFF"/>
                    </a:gs>
                  </a:gsLst>
                  <a:lin ang="5400000" scaled="0"/>
                </a:gradFill>
              </a:rPr>
              <a:t>业务域</a:t>
            </a:r>
            <a:r>
              <a:rPr kumimoji="1" lang="en-US" altLang="zh-CN" sz="1199" b="1" dirty="0">
                <a:gradFill>
                  <a:gsLst>
                    <a:gs pos="0">
                      <a:srgbClr val="FFFFFF"/>
                    </a:gs>
                    <a:gs pos="100000">
                      <a:srgbClr val="FFFFFF"/>
                    </a:gs>
                  </a:gsLst>
                  <a:lin ang="5400000" scaled="0"/>
                </a:gradFill>
              </a:rPr>
              <a:t>#1</a:t>
            </a:r>
            <a:endParaRPr kumimoji="1" lang="zh-CN" altLang="en-US" sz="1199" b="1" dirty="0">
              <a:gradFill>
                <a:gsLst>
                  <a:gs pos="0">
                    <a:srgbClr val="FFFFFF"/>
                  </a:gs>
                  <a:gs pos="100000">
                    <a:srgbClr val="FFFFFF"/>
                  </a:gs>
                </a:gsLst>
                <a:lin ang="5400000" scaled="0"/>
              </a:gradFill>
            </a:endParaRPr>
          </a:p>
        </p:txBody>
      </p:sp>
      <p:sp>
        <p:nvSpPr>
          <p:cNvPr id="34" name="直接访问存储器 33">
            <a:extLst>
              <a:ext uri="{FF2B5EF4-FFF2-40B4-BE49-F238E27FC236}">
                <a16:creationId xmlns:a16="http://schemas.microsoft.com/office/drawing/2014/main" id="{4ED25A75-EA7A-2A45-90A2-26DE00D11AE0}"/>
              </a:ext>
            </a:extLst>
          </p:cNvPr>
          <p:cNvSpPr/>
          <p:nvPr/>
        </p:nvSpPr>
        <p:spPr bwMode="auto">
          <a:xfrm>
            <a:off x="3675825" y="1489075"/>
            <a:ext cx="914260" cy="1202647"/>
          </a:xfrm>
          <a:prstGeom prst="flowChartMagneticDrum">
            <a:avLst/>
          </a:prstGeom>
          <a:solidFill>
            <a:srgbClr val="3AC4B6"/>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zh-CN" altLang="en-US" sz="1199" b="1" dirty="0">
                <a:gradFill>
                  <a:gsLst>
                    <a:gs pos="0">
                      <a:srgbClr val="FFFFFF"/>
                    </a:gs>
                    <a:gs pos="100000">
                      <a:srgbClr val="FFFFFF"/>
                    </a:gs>
                  </a:gsLst>
                  <a:lin ang="5400000" scaled="0"/>
                </a:gradFill>
              </a:rPr>
              <a:t>业务域</a:t>
            </a:r>
            <a:r>
              <a:rPr kumimoji="1" lang="en-US" altLang="zh-CN" sz="1199" b="1" dirty="0">
                <a:gradFill>
                  <a:gsLst>
                    <a:gs pos="0">
                      <a:srgbClr val="FFFFFF"/>
                    </a:gs>
                    <a:gs pos="100000">
                      <a:srgbClr val="FFFFFF"/>
                    </a:gs>
                  </a:gsLst>
                  <a:lin ang="5400000" scaled="0"/>
                </a:gradFill>
              </a:rPr>
              <a:t>#2</a:t>
            </a:r>
            <a:endParaRPr kumimoji="1" lang="zh-CN" altLang="en-US" sz="1199" b="1" dirty="0">
              <a:gradFill>
                <a:gsLst>
                  <a:gs pos="0">
                    <a:srgbClr val="FFFFFF"/>
                  </a:gs>
                  <a:gs pos="100000">
                    <a:srgbClr val="FFFFFF"/>
                  </a:gs>
                </a:gsLst>
                <a:lin ang="5400000" scaled="0"/>
              </a:gradFill>
            </a:endParaRPr>
          </a:p>
        </p:txBody>
      </p:sp>
      <p:sp>
        <p:nvSpPr>
          <p:cNvPr id="35" name="直接访问存储器 34">
            <a:extLst>
              <a:ext uri="{FF2B5EF4-FFF2-40B4-BE49-F238E27FC236}">
                <a16:creationId xmlns:a16="http://schemas.microsoft.com/office/drawing/2014/main" id="{85E377CE-CFF7-854F-943A-CA8276F63A6F}"/>
              </a:ext>
            </a:extLst>
          </p:cNvPr>
          <p:cNvSpPr/>
          <p:nvPr/>
        </p:nvSpPr>
        <p:spPr bwMode="auto">
          <a:xfrm>
            <a:off x="7460117" y="1561966"/>
            <a:ext cx="914260" cy="1129756"/>
          </a:xfrm>
          <a:prstGeom prst="flowChartMagneticDrum">
            <a:avLst/>
          </a:prstGeom>
          <a:solidFill>
            <a:srgbClr val="3AC4B6"/>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zh-CN" altLang="en-US" sz="1199" b="1" dirty="0">
                <a:gradFill>
                  <a:gsLst>
                    <a:gs pos="0">
                      <a:srgbClr val="FFFFFF"/>
                    </a:gs>
                    <a:gs pos="100000">
                      <a:srgbClr val="FFFFFF"/>
                    </a:gs>
                  </a:gsLst>
                  <a:lin ang="5400000" scaled="0"/>
                </a:gradFill>
              </a:rPr>
              <a:t>业务域</a:t>
            </a:r>
            <a:r>
              <a:rPr kumimoji="1" lang="en-US" altLang="zh-CN" sz="1199" b="1" dirty="0">
                <a:gradFill>
                  <a:gsLst>
                    <a:gs pos="0">
                      <a:srgbClr val="FFFFFF"/>
                    </a:gs>
                    <a:gs pos="100000">
                      <a:srgbClr val="FFFFFF"/>
                    </a:gs>
                  </a:gsLst>
                  <a:lin ang="5400000" scaled="0"/>
                </a:gradFill>
              </a:rPr>
              <a:t>#3</a:t>
            </a:r>
            <a:endParaRPr kumimoji="1" lang="zh-CN" altLang="en-US" sz="1199" b="1" dirty="0">
              <a:gradFill>
                <a:gsLst>
                  <a:gs pos="0">
                    <a:srgbClr val="FFFFFF"/>
                  </a:gs>
                  <a:gs pos="100000">
                    <a:srgbClr val="FFFFFF"/>
                  </a:gs>
                </a:gsLst>
                <a:lin ang="5400000" scaled="0"/>
              </a:gradFill>
            </a:endParaRPr>
          </a:p>
        </p:txBody>
      </p:sp>
      <p:sp>
        <p:nvSpPr>
          <p:cNvPr id="36" name="直接访问存储器 35">
            <a:extLst>
              <a:ext uri="{FF2B5EF4-FFF2-40B4-BE49-F238E27FC236}">
                <a16:creationId xmlns:a16="http://schemas.microsoft.com/office/drawing/2014/main" id="{D1BA801C-CFDE-3A42-B7F9-D8CAA1465A36}"/>
              </a:ext>
            </a:extLst>
          </p:cNvPr>
          <p:cNvSpPr/>
          <p:nvPr/>
        </p:nvSpPr>
        <p:spPr bwMode="auto">
          <a:xfrm>
            <a:off x="8831508" y="1561966"/>
            <a:ext cx="914260" cy="1130651"/>
          </a:xfrm>
          <a:prstGeom prst="flowChartMagneticDrum">
            <a:avLst/>
          </a:prstGeom>
          <a:solidFill>
            <a:srgbClr val="3AC4B6"/>
          </a:solidFill>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zh-CN" altLang="en-US" sz="1199" b="1" dirty="0">
                <a:gradFill>
                  <a:gsLst>
                    <a:gs pos="0">
                      <a:srgbClr val="FFFFFF"/>
                    </a:gs>
                    <a:gs pos="100000">
                      <a:srgbClr val="FFFFFF"/>
                    </a:gs>
                  </a:gsLst>
                  <a:lin ang="5400000" scaled="0"/>
                </a:gradFill>
              </a:rPr>
              <a:t>业务域</a:t>
            </a:r>
            <a:r>
              <a:rPr kumimoji="1" lang="en-US" altLang="zh-CN" sz="1199" b="1" dirty="0">
                <a:gradFill>
                  <a:gsLst>
                    <a:gs pos="0">
                      <a:srgbClr val="FFFFFF"/>
                    </a:gs>
                    <a:gs pos="100000">
                      <a:srgbClr val="FFFFFF"/>
                    </a:gs>
                  </a:gsLst>
                  <a:lin ang="5400000" scaled="0"/>
                </a:gradFill>
              </a:rPr>
              <a:t>#4</a:t>
            </a:r>
            <a:endParaRPr kumimoji="1" lang="zh-CN" altLang="en-US" sz="1199" b="1" dirty="0">
              <a:gradFill>
                <a:gsLst>
                  <a:gs pos="0">
                    <a:srgbClr val="FFFFFF"/>
                  </a:gs>
                  <a:gs pos="100000">
                    <a:srgbClr val="FFFFFF"/>
                  </a:gs>
                </a:gsLst>
                <a:lin ang="5400000" scaled="0"/>
              </a:gradFill>
            </a:endParaRPr>
          </a:p>
        </p:txBody>
      </p:sp>
      <p:sp>
        <p:nvSpPr>
          <p:cNvPr id="6" name="标题 5">
            <a:extLst>
              <a:ext uri="{FF2B5EF4-FFF2-40B4-BE49-F238E27FC236}">
                <a16:creationId xmlns:a16="http://schemas.microsoft.com/office/drawing/2014/main" id="{454FE14A-132A-5A42-AB78-93C52FE4C876}"/>
              </a:ext>
            </a:extLst>
          </p:cNvPr>
          <p:cNvSpPr>
            <a:spLocks noGrp="1"/>
          </p:cNvSpPr>
          <p:nvPr>
            <p:ph type="title"/>
          </p:nvPr>
        </p:nvSpPr>
        <p:spPr/>
        <p:txBody>
          <a:bodyPr>
            <a:normAutofit/>
          </a:bodyPr>
          <a:lstStyle/>
          <a:p>
            <a:pPr algn="l"/>
            <a:r>
              <a:rPr lang="zh-CN" altLang="en-US" b="1" dirty="0">
                <a:latin typeface="Microsoft YaHei" panose="020B0503020204020204" pitchFamily="34" charset="-122"/>
                <a:ea typeface="Microsoft YaHei" panose="020B0503020204020204" pitchFamily="34" charset="-122"/>
              </a:rPr>
              <a:t>数仓建模方法</a:t>
            </a:r>
          </a:p>
        </p:txBody>
      </p:sp>
      <p:sp>
        <p:nvSpPr>
          <p:cNvPr id="5" name="椭圆 1">
            <a:extLst>
              <a:ext uri="{FF2B5EF4-FFF2-40B4-BE49-F238E27FC236}">
                <a16:creationId xmlns:a16="http://schemas.microsoft.com/office/drawing/2014/main" id="{2DE60043-88C9-0358-9FA4-D4287CDAA306}"/>
              </a:ext>
            </a:extLst>
          </p:cNvPr>
          <p:cNvSpPr/>
          <p:nvPr/>
        </p:nvSpPr>
        <p:spPr bwMode="auto">
          <a:xfrm>
            <a:off x="3450026" y="4981351"/>
            <a:ext cx="1005687" cy="1005687"/>
          </a:xfrm>
          <a:prstGeom prst="ellipse">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zh-CN" altLang="en-US" sz="2000" dirty="0">
                <a:gradFill>
                  <a:gsLst>
                    <a:gs pos="0">
                      <a:srgbClr val="FFFFFF"/>
                    </a:gs>
                    <a:gs pos="100000">
                      <a:srgbClr val="FFFFFF"/>
                    </a:gs>
                  </a:gsLst>
                  <a:lin ang="5400000" scaled="0"/>
                </a:gradFill>
              </a:rPr>
              <a:t>原子指标</a:t>
            </a:r>
          </a:p>
        </p:txBody>
      </p:sp>
      <p:sp>
        <p:nvSpPr>
          <p:cNvPr id="8" name="椭圆 32">
            <a:extLst>
              <a:ext uri="{FF2B5EF4-FFF2-40B4-BE49-F238E27FC236}">
                <a16:creationId xmlns:a16="http://schemas.microsoft.com/office/drawing/2014/main" id="{93E3705E-F633-6764-47C8-7759475DA9FC}"/>
              </a:ext>
            </a:extLst>
          </p:cNvPr>
          <p:cNvSpPr/>
          <p:nvPr/>
        </p:nvSpPr>
        <p:spPr bwMode="auto">
          <a:xfrm>
            <a:off x="5735677" y="5027063"/>
            <a:ext cx="1005687" cy="1005687"/>
          </a:xfrm>
          <a:prstGeom prst="ellipse">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zh-CN" altLang="en-US" sz="2000" dirty="0">
                <a:gradFill>
                  <a:gsLst>
                    <a:gs pos="0">
                      <a:srgbClr val="FFFFFF"/>
                    </a:gs>
                    <a:gs pos="100000">
                      <a:srgbClr val="FFFFFF"/>
                    </a:gs>
                  </a:gsLst>
                  <a:lin ang="5400000" scaled="0"/>
                </a:gradFill>
              </a:rPr>
              <a:t>时间周期</a:t>
            </a:r>
          </a:p>
        </p:txBody>
      </p:sp>
      <p:sp>
        <p:nvSpPr>
          <p:cNvPr id="9" name="椭圆 33">
            <a:extLst>
              <a:ext uri="{FF2B5EF4-FFF2-40B4-BE49-F238E27FC236}">
                <a16:creationId xmlns:a16="http://schemas.microsoft.com/office/drawing/2014/main" id="{6A7B882B-5065-298D-72C6-8ECE2A0FC9E6}"/>
              </a:ext>
            </a:extLst>
          </p:cNvPr>
          <p:cNvSpPr/>
          <p:nvPr/>
        </p:nvSpPr>
        <p:spPr bwMode="auto">
          <a:xfrm>
            <a:off x="8021328" y="5045560"/>
            <a:ext cx="1005687" cy="1005687"/>
          </a:xfrm>
          <a:prstGeom prst="ellipse">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zh-CN" altLang="en-US" sz="2000" dirty="0">
                <a:gradFill>
                  <a:gsLst>
                    <a:gs pos="0">
                      <a:srgbClr val="FFFFFF"/>
                    </a:gs>
                    <a:gs pos="100000">
                      <a:srgbClr val="FFFFFF"/>
                    </a:gs>
                  </a:gsLst>
                  <a:lin ang="5400000" scaled="0"/>
                </a:gradFill>
              </a:rPr>
              <a:t>业务限定</a:t>
            </a:r>
          </a:p>
        </p:txBody>
      </p:sp>
      <p:sp>
        <p:nvSpPr>
          <p:cNvPr id="10" name="椭圆 34">
            <a:extLst>
              <a:ext uri="{FF2B5EF4-FFF2-40B4-BE49-F238E27FC236}">
                <a16:creationId xmlns:a16="http://schemas.microsoft.com/office/drawing/2014/main" id="{AE84AF8D-BD50-4001-E541-AF64C7764972}"/>
              </a:ext>
            </a:extLst>
          </p:cNvPr>
          <p:cNvSpPr/>
          <p:nvPr/>
        </p:nvSpPr>
        <p:spPr bwMode="auto">
          <a:xfrm>
            <a:off x="10306979" y="5027063"/>
            <a:ext cx="1005687" cy="1005687"/>
          </a:xfrm>
          <a:prstGeom prst="ellipse">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zh-CN" altLang="en-US" sz="2000" dirty="0">
                <a:gradFill>
                  <a:gsLst>
                    <a:gs pos="0">
                      <a:srgbClr val="FFFFFF"/>
                    </a:gs>
                    <a:gs pos="100000">
                      <a:srgbClr val="FFFFFF"/>
                    </a:gs>
                  </a:gsLst>
                  <a:lin ang="5400000" scaled="0"/>
                </a:gradFill>
              </a:rPr>
              <a:t>派生指标</a:t>
            </a:r>
          </a:p>
        </p:txBody>
      </p:sp>
      <p:sp>
        <p:nvSpPr>
          <p:cNvPr id="12" name="加号 2">
            <a:extLst>
              <a:ext uri="{FF2B5EF4-FFF2-40B4-BE49-F238E27FC236}">
                <a16:creationId xmlns:a16="http://schemas.microsoft.com/office/drawing/2014/main" id="{12561AAD-6562-26DC-35CF-3D12F999F55C}"/>
              </a:ext>
            </a:extLst>
          </p:cNvPr>
          <p:cNvSpPr/>
          <p:nvPr/>
        </p:nvSpPr>
        <p:spPr bwMode="auto">
          <a:xfrm>
            <a:off x="4729991" y="5237397"/>
            <a:ext cx="548556" cy="493596"/>
          </a:xfrm>
          <a:prstGeom prst="mathPlus">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13" name="加号 35">
            <a:extLst>
              <a:ext uri="{FF2B5EF4-FFF2-40B4-BE49-F238E27FC236}">
                <a16:creationId xmlns:a16="http://schemas.microsoft.com/office/drawing/2014/main" id="{8A85530F-0561-470F-089E-EDE77AA67328}"/>
              </a:ext>
            </a:extLst>
          </p:cNvPr>
          <p:cNvSpPr/>
          <p:nvPr/>
        </p:nvSpPr>
        <p:spPr bwMode="auto">
          <a:xfrm>
            <a:off x="7087191" y="5237397"/>
            <a:ext cx="548556" cy="493596"/>
          </a:xfrm>
          <a:prstGeom prst="mathPlus">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14" name="右大括号 10">
            <a:extLst>
              <a:ext uri="{FF2B5EF4-FFF2-40B4-BE49-F238E27FC236}">
                <a16:creationId xmlns:a16="http://schemas.microsoft.com/office/drawing/2014/main" id="{CFC8DCAB-3914-D5B1-300A-00CBEFCCB8D1}"/>
              </a:ext>
            </a:extLst>
          </p:cNvPr>
          <p:cNvSpPr/>
          <p:nvPr/>
        </p:nvSpPr>
        <p:spPr>
          <a:xfrm rot="5400000">
            <a:off x="7184345" y="4621375"/>
            <a:ext cx="328411" cy="3225747"/>
          </a:xfrm>
          <a:prstGeom prst="rightBrace">
            <a:avLst>
              <a:gd name="adj1" fmla="val 0"/>
              <a:gd name="adj2" fmla="val 49422"/>
            </a:avLst>
          </a:prstGeom>
          <a:noFill/>
          <a:ln w="82550">
            <a:solidFill>
              <a:srgbClr val="3AC4B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800">
              <a:ln w="0"/>
              <a:effectLst>
                <a:outerShdw blurRad="38100" dist="19050" dir="2700000" algn="tl" rotWithShape="0">
                  <a:schemeClr val="dk1">
                    <a:alpha val="40000"/>
                  </a:schemeClr>
                </a:outerShdw>
              </a:effectLst>
            </a:endParaRPr>
          </a:p>
        </p:txBody>
      </p:sp>
      <p:sp>
        <p:nvSpPr>
          <p:cNvPr id="15" name="矩形 37">
            <a:extLst>
              <a:ext uri="{FF2B5EF4-FFF2-40B4-BE49-F238E27FC236}">
                <a16:creationId xmlns:a16="http://schemas.microsoft.com/office/drawing/2014/main" id="{A940C366-216A-B5DC-9B50-834BC4F624D1}"/>
              </a:ext>
            </a:extLst>
          </p:cNvPr>
          <p:cNvSpPr/>
          <p:nvPr/>
        </p:nvSpPr>
        <p:spPr bwMode="auto">
          <a:xfrm>
            <a:off x="6675772" y="6471347"/>
            <a:ext cx="1371391" cy="457131"/>
          </a:xfrm>
          <a:prstGeom prst="rect">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kumimoji="1" lang="zh-CN" altLang="en-US" sz="2000" dirty="0">
                <a:gradFill>
                  <a:gsLst>
                    <a:gs pos="0">
                      <a:srgbClr val="FFFFFF"/>
                    </a:gs>
                    <a:gs pos="100000">
                      <a:srgbClr val="FFFFFF"/>
                    </a:gs>
                  </a:gsLst>
                  <a:lin ang="5400000" scaled="0"/>
                </a:gradFill>
              </a:rPr>
              <a:t>修饰类型</a:t>
            </a:r>
          </a:p>
        </p:txBody>
      </p:sp>
      <p:sp>
        <p:nvSpPr>
          <p:cNvPr id="16" name="等于 38">
            <a:extLst>
              <a:ext uri="{FF2B5EF4-FFF2-40B4-BE49-F238E27FC236}">
                <a16:creationId xmlns:a16="http://schemas.microsoft.com/office/drawing/2014/main" id="{F5F0F89B-8CA4-D5AE-6B0F-4167FC2E3A9E}"/>
              </a:ext>
            </a:extLst>
          </p:cNvPr>
          <p:cNvSpPr/>
          <p:nvPr/>
        </p:nvSpPr>
        <p:spPr bwMode="auto">
          <a:xfrm>
            <a:off x="9405114" y="5315082"/>
            <a:ext cx="548556" cy="338224"/>
          </a:xfrm>
          <a:prstGeom prst="mathEqual">
            <a:avLst/>
          </a:prstGeom>
          <a:solidFill>
            <a:srgbClr val="3AC4B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17" name="右大括号 39">
            <a:extLst>
              <a:ext uri="{FF2B5EF4-FFF2-40B4-BE49-F238E27FC236}">
                <a16:creationId xmlns:a16="http://schemas.microsoft.com/office/drawing/2014/main" id="{4E53D63D-7073-99AE-EBE0-F1B01505FF31}"/>
              </a:ext>
            </a:extLst>
          </p:cNvPr>
          <p:cNvSpPr/>
          <p:nvPr/>
        </p:nvSpPr>
        <p:spPr>
          <a:xfrm>
            <a:off x="2955792" y="4809710"/>
            <a:ext cx="317580" cy="1405892"/>
          </a:xfrm>
          <a:prstGeom prst="rightBrace">
            <a:avLst>
              <a:gd name="adj1" fmla="val 110672"/>
              <a:gd name="adj2" fmla="val 50000"/>
            </a:avLst>
          </a:prstGeom>
          <a:noFill/>
          <a:ln w="82550">
            <a:solidFill>
              <a:srgbClr val="39C4B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800">
              <a:ln w="0"/>
              <a:effectLst>
                <a:outerShdw blurRad="38100" dist="19050" dir="2700000" algn="tl" rotWithShape="0">
                  <a:schemeClr val="dk1">
                    <a:alpha val="40000"/>
                  </a:schemeClr>
                </a:outerShdw>
              </a:effectLst>
            </a:endParaRPr>
          </a:p>
        </p:txBody>
      </p:sp>
      <p:sp>
        <p:nvSpPr>
          <p:cNvPr id="18" name="Rectangle 103">
            <a:extLst>
              <a:ext uri="{FF2B5EF4-FFF2-40B4-BE49-F238E27FC236}">
                <a16:creationId xmlns:a16="http://schemas.microsoft.com/office/drawing/2014/main" id="{20625BBE-6D39-D35B-9FEC-CE7C530FE614}"/>
              </a:ext>
            </a:extLst>
          </p:cNvPr>
          <p:cNvSpPr/>
          <p:nvPr/>
        </p:nvSpPr>
        <p:spPr>
          <a:xfrm>
            <a:off x="1514107" y="5063494"/>
            <a:ext cx="1441684" cy="3062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163" tIns="45581" rIns="91163" bIns="45581">
            <a:spAutoFit/>
          </a:bodyPr>
          <a:lstStyle/>
          <a:p>
            <a:pPr algn="ctr" defTabSz="929644">
              <a:lnSpc>
                <a:spcPct val="150000"/>
              </a:lnSpc>
              <a:defRPr/>
            </a:pPr>
            <a:r>
              <a:rPr lang="zh-CN" altLang="en-US" sz="1018" kern="0" spc="153" dirty="0">
                <a:solidFill>
                  <a:schemeClr val="bg1"/>
                </a:solidFill>
                <a:latin typeface="Calibri" panose="020F0502020204030204"/>
              </a:rPr>
              <a:t>度量值字段</a:t>
            </a:r>
            <a:endParaRPr lang="en-US" altLang="zh-CN" sz="1018" kern="0" spc="153" dirty="0">
              <a:solidFill>
                <a:schemeClr val="bg1"/>
              </a:solidFill>
              <a:latin typeface="Calibri" panose="020F0502020204030204"/>
            </a:endParaRPr>
          </a:p>
        </p:txBody>
      </p:sp>
      <p:sp>
        <p:nvSpPr>
          <p:cNvPr id="19" name="Rectangle 103">
            <a:extLst>
              <a:ext uri="{FF2B5EF4-FFF2-40B4-BE49-F238E27FC236}">
                <a16:creationId xmlns:a16="http://schemas.microsoft.com/office/drawing/2014/main" id="{6B789980-F6C5-D700-69D2-25A4CA539BBB}"/>
              </a:ext>
            </a:extLst>
          </p:cNvPr>
          <p:cNvSpPr/>
          <p:nvPr/>
        </p:nvSpPr>
        <p:spPr>
          <a:xfrm>
            <a:off x="1514107" y="5655367"/>
            <a:ext cx="1441684" cy="3062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91163" tIns="45581" rIns="91163" bIns="45581">
            <a:spAutoFit/>
          </a:bodyPr>
          <a:lstStyle/>
          <a:p>
            <a:pPr algn="ctr" defTabSz="929644">
              <a:lnSpc>
                <a:spcPct val="150000"/>
              </a:lnSpc>
              <a:defRPr/>
            </a:pPr>
            <a:r>
              <a:rPr lang="zh-CN" altLang="en-US" sz="1018" kern="0" spc="153" dirty="0">
                <a:solidFill>
                  <a:schemeClr val="bg1"/>
                </a:solidFill>
                <a:latin typeface="Calibri" panose="020F0502020204030204"/>
              </a:rPr>
              <a:t>基础聚合函数</a:t>
            </a:r>
            <a:endParaRPr lang="en-US" altLang="zh-CN" sz="1018" kern="0" spc="153" dirty="0">
              <a:solidFill>
                <a:schemeClr val="bg1"/>
              </a:solidFill>
              <a:latin typeface="Calibri" panose="020F0502020204030204"/>
            </a:endParaRPr>
          </a:p>
        </p:txBody>
      </p:sp>
      <p:sp>
        <p:nvSpPr>
          <p:cNvPr id="20" name="Rounded Rectangle 19">
            <a:extLst>
              <a:ext uri="{FF2B5EF4-FFF2-40B4-BE49-F238E27FC236}">
                <a16:creationId xmlns:a16="http://schemas.microsoft.com/office/drawing/2014/main" id="{38AF66CB-9A4C-F714-F137-0CD974C89B38}"/>
              </a:ext>
            </a:extLst>
          </p:cNvPr>
          <p:cNvSpPr/>
          <p:nvPr/>
        </p:nvSpPr>
        <p:spPr>
          <a:xfrm>
            <a:off x="227732" y="1336733"/>
            <a:ext cx="11644939" cy="3196740"/>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873"/>
          </a:p>
        </p:txBody>
      </p:sp>
      <p:sp>
        <p:nvSpPr>
          <p:cNvPr id="22" name="TextBox 21">
            <a:extLst>
              <a:ext uri="{FF2B5EF4-FFF2-40B4-BE49-F238E27FC236}">
                <a16:creationId xmlns:a16="http://schemas.microsoft.com/office/drawing/2014/main" id="{7A48A1A5-E195-15D9-B188-78751750C0C7}"/>
              </a:ext>
            </a:extLst>
          </p:cNvPr>
          <p:cNvSpPr txBox="1"/>
          <p:nvPr/>
        </p:nvSpPr>
        <p:spPr>
          <a:xfrm rot="5400000">
            <a:off x="-101276" y="2691821"/>
            <a:ext cx="1169291" cy="388129"/>
          </a:xfrm>
          <a:prstGeom prst="rect">
            <a:avLst/>
          </a:prstGeom>
          <a:noFill/>
        </p:spPr>
        <p:txBody>
          <a:bodyPr wrap="none" rtlCol="0">
            <a:spAutoFit/>
          </a:bodyPr>
          <a:lstStyle/>
          <a:p>
            <a:r>
              <a:rPr lang="en-CN" sz="1873" dirty="0"/>
              <a:t>维度建模</a:t>
            </a:r>
          </a:p>
        </p:txBody>
      </p:sp>
      <p:sp>
        <p:nvSpPr>
          <p:cNvPr id="23" name="Rounded Rectangle 22">
            <a:extLst>
              <a:ext uri="{FF2B5EF4-FFF2-40B4-BE49-F238E27FC236}">
                <a16:creationId xmlns:a16="http://schemas.microsoft.com/office/drawing/2014/main" id="{2CEAA83D-2D9A-C988-D26D-064C6BE31564}"/>
              </a:ext>
            </a:extLst>
          </p:cNvPr>
          <p:cNvSpPr/>
          <p:nvPr/>
        </p:nvSpPr>
        <p:spPr>
          <a:xfrm>
            <a:off x="180399" y="4715748"/>
            <a:ext cx="11644939" cy="2212729"/>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873"/>
          </a:p>
        </p:txBody>
      </p:sp>
      <p:sp>
        <p:nvSpPr>
          <p:cNvPr id="24" name="TextBox 23">
            <a:extLst>
              <a:ext uri="{FF2B5EF4-FFF2-40B4-BE49-F238E27FC236}">
                <a16:creationId xmlns:a16="http://schemas.microsoft.com/office/drawing/2014/main" id="{34E986D3-B42C-0434-984A-57EBA0575A05}"/>
              </a:ext>
            </a:extLst>
          </p:cNvPr>
          <p:cNvSpPr txBox="1"/>
          <p:nvPr/>
        </p:nvSpPr>
        <p:spPr>
          <a:xfrm rot="5400000">
            <a:off x="-104144" y="5612663"/>
            <a:ext cx="1169291" cy="388129"/>
          </a:xfrm>
          <a:prstGeom prst="rect">
            <a:avLst/>
          </a:prstGeom>
          <a:noFill/>
        </p:spPr>
        <p:txBody>
          <a:bodyPr wrap="none" rtlCol="0">
            <a:spAutoFit/>
          </a:bodyPr>
          <a:lstStyle/>
          <a:p>
            <a:r>
              <a:rPr lang="en-CN" sz="1873" dirty="0"/>
              <a:t>指标定义</a:t>
            </a:r>
          </a:p>
        </p:txBody>
      </p:sp>
    </p:spTree>
    <p:extLst>
      <p:ext uri="{BB962C8B-B14F-4D97-AF65-F5344CB8AC3E}">
        <p14:creationId xmlns:p14="http://schemas.microsoft.com/office/powerpoint/2010/main" val="3916060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B6E10-E796-02FC-430E-24BB425AB62B}"/>
              </a:ext>
            </a:extLst>
          </p:cNvPr>
          <p:cNvSpPr>
            <a:spLocks noGrp="1"/>
          </p:cNvSpPr>
          <p:nvPr>
            <p:ph type="title"/>
          </p:nvPr>
        </p:nvSpPr>
        <p:spPr/>
        <p:txBody>
          <a:bodyPr/>
          <a:lstStyle/>
          <a:p>
            <a:pPr algn="l"/>
            <a:r>
              <a:rPr kumimoji="1" lang="zh-CN" altLang="en-US" b="1" dirty="0"/>
              <a:t>数仓业务域规划</a:t>
            </a:r>
          </a:p>
        </p:txBody>
      </p:sp>
      <p:pic>
        <p:nvPicPr>
          <p:cNvPr id="3" name="图片 2">
            <a:extLst>
              <a:ext uri="{FF2B5EF4-FFF2-40B4-BE49-F238E27FC236}">
                <a16:creationId xmlns:a16="http://schemas.microsoft.com/office/drawing/2014/main" id="{1D9AEBBE-DDA8-B018-01CF-F487390981DF}"/>
              </a:ext>
            </a:extLst>
          </p:cNvPr>
          <p:cNvPicPr>
            <a:picLocks noChangeAspect="1"/>
          </p:cNvPicPr>
          <p:nvPr/>
        </p:nvPicPr>
        <p:blipFill>
          <a:blip r:embed="rId2"/>
          <a:stretch>
            <a:fillRect/>
          </a:stretch>
        </p:blipFill>
        <p:spPr>
          <a:xfrm>
            <a:off x="4506591" y="2906507"/>
            <a:ext cx="7401250" cy="3066529"/>
          </a:xfrm>
          <a:prstGeom prst="rect">
            <a:avLst/>
          </a:prstGeom>
        </p:spPr>
      </p:pic>
      <p:sp>
        <p:nvSpPr>
          <p:cNvPr id="4" name="圆角矩形 5">
            <a:extLst>
              <a:ext uri="{FF2B5EF4-FFF2-40B4-BE49-F238E27FC236}">
                <a16:creationId xmlns:a16="http://schemas.microsoft.com/office/drawing/2014/main" id="{8C565D8B-6E0E-2D75-4B19-E0235B40EE0C}"/>
              </a:ext>
            </a:extLst>
          </p:cNvPr>
          <p:cNvSpPr/>
          <p:nvPr/>
        </p:nvSpPr>
        <p:spPr>
          <a:xfrm>
            <a:off x="207130" y="884964"/>
            <a:ext cx="11329700" cy="1475221"/>
          </a:xfrm>
          <a:prstGeom prst="roundRect">
            <a:avLst/>
          </a:prstGeom>
          <a:solidFill>
            <a:schemeClr val="accent3">
              <a:alpha val="40000"/>
            </a:schemeClr>
          </a:solidFill>
          <a:ln>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b="1" dirty="0">
                <a:solidFill>
                  <a:schemeClr val="tx1"/>
                </a:solidFill>
              </a:rPr>
              <a:t>     数据模型</a:t>
            </a:r>
          </a:p>
        </p:txBody>
      </p:sp>
      <p:sp>
        <p:nvSpPr>
          <p:cNvPr id="5" name="立方体 4">
            <a:extLst>
              <a:ext uri="{FF2B5EF4-FFF2-40B4-BE49-F238E27FC236}">
                <a16:creationId xmlns:a16="http://schemas.microsoft.com/office/drawing/2014/main" id="{5C4A7F9B-5EF8-1EAC-EEDE-68977A2BDF9B}"/>
              </a:ext>
            </a:extLst>
          </p:cNvPr>
          <p:cNvSpPr/>
          <p:nvPr/>
        </p:nvSpPr>
        <p:spPr>
          <a:xfrm>
            <a:off x="920044" y="1313511"/>
            <a:ext cx="1008529" cy="97503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财务板块</a:t>
            </a:r>
          </a:p>
        </p:txBody>
      </p:sp>
      <p:sp>
        <p:nvSpPr>
          <p:cNvPr id="6" name="立方体 5">
            <a:extLst>
              <a:ext uri="{FF2B5EF4-FFF2-40B4-BE49-F238E27FC236}">
                <a16:creationId xmlns:a16="http://schemas.microsoft.com/office/drawing/2014/main" id="{4CF47D11-A44B-4489-8B7C-FD24E988D39A}"/>
              </a:ext>
            </a:extLst>
          </p:cNvPr>
          <p:cNvSpPr/>
          <p:nvPr/>
        </p:nvSpPr>
        <p:spPr>
          <a:xfrm>
            <a:off x="3078021" y="1313512"/>
            <a:ext cx="1008529" cy="97503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销售板块</a:t>
            </a:r>
          </a:p>
        </p:txBody>
      </p:sp>
      <p:sp>
        <p:nvSpPr>
          <p:cNvPr id="7" name="立方体 6">
            <a:extLst>
              <a:ext uri="{FF2B5EF4-FFF2-40B4-BE49-F238E27FC236}">
                <a16:creationId xmlns:a16="http://schemas.microsoft.com/office/drawing/2014/main" id="{E32F8691-7637-17C7-CF69-0AED4DD4C5E6}"/>
              </a:ext>
            </a:extLst>
          </p:cNvPr>
          <p:cNvSpPr/>
          <p:nvPr/>
        </p:nvSpPr>
        <p:spPr>
          <a:xfrm>
            <a:off x="5161734" y="1313511"/>
            <a:ext cx="1008529" cy="97503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市场板块</a:t>
            </a:r>
          </a:p>
        </p:txBody>
      </p:sp>
      <p:sp>
        <p:nvSpPr>
          <p:cNvPr id="8" name="立方体 7">
            <a:extLst>
              <a:ext uri="{FF2B5EF4-FFF2-40B4-BE49-F238E27FC236}">
                <a16:creationId xmlns:a16="http://schemas.microsoft.com/office/drawing/2014/main" id="{97119AD1-7EC4-4D49-6124-7C1DC9A228A6}"/>
              </a:ext>
            </a:extLst>
          </p:cNvPr>
          <p:cNvSpPr/>
          <p:nvPr/>
        </p:nvSpPr>
        <p:spPr>
          <a:xfrm>
            <a:off x="7319711" y="1283583"/>
            <a:ext cx="1008529" cy="97503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t>HR</a:t>
            </a:r>
            <a:r>
              <a:rPr kumimoji="1" lang="zh-CN" altLang="en-US" sz="1200" dirty="0"/>
              <a:t>板块</a:t>
            </a:r>
          </a:p>
        </p:txBody>
      </p:sp>
      <p:sp>
        <p:nvSpPr>
          <p:cNvPr id="9" name="立方体 8">
            <a:extLst>
              <a:ext uri="{FF2B5EF4-FFF2-40B4-BE49-F238E27FC236}">
                <a16:creationId xmlns:a16="http://schemas.microsoft.com/office/drawing/2014/main" id="{7FEDC19B-78DF-521E-BF64-696B507D1C2E}"/>
              </a:ext>
            </a:extLst>
          </p:cNvPr>
          <p:cNvSpPr/>
          <p:nvPr/>
        </p:nvSpPr>
        <p:spPr>
          <a:xfrm>
            <a:off x="9428270" y="1256570"/>
            <a:ext cx="1008529" cy="97503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其他板块</a:t>
            </a:r>
          </a:p>
        </p:txBody>
      </p:sp>
      <p:sp>
        <p:nvSpPr>
          <p:cNvPr id="10" name="下箭头 9">
            <a:extLst>
              <a:ext uri="{FF2B5EF4-FFF2-40B4-BE49-F238E27FC236}">
                <a16:creationId xmlns:a16="http://schemas.microsoft.com/office/drawing/2014/main" id="{125AAFEC-7253-3DFD-C5EE-089879A0C0BB}"/>
              </a:ext>
            </a:extLst>
          </p:cNvPr>
          <p:cNvSpPr/>
          <p:nvPr/>
        </p:nvSpPr>
        <p:spPr>
          <a:xfrm>
            <a:off x="10116685" y="2487344"/>
            <a:ext cx="640228" cy="378508"/>
          </a:xfrm>
          <a:prstGeom prst="downArrow">
            <a:avLst>
              <a:gd name="adj1" fmla="val 50000"/>
              <a:gd name="adj2" fmla="val 368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0F08866C-05AF-7353-DE35-AA7F5D891E3E}"/>
              </a:ext>
            </a:extLst>
          </p:cNvPr>
          <p:cNvSpPr/>
          <p:nvPr/>
        </p:nvSpPr>
        <p:spPr>
          <a:xfrm>
            <a:off x="0" y="2717089"/>
            <a:ext cx="4397187" cy="1509901"/>
          </a:xfrm>
          <a:prstGeom prst="rect">
            <a:avLst/>
          </a:prstGeom>
        </p:spPr>
        <p:txBody>
          <a:bodyPr wrap="square">
            <a:spAutoFit/>
          </a:bodyPr>
          <a:lstStyle/>
          <a:p>
            <a:r>
              <a:rPr lang="zh-CN" altLang="en-US" sz="1372" dirty="0">
                <a:solidFill>
                  <a:srgbClr val="2A57E8"/>
                </a:solidFill>
              </a:rPr>
              <a:t>数仓建模：</a:t>
            </a:r>
            <a:endParaRPr lang="en-US" altLang="zh-CN" sz="1568" dirty="0">
              <a:gradFill>
                <a:gsLst>
                  <a:gs pos="2917">
                    <a:schemeClr val="tx1"/>
                  </a:gs>
                  <a:gs pos="30000">
                    <a:schemeClr val="tx1"/>
                  </a:gs>
                </a:gsLst>
                <a:lin ang="5400000" scaled="0"/>
              </a:gradFill>
            </a:endParaRPr>
          </a:p>
          <a:p>
            <a:endParaRPr lang="en-US" altLang="zh-CN" sz="1568"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zh-CN" altLang="en-US" sz="1568" dirty="0">
                <a:gradFill>
                  <a:gsLst>
                    <a:gs pos="2917">
                      <a:schemeClr val="tx1"/>
                    </a:gs>
                    <a:gs pos="30000">
                      <a:schemeClr val="tx1"/>
                    </a:gs>
                  </a:gsLst>
                  <a:lin ang="5400000" scaled="0"/>
                </a:gradFill>
              </a:rPr>
              <a:t>根据多维建模的相关理论，梳理数据模型业务板块</a:t>
            </a:r>
            <a:endParaRPr lang="en-US" altLang="zh-CN" sz="1568"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zh-CN" altLang="en-US" sz="1568" dirty="0">
                <a:gradFill>
                  <a:gsLst>
                    <a:gs pos="2917">
                      <a:schemeClr val="tx1"/>
                    </a:gs>
                    <a:gs pos="30000">
                      <a:schemeClr val="tx1"/>
                    </a:gs>
                  </a:gsLst>
                  <a:lin ang="5400000" scaled="0"/>
                </a:gradFill>
              </a:rPr>
              <a:t>完成业务板块管理元数据的配置。</a:t>
            </a:r>
            <a:endParaRPr lang="en-US" altLang="zh-CN" sz="1568" dirty="0">
              <a:gradFill>
                <a:gsLst>
                  <a:gs pos="2917">
                    <a:schemeClr val="tx1"/>
                  </a:gs>
                  <a:gs pos="30000">
                    <a:schemeClr val="tx1"/>
                  </a:gs>
                </a:gsLst>
                <a:lin ang="5400000" scaled="0"/>
              </a:gradFill>
            </a:endParaRPr>
          </a:p>
          <a:p>
            <a:pPr marL="285750" indent="-285750">
              <a:buFont typeface="Arial" panose="020B0604020202020204" pitchFamily="34" charset="0"/>
              <a:buChar char="•"/>
            </a:pPr>
            <a:endParaRPr lang="en-US" altLang="zh-CN" sz="156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69065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Oval 132">
            <a:extLst>
              <a:ext uri="{FF2B5EF4-FFF2-40B4-BE49-F238E27FC236}">
                <a16:creationId xmlns:a16="http://schemas.microsoft.com/office/drawing/2014/main" id="{BED4352B-C9A1-4176-8273-E8D0AB55EAFD}"/>
              </a:ext>
            </a:extLst>
          </p:cNvPr>
          <p:cNvSpPr/>
          <p:nvPr/>
        </p:nvSpPr>
        <p:spPr bwMode="auto">
          <a:xfrm>
            <a:off x="9414915" y="2367338"/>
            <a:ext cx="604607" cy="604607"/>
          </a:xfrm>
          <a:prstGeom prst="ellipse">
            <a:avLst/>
          </a:prstGeom>
          <a:solidFill>
            <a:srgbClr val="FFFFFF">
              <a:alpha val="81961"/>
            </a:srgbClr>
          </a:solidFill>
          <a:ln w="28575" cap="flat" cmpd="sng" algn="ctr">
            <a:solidFill>
              <a:srgbClr val="39C4B6"/>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endParaRPr lang="en-US" sz="1628" b="1" kern="0" dirty="0">
              <a:solidFill>
                <a:srgbClr val="FFFFFF">
                  <a:lumMod val="95000"/>
                </a:srgbClr>
              </a:solidFill>
              <a:latin typeface="Calibri" panose="020F0502020204030204"/>
            </a:endParaRPr>
          </a:p>
        </p:txBody>
      </p:sp>
      <p:sp>
        <p:nvSpPr>
          <p:cNvPr id="45" name="Oval 132">
            <a:extLst>
              <a:ext uri="{FF2B5EF4-FFF2-40B4-BE49-F238E27FC236}">
                <a16:creationId xmlns:a16="http://schemas.microsoft.com/office/drawing/2014/main" id="{2BD6BB32-9F79-432F-8C6F-332A0C234E68}"/>
              </a:ext>
            </a:extLst>
          </p:cNvPr>
          <p:cNvSpPr/>
          <p:nvPr/>
        </p:nvSpPr>
        <p:spPr bwMode="auto">
          <a:xfrm>
            <a:off x="7781684" y="2373514"/>
            <a:ext cx="604607" cy="604607"/>
          </a:xfrm>
          <a:prstGeom prst="ellipse">
            <a:avLst/>
          </a:prstGeom>
          <a:solidFill>
            <a:srgbClr val="FFFFFF">
              <a:alpha val="81961"/>
            </a:srgbClr>
          </a:solidFill>
          <a:ln w="28575" cap="flat" cmpd="sng" algn="ctr">
            <a:solidFill>
              <a:srgbClr val="39C4B6"/>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endParaRPr lang="en-US" sz="1628" b="1" kern="0" dirty="0">
              <a:solidFill>
                <a:srgbClr val="FFFFFF">
                  <a:lumMod val="95000"/>
                </a:srgbClr>
              </a:solidFill>
              <a:latin typeface="Calibri" panose="020F0502020204030204"/>
            </a:endParaRPr>
          </a:p>
        </p:txBody>
      </p:sp>
      <p:sp>
        <p:nvSpPr>
          <p:cNvPr id="2" name="标题 1">
            <a:extLst>
              <a:ext uri="{FF2B5EF4-FFF2-40B4-BE49-F238E27FC236}">
                <a16:creationId xmlns:a16="http://schemas.microsoft.com/office/drawing/2014/main" id="{9F144F5F-8FB8-435C-B4A9-21D68F20D70B}"/>
              </a:ext>
            </a:extLst>
          </p:cNvPr>
          <p:cNvSpPr>
            <a:spLocks noGrp="1"/>
          </p:cNvSpPr>
          <p:nvPr>
            <p:ph type="title"/>
          </p:nvPr>
        </p:nvSpPr>
        <p:spPr/>
        <p:txBody>
          <a:bodyPr>
            <a:normAutofit/>
          </a:bodyPr>
          <a:lstStyle/>
          <a:p>
            <a:pPr algn="l"/>
            <a:r>
              <a:rPr lang="zh-CN" altLang="en-US" sz="2400" b="1" dirty="0"/>
              <a:t>数仓计算</a:t>
            </a:r>
            <a:endParaRPr lang="zh-CN" altLang="en-US" sz="2400" b="1" spc="300" dirty="0"/>
          </a:p>
        </p:txBody>
      </p:sp>
      <p:grpSp>
        <p:nvGrpSpPr>
          <p:cNvPr id="18" name="Group 68">
            <a:extLst>
              <a:ext uri="{FF2B5EF4-FFF2-40B4-BE49-F238E27FC236}">
                <a16:creationId xmlns:a16="http://schemas.microsoft.com/office/drawing/2014/main" id="{CAEEB4DC-C5E9-4E72-A1E1-A221159BBBF9}"/>
              </a:ext>
            </a:extLst>
          </p:cNvPr>
          <p:cNvGrpSpPr/>
          <p:nvPr/>
        </p:nvGrpSpPr>
        <p:grpSpPr>
          <a:xfrm>
            <a:off x="1883170" y="2675818"/>
            <a:ext cx="8860348" cy="429504"/>
            <a:chOff x="-1900613" y="2300675"/>
            <a:chExt cx="21091506" cy="349561"/>
          </a:xfrm>
          <a:solidFill>
            <a:schemeClr val="bg1">
              <a:lumMod val="75000"/>
              <a:alpha val="39000"/>
            </a:schemeClr>
          </a:solidFill>
        </p:grpSpPr>
        <p:sp>
          <p:nvSpPr>
            <p:cNvPr id="19" name="Pentagon 64">
              <a:extLst>
                <a:ext uri="{FF2B5EF4-FFF2-40B4-BE49-F238E27FC236}">
                  <a16:creationId xmlns:a16="http://schemas.microsoft.com/office/drawing/2014/main" id="{47AE6C89-7723-4C5B-8F3C-DD344082A3F3}"/>
                </a:ext>
              </a:extLst>
            </p:cNvPr>
            <p:cNvSpPr/>
            <p:nvPr/>
          </p:nvSpPr>
          <p:spPr bwMode="auto">
            <a:xfrm>
              <a:off x="-1900613" y="2301239"/>
              <a:ext cx="20429169" cy="348997"/>
            </a:xfrm>
            <a:prstGeom prst="homePlate">
              <a:avLst>
                <a:gd name="adj" fmla="val 37718"/>
              </a:avLst>
            </a:prstGeom>
            <a:grpFill/>
            <a:ln w="9525" cap="flat" cmpd="sng" algn="ctr">
              <a:noFill/>
              <a:prstDash val="solid"/>
              <a:round/>
              <a:headEnd type="none" w="med" len="med"/>
              <a:tailEnd type="none" w="med" len="med"/>
            </a:ln>
            <a:effectLst/>
          </p:spPr>
          <p:txBody>
            <a:bodyPr vert="horz" wrap="square" lIns="90736" tIns="45369" rIns="90736" bIns="45369" numCol="1" rtlCol="0" anchor="t" anchorCtr="0" compatLnSpc="1">
              <a:prstTxWarp prst="textNoShape">
                <a:avLst/>
              </a:prstTxWarp>
            </a:bodyPr>
            <a:lstStyle/>
            <a:p>
              <a:pPr defTabSz="928684" eaLnBrk="0" fontAlgn="base" hangingPunct="0">
                <a:spcBef>
                  <a:spcPct val="0"/>
                </a:spcBef>
                <a:spcAft>
                  <a:spcPct val="0"/>
                </a:spcAft>
                <a:defRPr/>
              </a:pPr>
              <a:endParaRPr lang="en-US" sz="1788" kern="0" dirty="0">
                <a:solidFill>
                  <a:prstClr val="black"/>
                </a:solidFill>
                <a:latin typeface="Calibri" panose="020F0502020204030204"/>
                <a:cs typeface="Arial" charset="0"/>
              </a:endParaRPr>
            </a:p>
          </p:txBody>
        </p:sp>
        <p:sp>
          <p:nvSpPr>
            <p:cNvPr id="20" name="Chevron 65">
              <a:extLst>
                <a:ext uri="{FF2B5EF4-FFF2-40B4-BE49-F238E27FC236}">
                  <a16:creationId xmlns:a16="http://schemas.microsoft.com/office/drawing/2014/main" id="{EB768328-B9A6-4D86-8FC8-EF19915CE813}"/>
                </a:ext>
              </a:extLst>
            </p:cNvPr>
            <p:cNvSpPr/>
            <p:nvPr/>
          </p:nvSpPr>
          <p:spPr bwMode="auto">
            <a:xfrm>
              <a:off x="18436252" y="2300675"/>
              <a:ext cx="436944" cy="347472"/>
            </a:xfrm>
            <a:prstGeom prst="chevron">
              <a:avLst>
                <a:gd name="adj" fmla="val 65934"/>
              </a:avLst>
            </a:prstGeom>
            <a:grpFill/>
            <a:ln w="9525" cap="flat" cmpd="sng" algn="ctr">
              <a:noFill/>
              <a:prstDash val="solid"/>
              <a:round/>
              <a:headEnd type="none" w="med" len="med"/>
              <a:tailEnd type="none" w="med" len="med"/>
            </a:ln>
            <a:effectLst/>
          </p:spPr>
          <p:txBody>
            <a:bodyPr vert="horz" wrap="square" lIns="90736" tIns="45369" rIns="90736" bIns="45369" numCol="1" rtlCol="0" anchor="t" anchorCtr="0" compatLnSpc="1">
              <a:prstTxWarp prst="textNoShape">
                <a:avLst/>
              </a:prstTxWarp>
            </a:bodyPr>
            <a:lstStyle/>
            <a:p>
              <a:pPr defTabSz="928684" eaLnBrk="0" fontAlgn="base" hangingPunct="0">
                <a:spcBef>
                  <a:spcPct val="0"/>
                </a:spcBef>
                <a:spcAft>
                  <a:spcPct val="0"/>
                </a:spcAft>
                <a:defRPr/>
              </a:pPr>
              <a:endParaRPr lang="en-US" sz="1788" kern="0" dirty="0">
                <a:solidFill>
                  <a:prstClr val="black"/>
                </a:solidFill>
                <a:latin typeface="Calibri" panose="020F0502020204030204"/>
                <a:cs typeface="Arial" charset="0"/>
              </a:endParaRPr>
            </a:p>
          </p:txBody>
        </p:sp>
        <p:sp>
          <p:nvSpPr>
            <p:cNvPr id="21" name="Chevron 66">
              <a:extLst>
                <a:ext uri="{FF2B5EF4-FFF2-40B4-BE49-F238E27FC236}">
                  <a16:creationId xmlns:a16="http://schemas.microsoft.com/office/drawing/2014/main" id="{A9493C8B-A0FF-4495-BDC3-A793C9E9F094}"/>
                </a:ext>
              </a:extLst>
            </p:cNvPr>
            <p:cNvSpPr/>
            <p:nvPr/>
          </p:nvSpPr>
          <p:spPr bwMode="auto">
            <a:xfrm>
              <a:off x="18811660" y="2300675"/>
              <a:ext cx="379233" cy="347472"/>
            </a:xfrm>
            <a:prstGeom prst="chevron">
              <a:avLst>
                <a:gd name="adj" fmla="val 65934"/>
              </a:avLst>
            </a:prstGeom>
            <a:grpFill/>
            <a:ln w="9525" cap="flat" cmpd="sng" algn="ctr">
              <a:noFill/>
              <a:prstDash val="solid"/>
              <a:round/>
              <a:headEnd type="none" w="med" len="med"/>
              <a:tailEnd type="none" w="med" len="med"/>
            </a:ln>
            <a:effectLst/>
          </p:spPr>
          <p:txBody>
            <a:bodyPr vert="horz" wrap="square" lIns="90736" tIns="45369" rIns="90736" bIns="45369" numCol="1" rtlCol="0" anchor="t" anchorCtr="0" compatLnSpc="1">
              <a:prstTxWarp prst="textNoShape">
                <a:avLst/>
              </a:prstTxWarp>
            </a:bodyPr>
            <a:lstStyle/>
            <a:p>
              <a:pPr defTabSz="928684" eaLnBrk="0" fontAlgn="base" hangingPunct="0">
                <a:spcBef>
                  <a:spcPct val="0"/>
                </a:spcBef>
                <a:spcAft>
                  <a:spcPct val="0"/>
                </a:spcAft>
                <a:defRPr/>
              </a:pPr>
              <a:endParaRPr lang="en-US" sz="1788" kern="0" dirty="0">
                <a:solidFill>
                  <a:prstClr val="black"/>
                </a:solidFill>
                <a:latin typeface="Calibri" panose="020F0502020204030204"/>
                <a:cs typeface="Arial" charset="0"/>
              </a:endParaRPr>
            </a:p>
          </p:txBody>
        </p:sp>
      </p:grpSp>
      <p:sp>
        <p:nvSpPr>
          <p:cNvPr id="23" name="Rectangle 73">
            <a:extLst>
              <a:ext uri="{FF2B5EF4-FFF2-40B4-BE49-F238E27FC236}">
                <a16:creationId xmlns:a16="http://schemas.microsoft.com/office/drawing/2014/main" id="{6BE5E8F8-FFF4-418F-925F-85593E9F0A34}"/>
              </a:ext>
            </a:extLst>
          </p:cNvPr>
          <p:cNvSpPr/>
          <p:nvPr/>
        </p:nvSpPr>
        <p:spPr bwMode="auto">
          <a:xfrm>
            <a:off x="440060" y="2162056"/>
            <a:ext cx="1418563" cy="1252077"/>
          </a:xfrm>
          <a:prstGeom prst="roundRect">
            <a:avLst/>
          </a:prstGeom>
          <a:solidFill>
            <a:srgbClr val="FF4073"/>
          </a:solidFill>
          <a:ln w="38100" cap="flat" cmpd="sng" algn="ctr">
            <a:solidFill>
              <a:srgbClr val="FF4073"/>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r>
              <a:rPr lang="zh-CN" altLang="en-US" sz="1788" kern="0" dirty="0">
                <a:solidFill>
                  <a:schemeClr val="bg1"/>
                </a:solidFill>
                <a:latin typeface="Calibri" panose="020F0502020204030204"/>
              </a:rPr>
              <a:t>原始数据</a:t>
            </a:r>
            <a:endParaRPr lang="en-US" sz="1788" kern="0" dirty="0">
              <a:solidFill>
                <a:schemeClr val="bg1"/>
              </a:solidFill>
              <a:latin typeface="Calibri" panose="020F0502020204030204"/>
            </a:endParaRPr>
          </a:p>
        </p:txBody>
      </p:sp>
      <p:sp>
        <p:nvSpPr>
          <p:cNvPr id="27" name="Rectangle 77">
            <a:extLst>
              <a:ext uri="{FF2B5EF4-FFF2-40B4-BE49-F238E27FC236}">
                <a16:creationId xmlns:a16="http://schemas.microsoft.com/office/drawing/2014/main" id="{3EE9255F-3BB1-46A8-A5FB-FC76A527A139}"/>
              </a:ext>
            </a:extLst>
          </p:cNvPr>
          <p:cNvSpPr/>
          <p:nvPr/>
        </p:nvSpPr>
        <p:spPr>
          <a:xfrm>
            <a:off x="3314456" y="3358905"/>
            <a:ext cx="956672" cy="276999"/>
          </a:xfrm>
          <a:prstGeom prst="rect">
            <a:avLst/>
          </a:prstGeom>
        </p:spPr>
        <p:txBody>
          <a:bodyPr wrap="none">
            <a:spAutoFit/>
          </a:bodyPr>
          <a:lstStyle/>
          <a:p>
            <a:pPr algn="ctr" defTabSz="928684">
              <a:defRPr/>
            </a:pPr>
            <a:r>
              <a:rPr lang="en-US" sz="1200" kern="0" spc="305" dirty="0">
                <a:ln>
                  <a:solidFill>
                    <a:srgbClr val="DC3C00">
                      <a:alpha val="0"/>
                    </a:srgbClr>
                  </a:solidFill>
                </a:ln>
                <a:latin typeface="Calibri" panose="020F0502020204030204"/>
              </a:rPr>
              <a:t>数据仓库</a:t>
            </a:r>
          </a:p>
        </p:txBody>
      </p:sp>
      <p:sp>
        <p:nvSpPr>
          <p:cNvPr id="28" name="Rectangle 78">
            <a:extLst>
              <a:ext uri="{FF2B5EF4-FFF2-40B4-BE49-F238E27FC236}">
                <a16:creationId xmlns:a16="http://schemas.microsoft.com/office/drawing/2014/main" id="{94D5E552-FE10-4005-B5BA-2329FCD0311E}"/>
              </a:ext>
            </a:extLst>
          </p:cNvPr>
          <p:cNvSpPr/>
          <p:nvPr/>
        </p:nvSpPr>
        <p:spPr>
          <a:xfrm>
            <a:off x="2235509" y="3422017"/>
            <a:ext cx="570669" cy="276999"/>
          </a:xfrm>
          <a:prstGeom prst="rect">
            <a:avLst/>
          </a:prstGeom>
        </p:spPr>
        <p:txBody>
          <a:bodyPr wrap="none">
            <a:spAutoFit/>
          </a:bodyPr>
          <a:lstStyle/>
          <a:p>
            <a:pPr algn="ctr" defTabSz="928684">
              <a:defRPr/>
            </a:pPr>
            <a:r>
              <a:rPr lang="zh-CN" altLang="en-US" sz="1200" kern="0" spc="305" dirty="0">
                <a:ln>
                  <a:solidFill>
                    <a:srgbClr val="DC3C00">
                      <a:alpha val="0"/>
                    </a:srgbClr>
                  </a:solidFill>
                </a:ln>
                <a:latin typeface="Calibri" panose="020F0502020204030204"/>
              </a:rPr>
              <a:t>规划</a:t>
            </a:r>
            <a:endParaRPr lang="en-US" sz="1100" kern="0" spc="305" dirty="0">
              <a:latin typeface="Calibri" panose="020F0502020204030204"/>
            </a:endParaRPr>
          </a:p>
        </p:txBody>
      </p:sp>
      <p:sp>
        <p:nvSpPr>
          <p:cNvPr id="30" name="Title 1">
            <a:extLst>
              <a:ext uri="{FF2B5EF4-FFF2-40B4-BE49-F238E27FC236}">
                <a16:creationId xmlns:a16="http://schemas.microsoft.com/office/drawing/2014/main" id="{897AE0E1-7448-4389-A81E-4FB966911297}"/>
              </a:ext>
            </a:extLst>
          </p:cNvPr>
          <p:cNvSpPr txBox="1">
            <a:spLocks/>
          </p:cNvSpPr>
          <p:nvPr/>
        </p:nvSpPr>
        <p:spPr>
          <a:xfrm>
            <a:off x="2391315" y="3837720"/>
            <a:ext cx="1491995" cy="517880"/>
          </a:xfrm>
          <a:prstGeom prst="rect">
            <a:avLst/>
          </a:prstGeom>
        </p:spPr>
        <p:txBody>
          <a:bodyPr lIns="91176" tIns="45587" rIns="91176" bIns="45587"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30087">
              <a:lnSpc>
                <a:spcPts val="2239"/>
              </a:lnSpc>
              <a:defRPr/>
            </a:pPr>
            <a:r>
              <a:rPr lang="zh-CN" altLang="en-US" sz="1628" i="0" kern="900" spc="305" dirty="0">
                <a:solidFill>
                  <a:schemeClr val="tx1"/>
                </a:solidFill>
                <a:latin typeface="Calibri" panose="020F0502020204030204"/>
              </a:rPr>
              <a:t>存储</a:t>
            </a:r>
            <a:endParaRPr lang="en-US" sz="2849" i="0" kern="900" spc="305" dirty="0">
              <a:solidFill>
                <a:schemeClr val="tx1"/>
              </a:solidFill>
              <a:latin typeface="Calibri" panose="020F0502020204030204"/>
            </a:endParaRPr>
          </a:p>
        </p:txBody>
      </p:sp>
      <p:sp>
        <p:nvSpPr>
          <p:cNvPr id="34" name="Oval 84">
            <a:extLst>
              <a:ext uri="{FF2B5EF4-FFF2-40B4-BE49-F238E27FC236}">
                <a16:creationId xmlns:a16="http://schemas.microsoft.com/office/drawing/2014/main" id="{0C33F3DA-4F2B-4B0A-9ADE-E5010436FADB}"/>
              </a:ext>
            </a:extLst>
          </p:cNvPr>
          <p:cNvSpPr/>
          <p:nvPr/>
        </p:nvSpPr>
        <p:spPr bwMode="auto">
          <a:xfrm>
            <a:off x="2218541" y="2588265"/>
            <a:ext cx="604607" cy="604607"/>
          </a:xfrm>
          <a:prstGeom prst="ellipse">
            <a:avLst/>
          </a:prstGeom>
          <a:solidFill>
            <a:srgbClr val="FFFFFF">
              <a:alpha val="81961"/>
            </a:srgbClr>
          </a:solidFill>
          <a:ln w="28575" cap="flat" cmpd="sng" algn="ctr">
            <a:solidFill>
              <a:srgbClr val="39C4B6"/>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endParaRPr lang="en-US" sz="1628" b="1" kern="0" dirty="0">
              <a:solidFill>
                <a:srgbClr val="FFFFFF">
                  <a:lumMod val="95000"/>
                </a:srgbClr>
              </a:solidFill>
              <a:latin typeface="Calibri" panose="020F0502020204030204"/>
            </a:endParaRPr>
          </a:p>
        </p:txBody>
      </p:sp>
      <p:sp>
        <p:nvSpPr>
          <p:cNvPr id="37" name="Oval 87">
            <a:extLst>
              <a:ext uri="{FF2B5EF4-FFF2-40B4-BE49-F238E27FC236}">
                <a16:creationId xmlns:a16="http://schemas.microsoft.com/office/drawing/2014/main" id="{3D5634BE-01B1-4F5D-AF0F-896A86E1F800}"/>
              </a:ext>
            </a:extLst>
          </p:cNvPr>
          <p:cNvSpPr/>
          <p:nvPr/>
        </p:nvSpPr>
        <p:spPr bwMode="auto">
          <a:xfrm>
            <a:off x="3460525" y="2583368"/>
            <a:ext cx="604607" cy="604607"/>
          </a:xfrm>
          <a:prstGeom prst="ellipse">
            <a:avLst/>
          </a:prstGeom>
          <a:solidFill>
            <a:srgbClr val="FFFFFF">
              <a:alpha val="81961"/>
            </a:srgbClr>
          </a:solidFill>
          <a:ln w="28575" cap="flat" cmpd="sng" algn="ctr">
            <a:solidFill>
              <a:srgbClr val="39C4B6"/>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endParaRPr lang="en-US" sz="1628" b="1" kern="0" dirty="0">
              <a:solidFill>
                <a:srgbClr val="FFFFFF">
                  <a:lumMod val="95000"/>
                </a:srgbClr>
              </a:solidFill>
              <a:latin typeface="Calibri" panose="020F0502020204030204"/>
            </a:endParaRPr>
          </a:p>
        </p:txBody>
      </p:sp>
      <p:sp>
        <p:nvSpPr>
          <p:cNvPr id="51" name="Rectangle 101">
            <a:extLst>
              <a:ext uri="{FF2B5EF4-FFF2-40B4-BE49-F238E27FC236}">
                <a16:creationId xmlns:a16="http://schemas.microsoft.com/office/drawing/2014/main" id="{C6F72BEA-2418-42CD-8219-7E2EBA4E0083}"/>
              </a:ext>
            </a:extLst>
          </p:cNvPr>
          <p:cNvSpPr/>
          <p:nvPr/>
        </p:nvSpPr>
        <p:spPr>
          <a:xfrm>
            <a:off x="1883170" y="1518166"/>
            <a:ext cx="1362735" cy="302058"/>
          </a:xfrm>
          <a:prstGeom prst="rect">
            <a:avLst/>
          </a:prstGeom>
        </p:spPr>
        <p:txBody>
          <a:bodyPr wrap="square" lIns="91176" tIns="45587" rIns="91176" bIns="45587">
            <a:spAutoFit/>
          </a:bodyPr>
          <a:lstStyle/>
          <a:p>
            <a:pPr algn="ctr" defTabSz="929822">
              <a:lnSpc>
                <a:spcPct val="150000"/>
              </a:lnSpc>
              <a:defRPr/>
            </a:pPr>
            <a:r>
              <a:rPr lang="zh-CN" altLang="en-US" sz="1018" kern="0" spc="153" dirty="0">
                <a:solidFill>
                  <a:srgbClr val="8D8D8D"/>
                </a:solidFill>
                <a:latin typeface="Calibri" panose="020F0502020204030204"/>
              </a:rPr>
              <a:t>业务域规划</a:t>
            </a:r>
            <a:endParaRPr lang="en-US" altLang="zh-CN" sz="1018" kern="0" spc="153" dirty="0">
              <a:solidFill>
                <a:srgbClr val="8D8D8D"/>
              </a:solidFill>
              <a:latin typeface="Calibri" panose="020F0502020204030204"/>
            </a:endParaRPr>
          </a:p>
        </p:txBody>
      </p:sp>
      <p:sp>
        <p:nvSpPr>
          <p:cNvPr id="52" name="Rectangle 102">
            <a:extLst>
              <a:ext uri="{FF2B5EF4-FFF2-40B4-BE49-F238E27FC236}">
                <a16:creationId xmlns:a16="http://schemas.microsoft.com/office/drawing/2014/main" id="{8FB53E66-EB03-4BFD-8712-8BB8450A4AF4}"/>
              </a:ext>
            </a:extLst>
          </p:cNvPr>
          <p:cNvSpPr/>
          <p:nvPr/>
        </p:nvSpPr>
        <p:spPr>
          <a:xfrm>
            <a:off x="3053975" y="1519533"/>
            <a:ext cx="1360496" cy="537058"/>
          </a:xfrm>
          <a:prstGeom prst="rect">
            <a:avLst/>
          </a:prstGeom>
        </p:spPr>
        <p:txBody>
          <a:bodyPr wrap="square" lIns="91176" tIns="45587" rIns="91176" bIns="45587">
            <a:spAutoFit/>
          </a:bodyPr>
          <a:lstStyle/>
          <a:p>
            <a:pPr algn="ctr" defTabSz="929822">
              <a:lnSpc>
                <a:spcPct val="150000"/>
              </a:lnSpc>
              <a:defRPr/>
            </a:pPr>
            <a:r>
              <a:rPr lang="zh-CN" altLang="en-US" sz="1018" kern="0" spc="153" dirty="0">
                <a:solidFill>
                  <a:srgbClr val="8D8D8D"/>
                </a:solidFill>
                <a:latin typeface="Calibri" panose="020F0502020204030204"/>
              </a:rPr>
              <a:t>维度配置</a:t>
            </a:r>
            <a:endParaRPr lang="en-US" altLang="zh-CN" sz="1018" kern="0" spc="153" dirty="0">
              <a:solidFill>
                <a:srgbClr val="8D8D8D"/>
              </a:solidFill>
              <a:latin typeface="Calibri" panose="020F0502020204030204"/>
            </a:endParaRPr>
          </a:p>
          <a:p>
            <a:pPr algn="ctr" defTabSz="929822">
              <a:lnSpc>
                <a:spcPct val="150000"/>
              </a:lnSpc>
              <a:defRPr/>
            </a:pPr>
            <a:r>
              <a:rPr lang="zh-CN" altLang="en-US" sz="1018" kern="0" spc="153" dirty="0">
                <a:solidFill>
                  <a:srgbClr val="8D8D8D"/>
                </a:solidFill>
                <a:latin typeface="Calibri" panose="020F0502020204030204"/>
              </a:rPr>
              <a:t>业务流程</a:t>
            </a:r>
            <a:endParaRPr lang="en-US" altLang="zh-CN" sz="1018" kern="0" spc="153" dirty="0">
              <a:solidFill>
                <a:srgbClr val="8D8D8D"/>
              </a:solidFill>
              <a:latin typeface="Calibri" panose="020F0502020204030204"/>
            </a:endParaRPr>
          </a:p>
        </p:txBody>
      </p:sp>
      <p:sp>
        <p:nvSpPr>
          <p:cNvPr id="53" name="Rectangle 103">
            <a:extLst>
              <a:ext uri="{FF2B5EF4-FFF2-40B4-BE49-F238E27FC236}">
                <a16:creationId xmlns:a16="http://schemas.microsoft.com/office/drawing/2014/main" id="{1259BBE4-0E48-463E-BD96-238FE3303BE5}"/>
              </a:ext>
            </a:extLst>
          </p:cNvPr>
          <p:cNvSpPr/>
          <p:nvPr/>
        </p:nvSpPr>
        <p:spPr>
          <a:xfrm>
            <a:off x="8304169" y="1324262"/>
            <a:ext cx="1441888" cy="537123"/>
          </a:xfrm>
          <a:prstGeom prst="rect">
            <a:avLst/>
          </a:prstGeom>
        </p:spPr>
        <p:txBody>
          <a:bodyPr wrap="square" lIns="91176" tIns="45587" rIns="91176" bIns="45587">
            <a:spAutoFit/>
          </a:bodyPr>
          <a:lstStyle/>
          <a:p>
            <a:pPr algn="ctr" defTabSz="929822">
              <a:lnSpc>
                <a:spcPct val="150000"/>
              </a:lnSpc>
              <a:defRPr/>
            </a:pPr>
            <a:r>
              <a:rPr lang="zh-CN" altLang="en-US" sz="1018" kern="0" spc="153" dirty="0">
                <a:solidFill>
                  <a:srgbClr val="8D8D8D"/>
                </a:solidFill>
                <a:latin typeface="Calibri" panose="020F0502020204030204"/>
              </a:rPr>
              <a:t>原子指标</a:t>
            </a:r>
            <a:endParaRPr lang="en-US" altLang="zh-CN" sz="1018" kern="0" spc="153" dirty="0">
              <a:solidFill>
                <a:srgbClr val="8D8D8D"/>
              </a:solidFill>
              <a:latin typeface="Calibri" panose="020F0502020204030204"/>
            </a:endParaRPr>
          </a:p>
          <a:p>
            <a:pPr algn="ctr" defTabSz="929822">
              <a:lnSpc>
                <a:spcPct val="150000"/>
              </a:lnSpc>
              <a:defRPr/>
            </a:pPr>
            <a:r>
              <a:rPr lang="zh-CN" altLang="en-US" sz="1018" kern="0" spc="153" dirty="0">
                <a:solidFill>
                  <a:srgbClr val="8D8D8D"/>
                </a:solidFill>
                <a:latin typeface="Calibri" panose="020F0502020204030204"/>
              </a:rPr>
              <a:t>派生指标</a:t>
            </a:r>
            <a:endParaRPr lang="en-US" altLang="zh-CN" sz="1018" kern="0" spc="153" dirty="0">
              <a:solidFill>
                <a:srgbClr val="8D8D8D"/>
              </a:solidFill>
              <a:latin typeface="Calibri" panose="020F0502020204030204"/>
            </a:endParaRPr>
          </a:p>
        </p:txBody>
      </p:sp>
      <p:sp>
        <p:nvSpPr>
          <p:cNvPr id="55" name="Rectangle 105">
            <a:extLst>
              <a:ext uri="{FF2B5EF4-FFF2-40B4-BE49-F238E27FC236}">
                <a16:creationId xmlns:a16="http://schemas.microsoft.com/office/drawing/2014/main" id="{343726F0-BA4F-4A39-A525-7E0A5F602FBA}"/>
              </a:ext>
            </a:extLst>
          </p:cNvPr>
          <p:cNvSpPr/>
          <p:nvPr/>
        </p:nvSpPr>
        <p:spPr>
          <a:xfrm>
            <a:off x="4135001" y="2055118"/>
            <a:ext cx="1211567" cy="339568"/>
          </a:xfrm>
          <a:prstGeom prst="rect">
            <a:avLst/>
          </a:prstGeom>
        </p:spPr>
        <p:txBody>
          <a:bodyPr wrap="square" lIns="91176" tIns="45587" rIns="91176" bIns="45587">
            <a:spAutoFit/>
          </a:bodyPr>
          <a:lstStyle/>
          <a:p>
            <a:pPr algn="ctr" defTabSz="928684">
              <a:lnSpc>
                <a:spcPct val="150000"/>
              </a:lnSpc>
              <a:defRPr/>
            </a:pPr>
            <a:r>
              <a:rPr lang="zh-CN" altLang="en-US" sz="1200" kern="0" spc="305" dirty="0">
                <a:ln>
                  <a:solidFill>
                    <a:srgbClr val="DC3C00">
                      <a:alpha val="0"/>
                    </a:srgbClr>
                  </a:solidFill>
                </a:ln>
                <a:solidFill>
                  <a:schemeClr val="bg1">
                    <a:lumMod val="50000"/>
                  </a:schemeClr>
                </a:solidFill>
                <a:latin typeface="Calibri" panose="020F0502020204030204"/>
              </a:rPr>
              <a:t>实时计算</a:t>
            </a:r>
            <a:endParaRPr lang="en-US" sz="1200" kern="0" spc="305" dirty="0">
              <a:ln>
                <a:solidFill>
                  <a:srgbClr val="DC3C00">
                    <a:alpha val="0"/>
                  </a:srgbClr>
                </a:solidFill>
              </a:ln>
              <a:solidFill>
                <a:schemeClr val="bg1">
                  <a:lumMod val="50000"/>
                </a:schemeClr>
              </a:solidFill>
              <a:latin typeface="Calibri" panose="020F0502020204030204"/>
            </a:endParaRPr>
          </a:p>
        </p:txBody>
      </p:sp>
      <p:sp>
        <p:nvSpPr>
          <p:cNvPr id="59" name="Rectangle 109">
            <a:extLst>
              <a:ext uri="{FF2B5EF4-FFF2-40B4-BE49-F238E27FC236}">
                <a16:creationId xmlns:a16="http://schemas.microsoft.com/office/drawing/2014/main" id="{C3AFAB83-AA10-4FBE-A665-91A964DCF0E5}"/>
              </a:ext>
            </a:extLst>
          </p:cNvPr>
          <p:cNvSpPr/>
          <p:nvPr/>
        </p:nvSpPr>
        <p:spPr>
          <a:xfrm>
            <a:off x="5384229" y="3283243"/>
            <a:ext cx="1240220" cy="339568"/>
          </a:xfrm>
          <a:prstGeom prst="rect">
            <a:avLst/>
          </a:prstGeom>
        </p:spPr>
        <p:txBody>
          <a:bodyPr wrap="square" lIns="91176" tIns="45587" rIns="91176" bIns="45587">
            <a:spAutoFit/>
          </a:bodyPr>
          <a:lstStyle/>
          <a:p>
            <a:pPr algn="ctr" defTabSz="928684">
              <a:lnSpc>
                <a:spcPct val="150000"/>
              </a:lnSpc>
              <a:defRPr/>
            </a:pPr>
            <a:r>
              <a:rPr lang="zh-CN" altLang="en-US" sz="1200" kern="0" spc="305" dirty="0">
                <a:ln>
                  <a:solidFill>
                    <a:srgbClr val="DC3C00">
                      <a:alpha val="0"/>
                    </a:srgbClr>
                  </a:solidFill>
                </a:ln>
                <a:solidFill>
                  <a:schemeClr val="bg1">
                    <a:lumMod val="50000"/>
                  </a:schemeClr>
                </a:solidFill>
                <a:latin typeface="Calibri" panose="020F0502020204030204"/>
              </a:rPr>
              <a:t>离线计算</a:t>
            </a:r>
            <a:endParaRPr lang="en-US" sz="1200" kern="0" spc="305" dirty="0">
              <a:ln>
                <a:solidFill>
                  <a:srgbClr val="DC3C00">
                    <a:alpha val="0"/>
                  </a:srgbClr>
                </a:solidFill>
              </a:ln>
              <a:solidFill>
                <a:schemeClr val="bg1">
                  <a:lumMod val="50000"/>
                </a:schemeClr>
              </a:solidFill>
              <a:latin typeface="Calibri" panose="020F0502020204030204"/>
            </a:endParaRPr>
          </a:p>
        </p:txBody>
      </p:sp>
      <p:sp>
        <p:nvSpPr>
          <p:cNvPr id="79" name="Left Bracket 129">
            <a:extLst>
              <a:ext uri="{FF2B5EF4-FFF2-40B4-BE49-F238E27FC236}">
                <a16:creationId xmlns:a16="http://schemas.microsoft.com/office/drawing/2014/main" id="{6FF34478-41C2-45E0-8C67-48DFC6B6A5D0}"/>
              </a:ext>
            </a:extLst>
          </p:cNvPr>
          <p:cNvSpPr/>
          <p:nvPr/>
        </p:nvSpPr>
        <p:spPr>
          <a:xfrm rot="16200000">
            <a:off x="3229515" y="2655297"/>
            <a:ext cx="45719" cy="2204806"/>
          </a:xfrm>
          <a:prstGeom prst="leftBracket">
            <a:avLst/>
          </a:prstGeom>
          <a:ln>
            <a:solidFill>
              <a:srgbClr val="2A57E8"/>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endParaRPr lang="en-US" sz="1836" kern="0">
              <a:latin typeface="Calibri" panose="020F0502020204030204"/>
            </a:endParaRPr>
          </a:p>
        </p:txBody>
      </p:sp>
      <p:sp>
        <p:nvSpPr>
          <p:cNvPr id="80" name="Left Bracket 130">
            <a:extLst>
              <a:ext uri="{FF2B5EF4-FFF2-40B4-BE49-F238E27FC236}">
                <a16:creationId xmlns:a16="http://schemas.microsoft.com/office/drawing/2014/main" id="{74D0D765-1622-439B-BE45-2C24CD3B3EB7}"/>
              </a:ext>
            </a:extLst>
          </p:cNvPr>
          <p:cNvSpPr/>
          <p:nvPr/>
        </p:nvSpPr>
        <p:spPr>
          <a:xfrm rot="5400000" flipV="1">
            <a:off x="5322911" y="1186880"/>
            <a:ext cx="122637" cy="1741728"/>
          </a:xfrm>
          <a:prstGeom prst="leftBracket">
            <a:avLst/>
          </a:prstGeom>
          <a:ln>
            <a:solidFill>
              <a:srgbClr val="2A57E8"/>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endParaRPr lang="en-US" sz="1836" kern="0">
              <a:latin typeface="Calibri" panose="020F0502020204030204"/>
            </a:endParaRPr>
          </a:p>
        </p:txBody>
      </p:sp>
      <p:sp>
        <p:nvSpPr>
          <p:cNvPr id="82" name="Oval 132">
            <a:extLst>
              <a:ext uri="{FF2B5EF4-FFF2-40B4-BE49-F238E27FC236}">
                <a16:creationId xmlns:a16="http://schemas.microsoft.com/office/drawing/2014/main" id="{5C3A10D0-B8D8-4BEA-B4DF-DD658F2081EB}"/>
              </a:ext>
            </a:extLst>
          </p:cNvPr>
          <p:cNvSpPr/>
          <p:nvPr/>
        </p:nvSpPr>
        <p:spPr bwMode="auto">
          <a:xfrm>
            <a:off x="8571564" y="2771812"/>
            <a:ext cx="604607" cy="604607"/>
          </a:xfrm>
          <a:prstGeom prst="ellipse">
            <a:avLst/>
          </a:prstGeom>
          <a:solidFill>
            <a:srgbClr val="FFFFFF">
              <a:alpha val="81961"/>
            </a:srgbClr>
          </a:solidFill>
          <a:ln w="28575" cap="flat" cmpd="sng" algn="ctr">
            <a:solidFill>
              <a:srgbClr val="39C4B6"/>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endParaRPr lang="en-US" sz="1628" b="1" kern="0" dirty="0">
              <a:solidFill>
                <a:srgbClr val="FFFFFF">
                  <a:lumMod val="95000"/>
                </a:srgbClr>
              </a:solidFill>
              <a:latin typeface="Calibri" panose="020F0502020204030204"/>
            </a:endParaRPr>
          </a:p>
        </p:txBody>
      </p:sp>
      <p:sp>
        <p:nvSpPr>
          <p:cNvPr id="93" name="Title 1">
            <a:extLst>
              <a:ext uri="{FF2B5EF4-FFF2-40B4-BE49-F238E27FC236}">
                <a16:creationId xmlns:a16="http://schemas.microsoft.com/office/drawing/2014/main" id="{AB1C0984-604F-47B6-B186-31B8D3B7DBE9}"/>
              </a:ext>
            </a:extLst>
          </p:cNvPr>
          <p:cNvSpPr txBox="1">
            <a:spLocks/>
          </p:cNvSpPr>
          <p:nvPr/>
        </p:nvSpPr>
        <p:spPr>
          <a:xfrm>
            <a:off x="4726242" y="1523260"/>
            <a:ext cx="1491995" cy="517880"/>
          </a:xfrm>
          <a:prstGeom prst="rect">
            <a:avLst/>
          </a:prstGeom>
        </p:spPr>
        <p:txBody>
          <a:bodyPr lIns="91176" tIns="45587" rIns="91176" bIns="45587"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30087">
              <a:lnSpc>
                <a:spcPts val="2239"/>
              </a:lnSpc>
              <a:defRPr/>
            </a:pPr>
            <a:r>
              <a:rPr lang="zh-CN" altLang="en-US" sz="1628" i="0" kern="900" spc="305" dirty="0">
                <a:solidFill>
                  <a:schemeClr val="tx1"/>
                </a:solidFill>
                <a:latin typeface="Calibri" panose="020F0502020204030204"/>
              </a:rPr>
              <a:t>计算</a:t>
            </a:r>
            <a:endParaRPr lang="en-US" sz="2849" i="0" kern="900" spc="305" dirty="0">
              <a:solidFill>
                <a:schemeClr val="tx1"/>
              </a:solidFill>
              <a:latin typeface="Calibri" panose="020F0502020204030204"/>
            </a:endParaRPr>
          </a:p>
        </p:txBody>
      </p:sp>
      <p:sp>
        <p:nvSpPr>
          <p:cNvPr id="94" name="Title 1">
            <a:extLst>
              <a:ext uri="{FF2B5EF4-FFF2-40B4-BE49-F238E27FC236}">
                <a16:creationId xmlns:a16="http://schemas.microsoft.com/office/drawing/2014/main" id="{D523ED63-ED77-446C-9B4B-82149038636D}"/>
              </a:ext>
            </a:extLst>
          </p:cNvPr>
          <p:cNvSpPr txBox="1">
            <a:spLocks/>
          </p:cNvSpPr>
          <p:nvPr/>
        </p:nvSpPr>
        <p:spPr>
          <a:xfrm>
            <a:off x="7781684" y="3825725"/>
            <a:ext cx="1491995" cy="517880"/>
          </a:xfrm>
          <a:prstGeom prst="rect">
            <a:avLst/>
          </a:prstGeom>
        </p:spPr>
        <p:txBody>
          <a:bodyPr lIns="91176" tIns="45587" rIns="91176" bIns="45587" anchor="t"/>
          <a:lstStyle>
            <a:lvl1pPr algn="ctr" defTabSz="914400" rtl="0" eaLnBrk="1" latinLnBrk="0" hangingPunct="1">
              <a:lnSpc>
                <a:spcPts val="3800"/>
              </a:lnSpc>
              <a:spcBef>
                <a:spcPct val="0"/>
              </a:spcBef>
              <a:buNone/>
              <a:defRPr sz="2800" b="1" i="1" kern="1200" spc="300" baseline="0">
                <a:solidFill>
                  <a:schemeClr val="accent3"/>
                </a:solidFill>
                <a:latin typeface="+mn-lt"/>
                <a:ea typeface="+mj-ea"/>
                <a:cs typeface="+mj-cs"/>
              </a:defRPr>
            </a:lvl1pPr>
          </a:lstStyle>
          <a:p>
            <a:pPr defTabSz="930087">
              <a:lnSpc>
                <a:spcPts val="2239"/>
              </a:lnSpc>
              <a:defRPr/>
            </a:pPr>
            <a:r>
              <a:rPr lang="zh-CN" altLang="en-US" sz="1628" i="0" kern="900" spc="305" dirty="0">
                <a:solidFill>
                  <a:schemeClr val="tx1"/>
                </a:solidFill>
                <a:latin typeface="Calibri" panose="020F0502020204030204"/>
              </a:rPr>
              <a:t>建模</a:t>
            </a:r>
            <a:endParaRPr lang="en-US" sz="2849" i="0" kern="900" spc="305" dirty="0">
              <a:solidFill>
                <a:schemeClr val="tx1"/>
              </a:solidFill>
              <a:latin typeface="Calibri" panose="020F0502020204030204"/>
            </a:endParaRPr>
          </a:p>
        </p:txBody>
      </p:sp>
      <p:sp>
        <p:nvSpPr>
          <p:cNvPr id="95" name="Left Bracket 129">
            <a:extLst>
              <a:ext uri="{FF2B5EF4-FFF2-40B4-BE49-F238E27FC236}">
                <a16:creationId xmlns:a16="http://schemas.microsoft.com/office/drawing/2014/main" id="{EA62C683-7989-4545-B88A-1C1810E2DAB7}"/>
              </a:ext>
            </a:extLst>
          </p:cNvPr>
          <p:cNvSpPr/>
          <p:nvPr/>
        </p:nvSpPr>
        <p:spPr>
          <a:xfrm rot="16200000">
            <a:off x="8498961" y="2054631"/>
            <a:ext cx="76204" cy="3327807"/>
          </a:xfrm>
          <a:prstGeom prst="leftBracket">
            <a:avLst/>
          </a:prstGeom>
          <a:ln>
            <a:solidFill>
              <a:srgbClr val="2A57E8"/>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32418">
              <a:defRPr/>
            </a:pPr>
            <a:endParaRPr lang="en-US" sz="1836" kern="0">
              <a:latin typeface="Calibri" panose="020F0502020204030204"/>
            </a:endParaRPr>
          </a:p>
        </p:txBody>
      </p:sp>
      <p:sp>
        <p:nvSpPr>
          <p:cNvPr id="96" name="Rectangle 73">
            <a:extLst>
              <a:ext uri="{FF2B5EF4-FFF2-40B4-BE49-F238E27FC236}">
                <a16:creationId xmlns:a16="http://schemas.microsoft.com/office/drawing/2014/main" id="{F69D86BD-8B54-41BB-9D3B-91BD68DB3F75}"/>
              </a:ext>
            </a:extLst>
          </p:cNvPr>
          <p:cNvSpPr/>
          <p:nvPr/>
        </p:nvSpPr>
        <p:spPr bwMode="auto">
          <a:xfrm>
            <a:off x="10818574" y="2162057"/>
            <a:ext cx="1418563" cy="1252077"/>
          </a:xfrm>
          <a:prstGeom prst="roundRect">
            <a:avLst/>
          </a:prstGeom>
          <a:solidFill>
            <a:srgbClr val="2A57E8"/>
          </a:solidFill>
          <a:ln w="38100" cap="flat" cmpd="sng" algn="ctr">
            <a:solidFill>
              <a:srgbClr val="2A57E8"/>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r>
              <a:rPr lang="zh-CN" altLang="en-US" sz="1788" kern="0" dirty="0">
                <a:solidFill>
                  <a:schemeClr val="bg1"/>
                </a:solidFill>
                <a:latin typeface="Calibri" panose="020F0502020204030204"/>
              </a:rPr>
              <a:t>业务模型</a:t>
            </a:r>
            <a:endParaRPr lang="en-US" altLang="zh-CN" sz="1788" kern="0" dirty="0">
              <a:solidFill>
                <a:schemeClr val="bg1"/>
              </a:solidFill>
              <a:latin typeface="Calibri" panose="020F0502020204030204"/>
            </a:endParaRPr>
          </a:p>
          <a:p>
            <a:pPr algn="ctr" defTabSz="925140" fontAlgn="base">
              <a:spcBef>
                <a:spcPct val="0"/>
              </a:spcBef>
              <a:spcAft>
                <a:spcPct val="0"/>
              </a:spcAft>
              <a:defRPr/>
            </a:pPr>
            <a:r>
              <a:rPr lang="zh-CN" altLang="en-US" sz="1788" kern="0" dirty="0">
                <a:solidFill>
                  <a:schemeClr val="bg1"/>
                </a:solidFill>
                <a:latin typeface="Calibri" panose="020F0502020204030204"/>
              </a:rPr>
              <a:t>数据</a:t>
            </a:r>
            <a:endParaRPr lang="en-US" sz="1788" kern="0" dirty="0">
              <a:solidFill>
                <a:schemeClr val="bg1"/>
              </a:solidFill>
              <a:latin typeface="Calibri" panose="020F0502020204030204"/>
            </a:endParaRPr>
          </a:p>
        </p:txBody>
      </p:sp>
      <p:sp>
        <p:nvSpPr>
          <p:cNvPr id="97" name="文本框 96">
            <a:extLst>
              <a:ext uri="{FF2B5EF4-FFF2-40B4-BE49-F238E27FC236}">
                <a16:creationId xmlns:a16="http://schemas.microsoft.com/office/drawing/2014/main" id="{A2A663CF-07A1-431C-8AC4-8CE049C37204}"/>
              </a:ext>
            </a:extLst>
          </p:cNvPr>
          <p:cNvSpPr txBox="1"/>
          <p:nvPr/>
        </p:nvSpPr>
        <p:spPr>
          <a:xfrm>
            <a:off x="2842603" y="856221"/>
            <a:ext cx="6927830" cy="620876"/>
          </a:xfrm>
          <a:prstGeom prst="rect">
            <a:avLst/>
          </a:prstGeom>
          <a:noFill/>
        </p:spPr>
        <p:txBody>
          <a:bodyPr wrap="square" lIns="182880" tIns="146304" rIns="182880" bIns="146304" rtlCol="0">
            <a:spAutoFit/>
          </a:bodyPr>
          <a:lstStyle/>
          <a:p>
            <a:pPr>
              <a:lnSpc>
                <a:spcPct val="150000"/>
              </a:lnSpc>
              <a:spcAft>
                <a:spcPts val="600"/>
              </a:spcAft>
            </a:pPr>
            <a:r>
              <a:rPr lang="zh-CN" altLang="en-US" sz="1600" dirty="0">
                <a:gradFill>
                  <a:gsLst>
                    <a:gs pos="2917">
                      <a:schemeClr val="tx1"/>
                    </a:gs>
                    <a:gs pos="30000">
                      <a:schemeClr val="tx1"/>
                    </a:gs>
                  </a:gsLst>
                  <a:lin ang="5400000" scaled="0"/>
                </a:gradFill>
              </a:rPr>
              <a:t>将数据视角转变为业务视角，</a:t>
            </a:r>
            <a:r>
              <a:rPr lang="zh-CN" altLang="en-US" sz="1600" dirty="0">
                <a:gradFill>
                  <a:gsLst>
                    <a:gs pos="2917">
                      <a:schemeClr val="tx1"/>
                    </a:gs>
                    <a:gs pos="30000">
                      <a:schemeClr val="tx1"/>
                    </a:gs>
                  </a:gsLst>
                  <a:lin ang="5400000" scaled="0"/>
                </a:gradFill>
                <a:sym typeface="+mn-lt"/>
              </a:rPr>
              <a:t>贴合实际业务，实现零代码数据建模</a:t>
            </a:r>
            <a:endParaRPr lang="zh-CN" altLang="en-US" sz="1600" dirty="0">
              <a:gradFill>
                <a:gsLst>
                  <a:gs pos="2917">
                    <a:schemeClr val="tx1"/>
                  </a:gs>
                  <a:gs pos="30000">
                    <a:schemeClr val="tx1"/>
                  </a:gs>
                </a:gsLst>
                <a:lin ang="5400000" scaled="0"/>
              </a:gradFill>
            </a:endParaRPr>
          </a:p>
        </p:txBody>
      </p:sp>
      <p:sp>
        <p:nvSpPr>
          <p:cNvPr id="47" name="Rectangle 105">
            <a:extLst>
              <a:ext uri="{FF2B5EF4-FFF2-40B4-BE49-F238E27FC236}">
                <a16:creationId xmlns:a16="http://schemas.microsoft.com/office/drawing/2014/main" id="{D42CDD0E-D015-4A80-AAD7-04BCD6DDD71A}"/>
              </a:ext>
            </a:extLst>
          </p:cNvPr>
          <p:cNvSpPr/>
          <p:nvPr/>
        </p:nvSpPr>
        <p:spPr>
          <a:xfrm>
            <a:off x="7463856" y="2022888"/>
            <a:ext cx="1211567" cy="339568"/>
          </a:xfrm>
          <a:prstGeom prst="rect">
            <a:avLst/>
          </a:prstGeom>
        </p:spPr>
        <p:txBody>
          <a:bodyPr wrap="square" lIns="91176" tIns="45587" rIns="91176" bIns="45587">
            <a:spAutoFit/>
          </a:bodyPr>
          <a:lstStyle/>
          <a:p>
            <a:pPr algn="ctr" defTabSz="928684">
              <a:lnSpc>
                <a:spcPct val="150000"/>
              </a:lnSpc>
              <a:defRPr/>
            </a:pPr>
            <a:r>
              <a:rPr lang="en-US" sz="1200" kern="0" spc="305" dirty="0" err="1">
                <a:ln>
                  <a:solidFill>
                    <a:srgbClr val="DC3C00">
                      <a:alpha val="0"/>
                    </a:srgbClr>
                  </a:solidFill>
                </a:ln>
                <a:latin typeface="Calibri" panose="020F0502020204030204"/>
              </a:rPr>
              <a:t>宽表定义</a:t>
            </a:r>
            <a:endParaRPr lang="en-US" sz="1200" kern="0" spc="305" dirty="0">
              <a:ln>
                <a:solidFill>
                  <a:srgbClr val="DC3C00">
                    <a:alpha val="0"/>
                  </a:srgbClr>
                </a:solidFill>
              </a:ln>
              <a:latin typeface="Calibri" panose="020F0502020204030204"/>
            </a:endParaRPr>
          </a:p>
        </p:txBody>
      </p:sp>
      <p:sp>
        <p:nvSpPr>
          <p:cNvPr id="48" name="Rectangle 105">
            <a:extLst>
              <a:ext uri="{FF2B5EF4-FFF2-40B4-BE49-F238E27FC236}">
                <a16:creationId xmlns:a16="http://schemas.microsoft.com/office/drawing/2014/main" id="{B0BEB98F-FE17-403F-9312-AC7D054614F8}"/>
              </a:ext>
            </a:extLst>
          </p:cNvPr>
          <p:cNvSpPr/>
          <p:nvPr/>
        </p:nvSpPr>
        <p:spPr>
          <a:xfrm>
            <a:off x="9124714" y="2012573"/>
            <a:ext cx="1211567" cy="339568"/>
          </a:xfrm>
          <a:prstGeom prst="rect">
            <a:avLst/>
          </a:prstGeom>
        </p:spPr>
        <p:txBody>
          <a:bodyPr wrap="square" lIns="91176" tIns="45587" rIns="91176" bIns="45587">
            <a:spAutoFit/>
          </a:bodyPr>
          <a:lstStyle/>
          <a:p>
            <a:pPr algn="ctr" defTabSz="928684">
              <a:lnSpc>
                <a:spcPct val="150000"/>
              </a:lnSpc>
              <a:defRPr/>
            </a:pPr>
            <a:r>
              <a:rPr lang="en-US" sz="1200" kern="0" spc="305" dirty="0" err="1">
                <a:ln>
                  <a:solidFill>
                    <a:srgbClr val="DC3C00">
                      <a:alpha val="0"/>
                    </a:srgbClr>
                  </a:solidFill>
                </a:ln>
                <a:latin typeface="Calibri" panose="020F0502020204030204"/>
              </a:rPr>
              <a:t>指标定义</a:t>
            </a:r>
            <a:endParaRPr lang="en-US" sz="1200" kern="0" spc="305" dirty="0">
              <a:ln>
                <a:solidFill>
                  <a:srgbClr val="DC3C00">
                    <a:alpha val="0"/>
                  </a:srgbClr>
                </a:solidFill>
              </a:ln>
              <a:latin typeface="Calibri" panose="020F0502020204030204"/>
            </a:endParaRPr>
          </a:p>
        </p:txBody>
      </p:sp>
      <p:sp>
        <p:nvSpPr>
          <p:cNvPr id="49" name="Rectangle 105">
            <a:extLst>
              <a:ext uri="{FF2B5EF4-FFF2-40B4-BE49-F238E27FC236}">
                <a16:creationId xmlns:a16="http://schemas.microsoft.com/office/drawing/2014/main" id="{731A5A7B-2BD1-4A05-9AFA-91F2CEE59CE5}"/>
              </a:ext>
            </a:extLst>
          </p:cNvPr>
          <p:cNvSpPr/>
          <p:nvPr/>
        </p:nvSpPr>
        <p:spPr>
          <a:xfrm>
            <a:off x="8345955" y="3378967"/>
            <a:ext cx="1211567" cy="339568"/>
          </a:xfrm>
          <a:prstGeom prst="rect">
            <a:avLst/>
          </a:prstGeom>
        </p:spPr>
        <p:txBody>
          <a:bodyPr wrap="square" lIns="91176" tIns="45587" rIns="91176" bIns="45587">
            <a:spAutoFit/>
          </a:bodyPr>
          <a:lstStyle/>
          <a:p>
            <a:pPr algn="ctr" defTabSz="928684">
              <a:lnSpc>
                <a:spcPct val="150000"/>
              </a:lnSpc>
              <a:defRPr/>
            </a:pPr>
            <a:r>
              <a:rPr lang="zh-CN" altLang="en-US" sz="1200" kern="0" spc="305" dirty="0">
                <a:ln>
                  <a:solidFill>
                    <a:srgbClr val="DC3C00">
                      <a:alpha val="0"/>
                    </a:srgbClr>
                  </a:solidFill>
                </a:ln>
                <a:latin typeface="Calibri" panose="020F0502020204030204"/>
              </a:rPr>
              <a:t>模型开发</a:t>
            </a:r>
            <a:endParaRPr lang="en-US" sz="1200" kern="0" spc="305" dirty="0">
              <a:ln>
                <a:solidFill>
                  <a:srgbClr val="DC3C00">
                    <a:alpha val="0"/>
                  </a:srgbClr>
                </a:solidFill>
              </a:ln>
              <a:latin typeface="Calibri" panose="020F0502020204030204"/>
            </a:endParaRPr>
          </a:p>
        </p:txBody>
      </p:sp>
      <p:pic>
        <p:nvPicPr>
          <p:cNvPr id="10" name="图片 9" descr="图标&#10;&#10;描述已自动生成">
            <a:extLst>
              <a:ext uri="{FF2B5EF4-FFF2-40B4-BE49-F238E27FC236}">
                <a16:creationId xmlns:a16="http://schemas.microsoft.com/office/drawing/2014/main" id="{E43A91DD-6C85-40C3-A594-C2880494752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3891" y="2676511"/>
            <a:ext cx="431876" cy="431876"/>
          </a:xfrm>
          <a:prstGeom prst="rect">
            <a:avLst/>
          </a:prstGeom>
        </p:spPr>
      </p:pic>
      <p:pic>
        <p:nvPicPr>
          <p:cNvPr id="12" name="图片 11" descr="图标&#10;&#10;描述已自动生成">
            <a:extLst>
              <a:ext uri="{FF2B5EF4-FFF2-40B4-BE49-F238E27FC236}">
                <a16:creationId xmlns:a16="http://schemas.microsoft.com/office/drawing/2014/main" id="{BB267E74-5D94-48F5-9F0B-2CEBCFAF30E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15700" y="2737576"/>
            <a:ext cx="303429" cy="303429"/>
          </a:xfrm>
          <a:prstGeom prst="rect">
            <a:avLst/>
          </a:prstGeom>
        </p:spPr>
      </p:pic>
      <p:sp>
        <p:nvSpPr>
          <p:cNvPr id="64" name="Oval 90">
            <a:extLst>
              <a:ext uri="{FF2B5EF4-FFF2-40B4-BE49-F238E27FC236}">
                <a16:creationId xmlns:a16="http://schemas.microsoft.com/office/drawing/2014/main" id="{0A0F342F-2AF9-4A7C-AE7D-33C066C3358D}"/>
              </a:ext>
            </a:extLst>
          </p:cNvPr>
          <p:cNvSpPr/>
          <p:nvPr/>
        </p:nvSpPr>
        <p:spPr bwMode="auto">
          <a:xfrm>
            <a:off x="4438027" y="2433422"/>
            <a:ext cx="604607" cy="604607"/>
          </a:xfrm>
          <a:prstGeom prst="ellipse">
            <a:avLst/>
          </a:prstGeom>
          <a:solidFill>
            <a:srgbClr val="FFFFFF">
              <a:alpha val="81961"/>
            </a:srgbClr>
          </a:solidFill>
          <a:ln w="28575" cap="flat" cmpd="sng" algn="ctr">
            <a:solidFill>
              <a:srgbClr val="39C4B6"/>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endParaRPr lang="en-US" sz="1628" b="1" kern="0" dirty="0">
              <a:solidFill>
                <a:srgbClr val="FFFFFF">
                  <a:lumMod val="95000"/>
                </a:srgbClr>
              </a:solidFill>
              <a:latin typeface="Calibri" panose="020F0502020204030204"/>
            </a:endParaRPr>
          </a:p>
        </p:txBody>
      </p:sp>
      <p:pic>
        <p:nvPicPr>
          <p:cNvPr id="14" name="图片 13" descr="图标&#10;&#10;描述已自动生成">
            <a:extLst>
              <a:ext uri="{FF2B5EF4-FFF2-40B4-BE49-F238E27FC236}">
                <a16:creationId xmlns:a16="http://schemas.microsoft.com/office/drawing/2014/main" id="{66E8C135-7C17-4EBB-A0BC-C6324CD7FE0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59021" y="2521288"/>
            <a:ext cx="348455" cy="348455"/>
          </a:xfrm>
          <a:prstGeom prst="rect">
            <a:avLst/>
          </a:prstGeom>
        </p:spPr>
      </p:pic>
      <p:sp>
        <p:nvSpPr>
          <p:cNvPr id="66" name="Oval 90">
            <a:extLst>
              <a:ext uri="{FF2B5EF4-FFF2-40B4-BE49-F238E27FC236}">
                <a16:creationId xmlns:a16="http://schemas.microsoft.com/office/drawing/2014/main" id="{E0FD699D-714C-4359-823E-5D9B05587C7E}"/>
              </a:ext>
            </a:extLst>
          </p:cNvPr>
          <p:cNvSpPr/>
          <p:nvPr/>
        </p:nvSpPr>
        <p:spPr bwMode="auto">
          <a:xfrm>
            <a:off x="5680011" y="2679550"/>
            <a:ext cx="604607" cy="604607"/>
          </a:xfrm>
          <a:prstGeom prst="ellipse">
            <a:avLst/>
          </a:prstGeom>
          <a:solidFill>
            <a:srgbClr val="FFFFFF">
              <a:alpha val="81961"/>
            </a:srgbClr>
          </a:solidFill>
          <a:ln w="28575" cap="flat" cmpd="sng" algn="ctr">
            <a:solidFill>
              <a:srgbClr val="39C4B6"/>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endParaRPr lang="en-US" sz="1628" b="1" kern="0" dirty="0">
              <a:solidFill>
                <a:srgbClr val="FFFFFF">
                  <a:lumMod val="95000"/>
                </a:srgbClr>
              </a:solidFill>
              <a:latin typeface="Calibri" panose="020F0502020204030204"/>
            </a:endParaRPr>
          </a:p>
        </p:txBody>
      </p:sp>
      <p:sp>
        <p:nvSpPr>
          <p:cNvPr id="69" name="Freeform 120">
            <a:extLst>
              <a:ext uri="{FF2B5EF4-FFF2-40B4-BE49-F238E27FC236}">
                <a16:creationId xmlns:a16="http://schemas.microsoft.com/office/drawing/2014/main" id="{CD2FA810-F418-417F-85BF-F45D93397CEB}"/>
              </a:ext>
            </a:extLst>
          </p:cNvPr>
          <p:cNvSpPr>
            <a:spLocks noChangeAspect="1"/>
          </p:cNvSpPr>
          <p:nvPr/>
        </p:nvSpPr>
        <p:spPr bwMode="black">
          <a:xfrm>
            <a:off x="5809075" y="2842636"/>
            <a:ext cx="346485" cy="241834"/>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rgbClr val="2A57E8"/>
          </a:solidFill>
          <a:ln w="9525" cap="flat" cmpd="sng" algn="ctr">
            <a:noFill/>
            <a:prstDash val="solid"/>
            <a:headEnd type="none" w="med" len="med"/>
            <a:tailEnd type="none" w="med" len="med"/>
          </a:ln>
          <a:effectLst/>
        </p:spPr>
        <p:txBody>
          <a:bodyPr rot="0" spcFirstLastPara="0" vertOverflow="overflow" horzOverflow="overflow" vert="horz" wrap="square" lIns="139513" tIns="111612" rIns="139513" bIns="111612" numCol="1" spcCol="0" rtlCol="0" fromWordArt="0" anchor="t" anchorCtr="0" forceAA="0" compatLnSpc="1">
            <a:prstTxWarp prst="textNoShape">
              <a:avLst/>
            </a:prstTxWarp>
            <a:noAutofit/>
          </a:bodyPr>
          <a:lstStyle/>
          <a:p>
            <a:pPr algn="ctr" defTabSz="711258" fontAlgn="base">
              <a:lnSpc>
                <a:spcPct val="90000"/>
              </a:lnSpc>
              <a:spcBef>
                <a:spcPct val="0"/>
              </a:spcBef>
              <a:spcAft>
                <a:spcPct val="0"/>
              </a:spcAft>
              <a:defRPr/>
            </a:pPr>
            <a:endParaRPr lang="en-US" sz="1831"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6" name="图片 15" descr="图标&#10;&#10;描述已自动生成">
            <a:extLst>
              <a:ext uri="{FF2B5EF4-FFF2-40B4-BE49-F238E27FC236}">
                <a16:creationId xmlns:a16="http://schemas.microsoft.com/office/drawing/2014/main" id="{C5182AA5-4F04-4C30-8886-E1C4ED05C15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94809" y="2811027"/>
            <a:ext cx="518091" cy="518091"/>
          </a:xfrm>
          <a:prstGeom prst="rect">
            <a:avLst/>
          </a:prstGeom>
        </p:spPr>
      </p:pic>
      <p:pic>
        <p:nvPicPr>
          <p:cNvPr id="22" name="图片 21" descr="图标&#10;&#10;描述已自动生成">
            <a:extLst>
              <a:ext uri="{FF2B5EF4-FFF2-40B4-BE49-F238E27FC236}">
                <a16:creationId xmlns:a16="http://schemas.microsoft.com/office/drawing/2014/main" id="{C7A6EB43-1CF6-44BE-B29D-F341E7F6B99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847716" y="2454339"/>
            <a:ext cx="482354" cy="482354"/>
          </a:xfrm>
          <a:prstGeom prst="rect">
            <a:avLst/>
          </a:prstGeom>
        </p:spPr>
      </p:pic>
      <p:pic>
        <p:nvPicPr>
          <p:cNvPr id="26" name="图片 25" descr="图标&#10;&#10;描述已自动生成">
            <a:extLst>
              <a:ext uri="{FF2B5EF4-FFF2-40B4-BE49-F238E27FC236}">
                <a16:creationId xmlns:a16="http://schemas.microsoft.com/office/drawing/2014/main" id="{78FA2A22-CD0B-47A4-81AE-1FD45BA3001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16002" y="2512459"/>
            <a:ext cx="382567" cy="332667"/>
          </a:xfrm>
          <a:prstGeom prst="rect">
            <a:avLst/>
          </a:prstGeom>
        </p:spPr>
      </p:pic>
      <p:pic>
        <p:nvPicPr>
          <p:cNvPr id="5" name="图片 4" descr="社交网络的手机截图&#10;&#10;描述已自动生成">
            <a:extLst>
              <a:ext uri="{FF2B5EF4-FFF2-40B4-BE49-F238E27FC236}">
                <a16:creationId xmlns:a16="http://schemas.microsoft.com/office/drawing/2014/main" id="{75009260-86B6-2D43-A966-027C795CFE32}"/>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212379" y="4343605"/>
            <a:ext cx="4675076" cy="2344072"/>
          </a:xfrm>
          <a:prstGeom prst="rect">
            <a:avLst/>
          </a:prstGeom>
          <a:ln>
            <a:noFill/>
          </a:ln>
          <a:effectLst>
            <a:outerShdw blurRad="292100" dist="139700" dir="2700000" sx="97000" sy="97000" algn="tl" rotWithShape="0">
              <a:srgbClr val="2A57E8">
                <a:alpha val="65000"/>
              </a:srgbClr>
            </a:outerShdw>
          </a:effectLst>
        </p:spPr>
      </p:pic>
      <p:pic>
        <p:nvPicPr>
          <p:cNvPr id="7" name="图片 6" descr="图形用户界面, 应用程序&#10;&#10;描述已自动生成">
            <a:extLst>
              <a:ext uri="{FF2B5EF4-FFF2-40B4-BE49-F238E27FC236}">
                <a16:creationId xmlns:a16="http://schemas.microsoft.com/office/drawing/2014/main" id="{C0CEA8F9-7942-7D4E-8CB6-5F5A4177A30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537932" y="4343605"/>
            <a:ext cx="4680305" cy="2344072"/>
          </a:xfrm>
          <a:prstGeom prst="rect">
            <a:avLst/>
          </a:prstGeom>
          <a:ln>
            <a:noFill/>
          </a:ln>
          <a:effectLst>
            <a:outerShdw blurRad="292100" dist="139700" dir="2700000" sx="97000" sy="97000" algn="tl" rotWithShape="0">
              <a:srgbClr val="2A57E8">
                <a:alpha val="65000"/>
              </a:srgbClr>
            </a:outerShdw>
          </a:effectLst>
        </p:spPr>
      </p:pic>
      <p:sp>
        <p:nvSpPr>
          <p:cNvPr id="54" name="文本框 53">
            <a:extLst>
              <a:ext uri="{FF2B5EF4-FFF2-40B4-BE49-F238E27FC236}">
                <a16:creationId xmlns:a16="http://schemas.microsoft.com/office/drawing/2014/main" id="{FFADE9D2-D13B-7140-B0BC-11951B36CA12}"/>
              </a:ext>
            </a:extLst>
          </p:cNvPr>
          <p:cNvSpPr txBox="1"/>
          <p:nvPr/>
        </p:nvSpPr>
        <p:spPr>
          <a:xfrm>
            <a:off x="501731" y="4151062"/>
            <a:ext cx="1210947" cy="580159"/>
          </a:xfrm>
          <a:prstGeom prst="rect">
            <a:avLst/>
          </a:prstGeom>
          <a:noFill/>
        </p:spPr>
        <p:txBody>
          <a:bodyPr wrap="square" lIns="182880" tIns="146304" rIns="182880" bIns="146304" rtlCol="0">
            <a:spAutoFit/>
          </a:bodyPr>
          <a:lstStyle/>
          <a:p>
            <a:pPr>
              <a:lnSpc>
                <a:spcPct val="150000"/>
              </a:lnSpc>
              <a:spcAft>
                <a:spcPts val="600"/>
              </a:spcAft>
            </a:pPr>
            <a:r>
              <a:rPr lang="zh-CN" altLang="en-US" sz="1400" dirty="0">
                <a:gradFill>
                  <a:gsLst>
                    <a:gs pos="2917">
                      <a:schemeClr val="tx1"/>
                    </a:gs>
                    <a:gs pos="30000">
                      <a:schemeClr val="tx1"/>
                    </a:gs>
                  </a:gsLst>
                  <a:lin ang="5400000" scaled="0"/>
                </a:gradFill>
              </a:rPr>
              <a:t>数据仓库</a:t>
            </a:r>
          </a:p>
        </p:txBody>
      </p:sp>
      <p:sp>
        <p:nvSpPr>
          <p:cNvPr id="56" name="文本框 55">
            <a:extLst>
              <a:ext uri="{FF2B5EF4-FFF2-40B4-BE49-F238E27FC236}">
                <a16:creationId xmlns:a16="http://schemas.microsoft.com/office/drawing/2014/main" id="{7A4B02BF-6DFE-FB48-8CD0-0A212DC04100}"/>
              </a:ext>
            </a:extLst>
          </p:cNvPr>
          <p:cNvSpPr txBox="1"/>
          <p:nvPr/>
        </p:nvSpPr>
        <p:spPr>
          <a:xfrm>
            <a:off x="6218237" y="4152712"/>
            <a:ext cx="1210947" cy="580159"/>
          </a:xfrm>
          <a:prstGeom prst="rect">
            <a:avLst/>
          </a:prstGeom>
          <a:noFill/>
        </p:spPr>
        <p:txBody>
          <a:bodyPr wrap="square" lIns="182880" tIns="146304" rIns="182880" bIns="146304" rtlCol="0">
            <a:spAutoFit/>
          </a:bodyPr>
          <a:lstStyle/>
          <a:p>
            <a:pPr>
              <a:lnSpc>
                <a:spcPct val="150000"/>
              </a:lnSpc>
              <a:spcAft>
                <a:spcPts val="600"/>
              </a:spcAft>
            </a:pPr>
            <a:r>
              <a:rPr lang="zh-CN" altLang="en-US" sz="1400" dirty="0">
                <a:gradFill>
                  <a:gsLst>
                    <a:gs pos="2917">
                      <a:schemeClr val="tx1"/>
                    </a:gs>
                    <a:gs pos="30000">
                      <a:schemeClr val="tx1"/>
                    </a:gs>
                  </a:gsLst>
                  <a:lin ang="5400000" scaled="0"/>
                </a:gradFill>
              </a:rPr>
              <a:t>分析建模</a:t>
            </a:r>
          </a:p>
        </p:txBody>
      </p:sp>
      <p:sp>
        <p:nvSpPr>
          <p:cNvPr id="50" name="Oval 90">
            <a:extLst>
              <a:ext uri="{FF2B5EF4-FFF2-40B4-BE49-F238E27FC236}">
                <a16:creationId xmlns:a16="http://schemas.microsoft.com/office/drawing/2014/main" id="{50580194-04E7-6442-ACA9-0B9757F0088B}"/>
              </a:ext>
            </a:extLst>
          </p:cNvPr>
          <p:cNvSpPr/>
          <p:nvPr/>
        </p:nvSpPr>
        <p:spPr bwMode="auto">
          <a:xfrm>
            <a:off x="6812005" y="2686442"/>
            <a:ext cx="604607" cy="604607"/>
          </a:xfrm>
          <a:prstGeom prst="ellipse">
            <a:avLst/>
          </a:prstGeom>
          <a:solidFill>
            <a:srgbClr val="FFFFFF">
              <a:alpha val="81961"/>
            </a:srgbClr>
          </a:solidFill>
          <a:ln w="28575" cap="flat" cmpd="sng" algn="ctr">
            <a:solidFill>
              <a:srgbClr val="39C4B6"/>
            </a:solidFill>
            <a:prstDash val="solid"/>
            <a:headEnd type="none" w="med" len="med"/>
            <a:tailEnd type="none" w="med" len="med"/>
          </a:ln>
          <a:effectLst/>
        </p:spPr>
        <p:txBody>
          <a:bodyPr vert="horz" wrap="square" lIns="0" tIns="46277" rIns="0" bIns="46277" numCol="1" rtlCol="0" anchor="ctr" anchorCtr="0" compatLnSpc="1">
            <a:prstTxWarp prst="textNoShape">
              <a:avLst/>
            </a:prstTxWarp>
          </a:bodyPr>
          <a:lstStyle/>
          <a:p>
            <a:pPr algn="ctr" defTabSz="925140" fontAlgn="base">
              <a:spcBef>
                <a:spcPct val="0"/>
              </a:spcBef>
              <a:spcAft>
                <a:spcPct val="0"/>
              </a:spcAft>
              <a:defRPr/>
            </a:pPr>
            <a:endParaRPr lang="en-US" sz="1628" b="1" kern="0" dirty="0">
              <a:solidFill>
                <a:srgbClr val="FFFFFF">
                  <a:lumMod val="95000"/>
                </a:srgbClr>
              </a:solidFill>
              <a:latin typeface="Calibri" panose="020F0502020204030204"/>
            </a:endParaRPr>
          </a:p>
        </p:txBody>
      </p:sp>
      <p:pic>
        <p:nvPicPr>
          <p:cNvPr id="57" name="图片 56" descr="图标&#10;&#10;描述已自动生成">
            <a:extLst>
              <a:ext uri="{FF2B5EF4-FFF2-40B4-BE49-F238E27FC236}">
                <a16:creationId xmlns:a16="http://schemas.microsoft.com/office/drawing/2014/main" id="{D846A64B-E2B9-CC45-BC6D-97A2361BAD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35021" y="2803923"/>
            <a:ext cx="348455" cy="348455"/>
          </a:xfrm>
          <a:prstGeom prst="rect">
            <a:avLst/>
          </a:prstGeom>
        </p:spPr>
      </p:pic>
      <p:sp>
        <p:nvSpPr>
          <p:cNvPr id="58" name="Rectangle 105">
            <a:extLst>
              <a:ext uri="{FF2B5EF4-FFF2-40B4-BE49-F238E27FC236}">
                <a16:creationId xmlns:a16="http://schemas.microsoft.com/office/drawing/2014/main" id="{6F691586-3028-2440-9716-E664DFE9D874}"/>
              </a:ext>
            </a:extLst>
          </p:cNvPr>
          <p:cNvSpPr/>
          <p:nvPr/>
        </p:nvSpPr>
        <p:spPr>
          <a:xfrm>
            <a:off x="6585167" y="3378409"/>
            <a:ext cx="1211567" cy="339568"/>
          </a:xfrm>
          <a:prstGeom prst="rect">
            <a:avLst/>
          </a:prstGeom>
        </p:spPr>
        <p:txBody>
          <a:bodyPr wrap="square" lIns="91176" tIns="45587" rIns="91176" bIns="45587">
            <a:spAutoFit/>
          </a:bodyPr>
          <a:lstStyle/>
          <a:p>
            <a:pPr algn="ctr" defTabSz="928684">
              <a:lnSpc>
                <a:spcPct val="150000"/>
              </a:lnSpc>
              <a:defRPr/>
            </a:pPr>
            <a:r>
              <a:rPr lang="en-US" sz="1200" kern="0" spc="305" dirty="0" err="1">
                <a:ln>
                  <a:solidFill>
                    <a:srgbClr val="DC3C00">
                      <a:alpha val="0"/>
                    </a:srgbClr>
                  </a:solidFill>
                </a:ln>
                <a:latin typeface="Calibri" panose="020F0502020204030204"/>
              </a:rPr>
              <a:t>实时频道</a:t>
            </a:r>
            <a:endParaRPr lang="en-US" sz="1200" kern="0" spc="305" dirty="0">
              <a:ln>
                <a:solidFill>
                  <a:srgbClr val="DC3C00">
                    <a:alpha val="0"/>
                  </a:srgbClr>
                </a:solidFill>
              </a:ln>
              <a:latin typeface="Calibri" panose="020F0502020204030204"/>
            </a:endParaRPr>
          </a:p>
        </p:txBody>
      </p:sp>
    </p:spTree>
    <p:extLst>
      <p:ext uri="{BB962C8B-B14F-4D97-AF65-F5344CB8AC3E}">
        <p14:creationId xmlns:p14="http://schemas.microsoft.com/office/powerpoint/2010/main" val="3104204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87DFAAE-68EF-204D-A474-E67F0CCFA669}"/>
              </a:ext>
            </a:extLst>
          </p:cNvPr>
          <p:cNvSpPr txBox="1">
            <a:spLocks/>
          </p:cNvSpPr>
          <p:nvPr/>
        </p:nvSpPr>
        <p:spPr>
          <a:xfrm>
            <a:off x="1333880" y="571214"/>
            <a:ext cx="6627264" cy="917575"/>
          </a:xfrm>
          <a:prstGeom prst="rect">
            <a:avLst/>
          </a:prstGeom>
        </p:spPr>
        <p:txBody>
          <a:bodyPr vert="horz" wrap="square" lIns="146304" tIns="91440" rIns="146304" bIns="91440" rtlCol="0" anchor="t">
            <a:noAutofit/>
          </a:bodyPr>
          <a:lstStyle>
            <a:lvl1pPr algn="ctr" defTabSz="932742" rtl="0" eaLnBrk="1" latinLnBrk="0" hangingPunct="1">
              <a:lnSpc>
                <a:spcPct val="90000"/>
              </a:lnSpc>
              <a:spcBef>
                <a:spcPct val="0"/>
              </a:spcBef>
              <a:buNone/>
              <a:defRPr lang="en-US" sz="3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endParaRPr lang="zh-CN" altLang="en-US" sz="2800" spc="300" dirty="0">
              <a:solidFill>
                <a:srgbClr val="2A57E8"/>
              </a:solidFill>
            </a:endParaRPr>
          </a:p>
        </p:txBody>
      </p:sp>
      <p:pic>
        <p:nvPicPr>
          <p:cNvPr id="7" name="图片 6" descr="图形用户界面, 应用程序&#10;&#10;描述已自动生成">
            <a:extLst>
              <a:ext uri="{FF2B5EF4-FFF2-40B4-BE49-F238E27FC236}">
                <a16:creationId xmlns:a16="http://schemas.microsoft.com/office/drawing/2014/main" id="{EC8967A5-890C-8542-BB4E-B668473EBC0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6141" y="4045896"/>
            <a:ext cx="5620119" cy="2839871"/>
          </a:xfrm>
          <a:prstGeom prst="rect">
            <a:avLst/>
          </a:prstGeom>
          <a:ln>
            <a:noFill/>
          </a:ln>
          <a:effectLst>
            <a:outerShdw blurRad="292100" dist="139700" dir="2700000" sx="97000" sy="97000" algn="tl" rotWithShape="0">
              <a:srgbClr val="2A57E8">
                <a:alpha val="65000"/>
              </a:srgbClr>
            </a:outerShdw>
          </a:effectLst>
        </p:spPr>
      </p:pic>
      <p:pic>
        <p:nvPicPr>
          <p:cNvPr id="11" name="图片 10" descr="图形用户界面&#10;&#10;低可信度描述已自动生成">
            <a:extLst>
              <a:ext uri="{FF2B5EF4-FFF2-40B4-BE49-F238E27FC236}">
                <a16:creationId xmlns:a16="http://schemas.microsoft.com/office/drawing/2014/main" id="{25AEE703-E22A-C84E-A5A8-37BE6146003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50216" y="4045895"/>
            <a:ext cx="5654470" cy="2839871"/>
          </a:xfrm>
          <a:prstGeom prst="rect">
            <a:avLst/>
          </a:prstGeom>
          <a:ln>
            <a:noFill/>
          </a:ln>
          <a:effectLst>
            <a:outerShdw blurRad="292100" dist="139700" dir="2700000" sx="97000" sy="97000" algn="tl" rotWithShape="0">
              <a:srgbClr val="2A57E8">
                <a:alpha val="65000"/>
              </a:srgbClr>
            </a:outerShdw>
          </a:effectLst>
        </p:spPr>
      </p:pic>
      <p:sp>
        <p:nvSpPr>
          <p:cNvPr id="2" name="矩形 1">
            <a:extLst>
              <a:ext uri="{FF2B5EF4-FFF2-40B4-BE49-F238E27FC236}">
                <a16:creationId xmlns:a16="http://schemas.microsoft.com/office/drawing/2014/main" id="{E1B10A8C-DEEF-764A-AEF8-5CD3359A96AD}"/>
              </a:ext>
            </a:extLst>
          </p:cNvPr>
          <p:cNvSpPr/>
          <p:nvPr/>
        </p:nvSpPr>
        <p:spPr>
          <a:xfrm>
            <a:off x="286334" y="1615410"/>
            <a:ext cx="7364832" cy="1504899"/>
          </a:xfrm>
          <a:prstGeom prst="rect">
            <a:avLst/>
          </a:prstGeom>
        </p:spPr>
        <p:txBody>
          <a:bodyPr wrap="square">
            <a:spAutoFit/>
          </a:bodyPr>
          <a:lstStyle/>
          <a:p>
            <a:pPr marL="342900" indent="-342900">
              <a:buFont typeface="Arial" panose="020B0604020202020204" pitchFamily="34" charset="0"/>
              <a:buChar char="•"/>
            </a:pPr>
            <a:r>
              <a:rPr lang="zh-CN" altLang="en-US" dirty="0">
                <a:solidFill>
                  <a:srgbClr val="4D4D4D"/>
                </a:solidFill>
                <a:latin typeface="-apple-system"/>
              </a:rPr>
              <a:t>启动时间：通过开始任务，设置启动时间完成数据定时抽取功能；</a:t>
            </a:r>
            <a:endParaRPr lang="en-US" altLang="zh-CN" dirty="0">
              <a:solidFill>
                <a:srgbClr val="4D4D4D"/>
              </a:solidFill>
              <a:latin typeface="-apple-system"/>
            </a:endParaRPr>
          </a:p>
          <a:p>
            <a:pPr marL="342900" indent="-342900">
              <a:buFont typeface="Arial" panose="020B0604020202020204" pitchFamily="34" charset="0"/>
              <a:buChar char="•"/>
            </a:pPr>
            <a:r>
              <a:rPr lang="zh-CN" altLang="en-US" dirty="0">
                <a:solidFill>
                  <a:srgbClr val="4D4D4D"/>
                </a:solidFill>
                <a:latin typeface="-apple-system"/>
              </a:rPr>
              <a:t>控制流：通过拖拉拽连线的方式实现整个数据清洗过程中的控制流功能，确保数据任务之间的串并行操作。</a:t>
            </a:r>
            <a:endParaRPr lang="en-US" altLang="zh-CN" dirty="0">
              <a:solidFill>
                <a:srgbClr val="4D4D4D"/>
              </a:solidFill>
              <a:latin typeface="-apple-system"/>
            </a:endParaRPr>
          </a:p>
          <a:p>
            <a:pPr marL="342900" indent="-342900">
              <a:buFont typeface="Arial" panose="020B0604020202020204" pitchFamily="34" charset="0"/>
              <a:buChar char="•"/>
            </a:pPr>
            <a:r>
              <a:rPr lang="zh-CN" altLang="en-US" dirty="0">
                <a:solidFill>
                  <a:srgbClr val="4D4D4D"/>
                </a:solidFill>
                <a:latin typeface="-apple-system"/>
              </a:rPr>
              <a:t>数据流：每个任务都是一个数据流，完成数据的流转；数据流可接入表实现批处理，可接入消息队列实现实时数据接入计算。</a:t>
            </a:r>
            <a:endParaRPr lang="zh-CN" altLang="en-US" dirty="0"/>
          </a:p>
        </p:txBody>
      </p:sp>
      <p:graphicFrame>
        <p:nvGraphicFramePr>
          <p:cNvPr id="3" name="图示 2">
            <a:extLst>
              <a:ext uri="{FF2B5EF4-FFF2-40B4-BE49-F238E27FC236}">
                <a16:creationId xmlns:a16="http://schemas.microsoft.com/office/drawing/2014/main" id="{E21DC4ED-00AE-7344-BDBC-7B3CBE0E6379}"/>
              </a:ext>
            </a:extLst>
          </p:cNvPr>
          <p:cNvGraphicFramePr/>
          <p:nvPr>
            <p:extLst>
              <p:ext uri="{D42A27DB-BD31-4B8C-83A1-F6EECF244321}">
                <p14:modId xmlns:p14="http://schemas.microsoft.com/office/powerpoint/2010/main" val="2557256625"/>
              </p:ext>
            </p:extLst>
          </p:nvPr>
        </p:nvGraphicFramePr>
        <p:xfrm>
          <a:off x="6675432" y="767502"/>
          <a:ext cx="5517076" cy="33122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标题 5">
            <a:extLst>
              <a:ext uri="{FF2B5EF4-FFF2-40B4-BE49-F238E27FC236}">
                <a16:creationId xmlns:a16="http://schemas.microsoft.com/office/drawing/2014/main" id="{D165A083-59B4-ED4F-9DD1-A90CC3492F0A}"/>
              </a:ext>
            </a:extLst>
          </p:cNvPr>
          <p:cNvSpPr>
            <a:spLocks noGrp="1"/>
          </p:cNvSpPr>
          <p:nvPr>
            <p:ph type="title"/>
          </p:nvPr>
        </p:nvSpPr>
        <p:spPr/>
        <p:txBody>
          <a:bodyPr>
            <a:normAutofit/>
          </a:bodyPr>
          <a:lstStyle/>
          <a:p>
            <a:pPr algn="l"/>
            <a:r>
              <a:rPr lang="zh-CN" altLang="en-US" b="1" dirty="0"/>
              <a:t>数据调度</a:t>
            </a:r>
          </a:p>
        </p:txBody>
      </p:sp>
    </p:spTree>
    <p:extLst>
      <p:ext uri="{BB962C8B-B14F-4D97-AF65-F5344CB8AC3E}">
        <p14:creationId xmlns:p14="http://schemas.microsoft.com/office/powerpoint/2010/main" val="1424472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4FBFE5-4610-F54F-83AE-D24D9BD85952}"/>
              </a:ext>
            </a:extLst>
          </p:cNvPr>
          <p:cNvSpPr>
            <a:spLocks noGrp="1"/>
          </p:cNvSpPr>
          <p:nvPr>
            <p:ph type="title"/>
          </p:nvPr>
        </p:nvSpPr>
        <p:spPr/>
        <p:txBody>
          <a:bodyPr/>
          <a:lstStyle/>
          <a:p>
            <a:pPr algn="l"/>
            <a:r>
              <a:rPr kumimoji="1" lang="zh-CN" altLang="en-US" b="1" dirty="0"/>
              <a:t>数据调度</a:t>
            </a:r>
            <a:r>
              <a:rPr kumimoji="1" lang="en-US" altLang="zh-CN" b="1" dirty="0"/>
              <a:t>-</a:t>
            </a:r>
            <a:r>
              <a:rPr kumimoji="1" lang="zh-CN" altLang="en-US" b="1" dirty="0"/>
              <a:t>监控</a:t>
            </a:r>
          </a:p>
        </p:txBody>
      </p:sp>
      <p:pic>
        <p:nvPicPr>
          <p:cNvPr id="3" name="图片 2">
            <a:extLst>
              <a:ext uri="{FF2B5EF4-FFF2-40B4-BE49-F238E27FC236}">
                <a16:creationId xmlns:a16="http://schemas.microsoft.com/office/drawing/2014/main" id="{BE4D0EC9-3B47-E842-993D-BC1F47D70F7E}"/>
              </a:ext>
            </a:extLst>
          </p:cNvPr>
          <p:cNvPicPr>
            <a:picLocks noChangeAspect="1"/>
          </p:cNvPicPr>
          <p:nvPr/>
        </p:nvPicPr>
        <p:blipFill>
          <a:blip r:embed="rId2"/>
          <a:stretch>
            <a:fillRect/>
          </a:stretch>
        </p:blipFill>
        <p:spPr>
          <a:xfrm>
            <a:off x="5303846" y="880611"/>
            <a:ext cx="6538443" cy="2964094"/>
          </a:xfrm>
          <a:prstGeom prst="rect">
            <a:avLst/>
          </a:prstGeom>
          <a:ln>
            <a:noFill/>
          </a:ln>
          <a:effectLst>
            <a:outerShdw blurRad="190500" algn="tl" rotWithShape="0">
              <a:srgbClr val="000000">
                <a:alpha val="70000"/>
              </a:srgbClr>
            </a:outerShdw>
          </a:effectLst>
        </p:spPr>
      </p:pic>
      <p:pic>
        <p:nvPicPr>
          <p:cNvPr id="4" name="图片 3">
            <a:extLst>
              <a:ext uri="{FF2B5EF4-FFF2-40B4-BE49-F238E27FC236}">
                <a16:creationId xmlns:a16="http://schemas.microsoft.com/office/drawing/2014/main" id="{64CD6BB6-2476-5D4C-9535-0A38B976E8A6}"/>
              </a:ext>
            </a:extLst>
          </p:cNvPr>
          <p:cNvPicPr>
            <a:picLocks noChangeAspect="1"/>
          </p:cNvPicPr>
          <p:nvPr/>
        </p:nvPicPr>
        <p:blipFill>
          <a:blip r:embed="rId3"/>
          <a:stretch>
            <a:fillRect/>
          </a:stretch>
        </p:blipFill>
        <p:spPr>
          <a:xfrm>
            <a:off x="5303847" y="3906181"/>
            <a:ext cx="6492169" cy="2882886"/>
          </a:xfrm>
          <a:prstGeom prst="rect">
            <a:avLst/>
          </a:prstGeom>
          <a:ln>
            <a:noFill/>
          </a:ln>
          <a:effectLst>
            <a:outerShdw blurRad="190500" algn="tl" rotWithShape="0">
              <a:srgbClr val="000000">
                <a:alpha val="70000"/>
              </a:srgbClr>
            </a:outerShdw>
          </a:effectLst>
        </p:spPr>
      </p:pic>
      <p:sp>
        <p:nvSpPr>
          <p:cNvPr id="6" name="íślíḋè-文本框 369">
            <a:extLst>
              <a:ext uri="{FF2B5EF4-FFF2-40B4-BE49-F238E27FC236}">
                <a16:creationId xmlns:a16="http://schemas.microsoft.com/office/drawing/2014/main" id="{0FCF62C8-C495-3C4E-AAA8-609D4F9273B9}"/>
              </a:ext>
            </a:extLst>
          </p:cNvPr>
          <p:cNvSpPr txBox="1"/>
          <p:nvPr/>
        </p:nvSpPr>
        <p:spPr>
          <a:xfrm>
            <a:off x="386083" y="2093924"/>
            <a:ext cx="4277691" cy="3563365"/>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1.</a:t>
            </a:r>
            <a:r>
              <a:rPr lang="zh-CN" altLang="en-US" sz="1400" dirty="0">
                <a:latin typeface="微软雅黑 Light" panose="020F0502020204030204"/>
                <a:ea typeface="微软雅黑 Light" panose="020B0502040204020203" pitchFamily="34" charset="-122"/>
                <a:cs typeface="+mn-ea"/>
                <a:sym typeface="+mn-lt"/>
              </a:rPr>
              <a:t> 图形化的方式展现标签数据同步的整个过程。</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2.</a:t>
            </a:r>
            <a:r>
              <a:rPr lang="zh-CN" altLang="en-US" sz="1400" dirty="0">
                <a:latin typeface="微软雅黑 Light" panose="020F0502020204030204"/>
                <a:ea typeface="微软雅黑 Light" panose="020B0502040204020203" pitchFamily="34" charset="-122"/>
                <a:cs typeface="+mn-ea"/>
                <a:sym typeface="+mn-lt"/>
              </a:rPr>
              <a:t>图形化展现每个数据流任务的日志信息。</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3.</a:t>
            </a:r>
            <a:r>
              <a:rPr lang="zh-CN" altLang="en-US" sz="1400" dirty="0">
                <a:latin typeface="微软雅黑 Light" panose="020F0502020204030204"/>
                <a:ea typeface="微软雅黑 Light" panose="020B0502040204020203" pitchFamily="34" charset="-122"/>
                <a:cs typeface="+mn-ea"/>
                <a:sym typeface="+mn-lt"/>
              </a:rPr>
              <a:t>帮助维护人员快速定位和排查问题，并迅速解决问题。</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sp>
        <p:nvSpPr>
          <p:cNvPr id="7" name="文本框 6">
            <a:extLst>
              <a:ext uri="{FF2B5EF4-FFF2-40B4-BE49-F238E27FC236}">
                <a16:creationId xmlns:a16="http://schemas.microsoft.com/office/drawing/2014/main" id="{84400BF4-E35E-2E49-B933-8A44F3808EDC}"/>
              </a:ext>
            </a:extLst>
          </p:cNvPr>
          <p:cNvSpPr txBox="1"/>
          <p:nvPr/>
        </p:nvSpPr>
        <p:spPr>
          <a:xfrm>
            <a:off x="424548" y="1337236"/>
            <a:ext cx="3383165" cy="400110"/>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标签更新计算过程监控</a:t>
            </a:r>
          </a:p>
        </p:txBody>
      </p:sp>
    </p:spTree>
    <p:extLst>
      <p:ext uri="{BB962C8B-B14F-4D97-AF65-F5344CB8AC3E}">
        <p14:creationId xmlns:p14="http://schemas.microsoft.com/office/powerpoint/2010/main" val="36595507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76D9B4-F45D-7295-3700-7EC763B49E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819" y="1951816"/>
            <a:ext cx="5553381" cy="3797687"/>
          </a:xfrm>
          <a:prstGeom prst="rect">
            <a:avLst/>
          </a:prstGeom>
        </p:spPr>
      </p:pic>
      <p:sp>
        <p:nvSpPr>
          <p:cNvPr id="4" name="灯片编号占位符 1">
            <a:extLst>
              <a:ext uri="{FF2B5EF4-FFF2-40B4-BE49-F238E27FC236}">
                <a16:creationId xmlns:a16="http://schemas.microsoft.com/office/drawing/2014/main" id="{2FB0C8D1-BD30-D1EA-71BC-57D5431250E0}"/>
              </a:ext>
            </a:extLst>
          </p:cNvPr>
          <p:cNvSpPr txBox="1">
            <a:spLocks/>
          </p:cNvSpPr>
          <p:nvPr/>
        </p:nvSpPr>
        <p:spPr>
          <a:xfrm>
            <a:off x="11731337" y="6485424"/>
            <a:ext cx="460663" cy="365125"/>
          </a:xfrm>
          <a:prstGeom prst="rect">
            <a:avLst/>
          </a:prstGeom>
        </p:spPr>
        <p:txBody>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r" defTabSz="914400">
              <a:defRPr/>
            </a:pPr>
            <a:fld id="{8E5AB401-1728-4F42-B94D-D80BBC5D1E6A}" type="slidenum">
              <a:rPr lang="zh-CN" altLang="en-US" sz="1200" smtClean="0">
                <a:solidFill>
                  <a:prstClr val="black">
                    <a:lumMod val="75000"/>
                    <a:lumOff val="25000"/>
                  </a:prstClr>
                </a:solidFill>
                <a:latin typeface="微软雅黑" panose="020B0503020204020204" pitchFamily="34" charset="-122"/>
                <a:ea typeface="微软雅黑" panose="020B0503020204020204" pitchFamily="34" charset="-122"/>
              </a:rPr>
              <a:pPr algn="r" defTabSz="914400">
                <a:defRPr/>
              </a:pPr>
              <a:t>29</a:t>
            </a:fld>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标题 2">
            <a:extLst>
              <a:ext uri="{FF2B5EF4-FFF2-40B4-BE49-F238E27FC236}">
                <a16:creationId xmlns:a16="http://schemas.microsoft.com/office/drawing/2014/main" id="{EB84E232-80FC-FC5F-DCC4-4C8D04A1712C}"/>
              </a:ext>
            </a:extLst>
          </p:cNvPr>
          <p:cNvSpPr txBox="1">
            <a:spLocks/>
          </p:cNvSpPr>
          <p:nvPr/>
        </p:nvSpPr>
        <p:spPr>
          <a:xfrm>
            <a:off x="457200" y="210125"/>
            <a:ext cx="8614065" cy="588075"/>
          </a:xfrm>
          <a:prstGeom prst="rect">
            <a:avLst/>
          </a:prstGeom>
        </p:spPr>
        <p:txBody>
          <a:bodyPr vert="horz" wrap="square" lIns="91430" tIns="45718" rIns="91430" bIns="45718" rtlCol="0" anchor="ctr">
            <a:normAutofit/>
          </a:bodyPr>
          <a:lstStyle>
            <a:lvl1pPr algn="ctr" defTabSz="932742" rtl="0" eaLnBrk="1" latinLnBrk="0" hangingPunct="1">
              <a:lnSpc>
                <a:spcPct val="90000"/>
              </a:lnSpc>
              <a:spcBef>
                <a:spcPct val="0"/>
              </a:spcBef>
              <a:buNone/>
              <a:defRPr lang="en-US" sz="2448" b="0" kern="1200" cap="none" spc="-102" baseline="0">
                <a:ln w="3175">
                  <a:noFill/>
                </a:ln>
                <a:solidFill>
                  <a:srgbClr val="FF0000"/>
                </a:solidFill>
                <a:effectLst/>
                <a:latin typeface="+mj-lt"/>
                <a:ea typeface="+mn-ea"/>
                <a:cs typeface="Segoe UI" pitchFamily="34" charset="0"/>
              </a:defRPr>
            </a:lvl1pPr>
          </a:lstStyle>
          <a:p>
            <a:pPr algn="l"/>
            <a:r>
              <a:rPr lang="zh-CN" altLang="en-US" dirty="0">
                <a:latin typeface="+mn-ea"/>
              </a:rPr>
              <a:t>功能结构</a:t>
            </a:r>
          </a:p>
        </p:txBody>
      </p:sp>
      <p:sp>
        <p:nvSpPr>
          <p:cNvPr id="6" name="矩形 5">
            <a:extLst>
              <a:ext uri="{FF2B5EF4-FFF2-40B4-BE49-F238E27FC236}">
                <a16:creationId xmlns:a16="http://schemas.microsoft.com/office/drawing/2014/main" id="{E26B12AB-7E33-46DE-B10C-62961C5A4B6D}"/>
              </a:ext>
            </a:extLst>
          </p:cNvPr>
          <p:cNvSpPr/>
          <p:nvPr/>
        </p:nvSpPr>
        <p:spPr>
          <a:xfrm>
            <a:off x="9385035" y="0"/>
            <a:ext cx="1497023" cy="36279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n-ea"/>
                <a:cs typeface="+mn-cs"/>
              </a:rPr>
              <a:t> </a:t>
            </a:r>
          </a:p>
        </p:txBody>
      </p:sp>
      <p:grpSp>
        <p:nvGrpSpPr>
          <p:cNvPr id="7" name="组合 6">
            <a:extLst>
              <a:ext uri="{FF2B5EF4-FFF2-40B4-BE49-F238E27FC236}">
                <a16:creationId xmlns:a16="http://schemas.microsoft.com/office/drawing/2014/main" id="{BFE7F1A9-E710-FAB7-B901-7E126F283FE1}"/>
              </a:ext>
            </a:extLst>
          </p:cNvPr>
          <p:cNvGrpSpPr/>
          <p:nvPr/>
        </p:nvGrpSpPr>
        <p:grpSpPr>
          <a:xfrm>
            <a:off x="5349296" y="1864993"/>
            <a:ext cx="6035040" cy="652145"/>
            <a:chOff x="8497" y="8158"/>
            <a:chExt cx="9504" cy="1027"/>
          </a:xfrm>
          <a:solidFill>
            <a:srgbClr val="0070C0"/>
          </a:solidFill>
        </p:grpSpPr>
        <p:sp>
          <p:nvSpPr>
            <p:cNvPr id="8" name="Rectangle 16">
              <a:extLst>
                <a:ext uri="{FF2B5EF4-FFF2-40B4-BE49-F238E27FC236}">
                  <a16:creationId xmlns:a16="http://schemas.microsoft.com/office/drawing/2014/main" id="{3899FA84-D9CE-7595-8CB9-861541E0C84D}"/>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r>
                <a:rPr lang="zh-CN" altLang="en-US" sz="2400" b="1" dirty="0">
                  <a:solidFill>
                    <a:schemeClr val="bg1"/>
                  </a:solidFill>
                </a:rPr>
                <a:t>数据消费</a:t>
              </a:r>
            </a:p>
          </p:txBody>
        </p:sp>
        <p:sp>
          <p:nvSpPr>
            <p:cNvPr id="9" name="Rectangle 17">
              <a:extLst>
                <a:ext uri="{FF2B5EF4-FFF2-40B4-BE49-F238E27FC236}">
                  <a16:creationId xmlns:a16="http://schemas.microsoft.com/office/drawing/2014/main" id="{9E0057E8-D6B6-328B-2C72-E6F4498D20B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二</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0" name="组合 9">
            <a:extLst>
              <a:ext uri="{FF2B5EF4-FFF2-40B4-BE49-F238E27FC236}">
                <a16:creationId xmlns:a16="http://schemas.microsoft.com/office/drawing/2014/main" id="{F1FBBD5F-D150-BF10-ECD6-3E81FE8DCA67}"/>
              </a:ext>
            </a:extLst>
          </p:cNvPr>
          <p:cNvGrpSpPr/>
          <p:nvPr/>
        </p:nvGrpSpPr>
        <p:grpSpPr>
          <a:xfrm>
            <a:off x="5349296" y="2701094"/>
            <a:ext cx="6035040" cy="652145"/>
            <a:chOff x="8497" y="8158"/>
            <a:chExt cx="9504" cy="1027"/>
          </a:xfrm>
        </p:grpSpPr>
        <p:sp>
          <p:nvSpPr>
            <p:cNvPr id="11" name="Rectangle 16">
              <a:extLst>
                <a:ext uri="{FF2B5EF4-FFF2-40B4-BE49-F238E27FC236}">
                  <a16:creationId xmlns:a16="http://schemas.microsoft.com/office/drawing/2014/main" id="{06BD53C1-A0F8-D519-B529-5197F917C216}"/>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数据门户</a:t>
              </a:r>
            </a:p>
          </p:txBody>
        </p:sp>
        <p:sp>
          <p:nvSpPr>
            <p:cNvPr id="12" name="Rectangle 17">
              <a:extLst>
                <a:ext uri="{FF2B5EF4-FFF2-40B4-BE49-F238E27FC236}">
                  <a16:creationId xmlns:a16="http://schemas.microsoft.com/office/drawing/2014/main" id="{854184BC-5BEE-BFB1-D4C7-D531286BC42F}"/>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三</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3" name="组合 12">
            <a:extLst>
              <a:ext uri="{FF2B5EF4-FFF2-40B4-BE49-F238E27FC236}">
                <a16:creationId xmlns:a16="http://schemas.microsoft.com/office/drawing/2014/main" id="{2840F475-4980-59E2-EFF1-FA364061F32A}"/>
              </a:ext>
            </a:extLst>
          </p:cNvPr>
          <p:cNvGrpSpPr/>
          <p:nvPr/>
        </p:nvGrpSpPr>
        <p:grpSpPr>
          <a:xfrm>
            <a:off x="5349296" y="1022146"/>
            <a:ext cx="6035040" cy="652145"/>
            <a:chOff x="8497" y="8158"/>
            <a:chExt cx="9504" cy="1027"/>
          </a:xfrm>
          <a:solidFill>
            <a:schemeClr val="accent2"/>
          </a:solidFill>
        </p:grpSpPr>
        <p:sp>
          <p:nvSpPr>
            <p:cNvPr id="14" name="Rectangle 16">
              <a:extLst>
                <a:ext uri="{FF2B5EF4-FFF2-40B4-BE49-F238E27FC236}">
                  <a16:creationId xmlns:a16="http://schemas.microsoft.com/office/drawing/2014/main" id="{071A7C32-E863-6993-DAB5-6BF6A397661B}"/>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数据工厂</a:t>
              </a:r>
            </a:p>
          </p:txBody>
        </p:sp>
        <p:sp>
          <p:nvSpPr>
            <p:cNvPr id="15" name="Rectangle 17">
              <a:extLst>
                <a:ext uri="{FF2B5EF4-FFF2-40B4-BE49-F238E27FC236}">
                  <a16:creationId xmlns:a16="http://schemas.microsoft.com/office/drawing/2014/main" id="{637DABA9-FD01-5FEA-D66C-011A477546E5}"/>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一</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
        <p:nvSpPr>
          <p:cNvPr id="16" name="object 3">
            <a:extLst>
              <a:ext uri="{FF2B5EF4-FFF2-40B4-BE49-F238E27FC236}">
                <a16:creationId xmlns:a16="http://schemas.microsoft.com/office/drawing/2014/main" id="{D678EB26-934E-5CD4-1A51-7125BAF9ADD5}"/>
              </a:ext>
            </a:extLst>
          </p:cNvPr>
          <p:cNvSpPr/>
          <p:nvPr/>
        </p:nvSpPr>
        <p:spPr>
          <a:xfrm>
            <a:off x="519534" y="3341909"/>
            <a:ext cx="4287416" cy="1017500"/>
          </a:xfrm>
          <a:custGeom>
            <a:avLst/>
            <a:gdLst/>
            <a:ahLst/>
            <a:cxnLst/>
            <a:rect l="l" t="t" r="r" b="b"/>
            <a:pathLst>
              <a:path w="3066415" h="9906000">
                <a:moveTo>
                  <a:pt x="0" y="9905994"/>
                </a:moveTo>
                <a:lnTo>
                  <a:pt x="3066288" y="9905994"/>
                </a:lnTo>
                <a:lnTo>
                  <a:pt x="3066288" y="0"/>
                </a:lnTo>
                <a:lnTo>
                  <a:pt x="0" y="0"/>
                </a:lnTo>
                <a:lnTo>
                  <a:pt x="0" y="9905994"/>
                </a:lnTo>
                <a:close/>
              </a:path>
            </a:pathLst>
          </a:custGeom>
          <a:solidFill>
            <a:schemeClr val="bg1">
              <a:lumMod val="50000"/>
              <a:alpha val="74116"/>
            </a:schemeClr>
          </a:solidFill>
        </p:spPr>
        <p:txBody>
          <a:bodyPr wrap="square" lIns="0" tIns="0" rIns="0" bIns="0" rtlCol="0"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bg1"/>
                </a:solidFill>
                <a:latin typeface="+mn-ea"/>
              </a:rPr>
              <a:t>FIDATA</a:t>
            </a:r>
            <a:endParaRPr sz="2800" dirty="0">
              <a:solidFill>
                <a:schemeClr val="bg1"/>
              </a:solidFill>
              <a:latin typeface="+mn-ea"/>
            </a:endParaRPr>
          </a:p>
        </p:txBody>
      </p:sp>
      <p:grpSp>
        <p:nvGrpSpPr>
          <p:cNvPr id="17" name="组合 16">
            <a:extLst>
              <a:ext uri="{FF2B5EF4-FFF2-40B4-BE49-F238E27FC236}">
                <a16:creationId xmlns:a16="http://schemas.microsoft.com/office/drawing/2014/main" id="{A06FC479-5718-FDB6-2B46-33592054BC03}"/>
              </a:ext>
            </a:extLst>
          </p:cNvPr>
          <p:cNvGrpSpPr/>
          <p:nvPr/>
        </p:nvGrpSpPr>
        <p:grpSpPr>
          <a:xfrm>
            <a:off x="5355948" y="3553872"/>
            <a:ext cx="6035040" cy="652145"/>
            <a:chOff x="8497" y="8158"/>
            <a:chExt cx="9504" cy="1027"/>
          </a:xfrm>
        </p:grpSpPr>
        <p:sp>
          <p:nvSpPr>
            <p:cNvPr id="18" name="Rectangle 16">
              <a:extLst>
                <a:ext uri="{FF2B5EF4-FFF2-40B4-BE49-F238E27FC236}">
                  <a16:creationId xmlns:a16="http://schemas.microsoft.com/office/drawing/2014/main" id="{CCD7939E-FB43-78B1-3380-486FE2E53039}"/>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数据资产</a:t>
              </a:r>
            </a:p>
          </p:txBody>
        </p:sp>
        <p:sp>
          <p:nvSpPr>
            <p:cNvPr id="19" name="Rectangle 17">
              <a:extLst>
                <a:ext uri="{FF2B5EF4-FFF2-40B4-BE49-F238E27FC236}">
                  <a16:creationId xmlns:a16="http://schemas.microsoft.com/office/drawing/2014/main" id="{F96A3B5B-A7C4-32CD-0845-76FEA06E2729}"/>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四</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0" name="组合 19">
            <a:extLst>
              <a:ext uri="{FF2B5EF4-FFF2-40B4-BE49-F238E27FC236}">
                <a16:creationId xmlns:a16="http://schemas.microsoft.com/office/drawing/2014/main" id="{34521760-2752-0843-3F29-87F8D71E92FB}"/>
              </a:ext>
            </a:extLst>
          </p:cNvPr>
          <p:cNvGrpSpPr/>
          <p:nvPr/>
        </p:nvGrpSpPr>
        <p:grpSpPr>
          <a:xfrm>
            <a:off x="5364429" y="4359409"/>
            <a:ext cx="6035040" cy="652145"/>
            <a:chOff x="8497" y="8158"/>
            <a:chExt cx="9504" cy="1027"/>
          </a:xfrm>
        </p:grpSpPr>
        <p:sp>
          <p:nvSpPr>
            <p:cNvPr id="21" name="Rectangle 16">
              <a:extLst>
                <a:ext uri="{FF2B5EF4-FFF2-40B4-BE49-F238E27FC236}">
                  <a16:creationId xmlns:a16="http://schemas.microsoft.com/office/drawing/2014/main" id="{BDBD382A-90F2-ECE0-D39A-983FE8EDBA69}"/>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主数据管理</a:t>
              </a:r>
              <a:endParaRPr kumimoji="0" lang="zh-CN" altLang="en-US" sz="2400" b="1" i="0" u="none" strike="noStrike" kern="1200" cap="none" spc="0" normalizeH="0" baseline="0" noProof="0" dirty="0">
                <a:ln>
                  <a:noFill/>
                </a:ln>
                <a:solidFill>
                  <a:prstClr val="white"/>
                </a:solidFill>
                <a:effectLst/>
                <a:uLnTx/>
                <a:uFillTx/>
                <a:latin typeface="+mn-ea"/>
                <a:cs typeface="+mn-cs"/>
              </a:endParaRPr>
            </a:p>
          </p:txBody>
        </p:sp>
        <p:sp>
          <p:nvSpPr>
            <p:cNvPr id="22" name="Rectangle 17">
              <a:extLst>
                <a:ext uri="{FF2B5EF4-FFF2-40B4-BE49-F238E27FC236}">
                  <a16:creationId xmlns:a16="http://schemas.microsoft.com/office/drawing/2014/main" id="{5B2F6E10-E21C-260C-B25B-26F72805AA3E}"/>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五</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3" name="组合 22">
            <a:extLst>
              <a:ext uri="{FF2B5EF4-FFF2-40B4-BE49-F238E27FC236}">
                <a16:creationId xmlns:a16="http://schemas.microsoft.com/office/drawing/2014/main" id="{9566AB0D-D1FC-E527-CDDE-E47BDDA7EED7}"/>
              </a:ext>
            </a:extLst>
          </p:cNvPr>
          <p:cNvGrpSpPr/>
          <p:nvPr/>
        </p:nvGrpSpPr>
        <p:grpSpPr>
          <a:xfrm>
            <a:off x="5349296" y="5979591"/>
            <a:ext cx="6035040" cy="652145"/>
            <a:chOff x="8497" y="8158"/>
            <a:chExt cx="9504" cy="1027"/>
          </a:xfrm>
        </p:grpSpPr>
        <p:sp>
          <p:nvSpPr>
            <p:cNvPr id="24" name="Rectangle 16">
              <a:extLst>
                <a:ext uri="{FF2B5EF4-FFF2-40B4-BE49-F238E27FC236}">
                  <a16:creationId xmlns:a16="http://schemas.microsoft.com/office/drawing/2014/main" id="{AB667E84-A1F0-EE65-D599-07C9B7D5EC4F}"/>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数据萃取</a:t>
              </a:r>
            </a:p>
          </p:txBody>
        </p:sp>
        <p:sp>
          <p:nvSpPr>
            <p:cNvPr id="25" name="Rectangle 17">
              <a:extLst>
                <a:ext uri="{FF2B5EF4-FFF2-40B4-BE49-F238E27FC236}">
                  <a16:creationId xmlns:a16="http://schemas.microsoft.com/office/drawing/2014/main" id="{B9800F29-A81A-6F07-DD0A-C8ED7F25DA98}"/>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七</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6" name="组合 25">
            <a:extLst>
              <a:ext uri="{FF2B5EF4-FFF2-40B4-BE49-F238E27FC236}">
                <a16:creationId xmlns:a16="http://schemas.microsoft.com/office/drawing/2014/main" id="{337F59D3-1052-6707-BE07-E3BD1A6525F2}"/>
              </a:ext>
            </a:extLst>
          </p:cNvPr>
          <p:cNvGrpSpPr/>
          <p:nvPr/>
        </p:nvGrpSpPr>
        <p:grpSpPr>
          <a:xfrm>
            <a:off x="5349296" y="5174054"/>
            <a:ext cx="6035040" cy="652145"/>
            <a:chOff x="8497" y="8158"/>
            <a:chExt cx="9504" cy="1027"/>
          </a:xfrm>
        </p:grpSpPr>
        <p:sp>
          <p:nvSpPr>
            <p:cNvPr id="27" name="Rectangle 16">
              <a:extLst>
                <a:ext uri="{FF2B5EF4-FFF2-40B4-BE49-F238E27FC236}">
                  <a16:creationId xmlns:a16="http://schemas.microsoft.com/office/drawing/2014/main" id="{94EA1A5D-BE3C-B3B8-DE55-E116A0AB08A1}"/>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数据运维</a:t>
              </a:r>
            </a:p>
          </p:txBody>
        </p:sp>
        <p:sp>
          <p:nvSpPr>
            <p:cNvPr id="28" name="Rectangle 17">
              <a:extLst>
                <a:ext uri="{FF2B5EF4-FFF2-40B4-BE49-F238E27FC236}">
                  <a16:creationId xmlns:a16="http://schemas.microsoft.com/office/drawing/2014/main" id="{3FB9FB5C-4DFC-B9B4-C1D9-3083A3C4CAE1}"/>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六</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Tree>
    <p:extLst>
      <p:ext uri="{BB962C8B-B14F-4D97-AF65-F5344CB8AC3E}">
        <p14:creationId xmlns:p14="http://schemas.microsoft.com/office/powerpoint/2010/main" val="318546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8238DF-5A22-D284-0BB0-054D4736D44D}"/>
              </a:ext>
            </a:extLst>
          </p:cNvPr>
          <p:cNvSpPr txBox="1">
            <a:spLocks/>
          </p:cNvSpPr>
          <p:nvPr/>
        </p:nvSpPr>
        <p:spPr>
          <a:xfrm>
            <a:off x="368707" y="163653"/>
            <a:ext cx="10724938" cy="765382"/>
          </a:xfrm>
          <a:prstGeom prst="rect">
            <a:avLst/>
          </a:prstGeom>
        </p:spPr>
        <p:txBody>
          <a:bodyPr vert="horz" lIns="93250" tIns="46628" rIns="93250" bIns="46628" rtlCol="0" anchor="ctr">
            <a:normAutofit/>
          </a:bodyPr>
          <a:lstStyle>
            <a:lvl1pPr algn="l" defTabSz="914400" rtl="0" eaLnBrk="1" latinLnBrk="0" hangingPunct="1">
              <a:lnSpc>
                <a:spcPct val="90000"/>
              </a:lnSpc>
              <a:spcBef>
                <a:spcPct val="0"/>
              </a:spcBef>
              <a:buNone/>
              <a:defRPr sz="2400" b="1" kern="1200">
                <a:solidFill>
                  <a:srgbClr val="FF0000"/>
                </a:solidFill>
                <a:latin typeface="+mj-lt"/>
                <a:ea typeface="+mj-ea"/>
                <a:cs typeface="+mj-cs"/>
              </a:defRPr>
            </a:lvl1pPr>
          </a:lstStyle>
          <a:p>
            <a:r>
              <a:rPr lang="zh-CN" altLang="en-US" sz="2448" dirty="0"/>
              <a:t>常见企业数据治理路线图：从信息化到数字化</a:t>
            </a:r>
          </a:p>
        </p:txBody>
      </p:sp>
      <p:sp>
        <p:nvSpPr>
          <p:cNvPr id="4" name="iślíḓê">
            <a:extLst>
              <a:ext uri="{FF2B5EF4-FFF2-40B4-BE49-F238E27FC236}">
                <a16:creationId xmlns:a16="http://schemas.microsoft.com/office/drawing/2014/main" id="{1B4BD02C-C824-CD6E-4259-C7AC9865F66B}"/>
              </a:ext>
            </a:extLst>
          </p:cNvPr>
          <p:cNvSpPr/>
          <p:nvPr/>
        </p:nvSpPr>
        <p:spPr bwMode="auto">
          <a:xfrm>
            <a:off x="3627437" y="4280310"/>
            <a:ext cx="669529" cy="577415"/>
          </a:xfrm>
          <a:custGeom>
            <a:avLst/>
            <a:gdLst>
              <a:gd name="connsiteX0" fmla="*/ 407586 w 606580"/>
              <a:gd name="connsiteY0" fmla="*/ 252695 h 548858"/>
              <a:gd name="connsiteX1" fmla="*/ 502285 w 606580"/>
              <a:gd name="connsiteY1" fmla="*/ 252695 h 548858"/>
              <a:gd name="connsiteX2" fmla="*/ 502285 w 606580"/>
              <a:gd name="connsiteY2" fmla="*/ 346759 h 548858"/>
              <a:gd name="connsiteX3" fmla="*/ 407586 w 606580"/>
              <a:gd name="connsiteY3" fmla="*/ 346759 h 548858"/>
              <a:gd name="connsiteX4" fmla="*/ 104296 w 606580"/>
              <a:gd name="connsiteY4" fmla="*/ 205698 h 548858"/>
              <a:gd name="connsiteX5" fmla="*/ 199065 w 606580"/>
              <a:gd name="connsiteY5" fmla="*/ 205698 h 548858"/>
              <a:gd name="connsiteX6" fmla="*/ 199065 w 606580"/>
              <a:gd name="connsiteY6" fmla="*/ 346758 h 548858"/>
              <a:gd name="connsiteX7" fmla="*/ 104296 w 606580"/>
              <a:gd name="connsiteY7" fmla="*/ 346758 h 548858"/>
              <a:gd name="connsiteX8" fmla="*/ 255870 w 606580"/>
              <a:gd name="connsiteY8" fmla="*/ 96040 h 548858"/>
              <a:gd name="connsiteX9" fmla="*/ 350710 w 606580"/>
              <a:gd name="connsiteY9" fmla="*/ 96040 h 548858"/>
              <a:gd name="connsiteX10" fmla="*/ 350710 w 606580"/>
              <a:gd name="connsiteY10" fmla="*/ 346759 h 548858"/>
              <a:gd name="connsiteX11" fmla="*/ 255870 w 606580"/>
              <a:gd name="connsiteY11" fmla="*/ 346759 h 548858"/>
              <a:gd name="connsiteX12" fmla="*/ 37882 w 606580"/>
              <a:gd name="connsiteY12" fmla="*/ 37913 h 548858"/>
              <a:gd name="connsiteX13" fmla="*/ 37882 w 606580"/>
              <a:gd name="connsiteY13" fmla="*/ 405363 h 548858"/>
              <a:gd name="connsiteX14" fmla="*/ 568698 w 606580"/>
              <a:gd name="connsiteY14" fmla="*/ 405363 h 548858"/>
              <a:gd name="connsiteX15" fmla="*/ 568698 w 606580"/>
              <a:gd name="connsiteY15" fmla="*/ 37913 h 548858"/>
              <a:gd name="connsiteX16" fmla="*/ 18941 w 606580"/>
              <a:gd name="connsiteY16" fmla="*/ 0 h 548858"/>
              <a:gd name="connsiteX17" fmla="*/ 587639 w 606580"/>
              <a:gd name="connsiteY17" fmla="*/ 0 h 548858"/>
              <a:gd name="connsiteX18" fmla="*/ 606580 w 606580"/>
              <a:gd name="connsiteY18" fmla="*/ 18910 h 548858"/>
              <a:gd name="connsiteX19" fmla="*/ 606580 w 606580"/>
              <a:gd name="connsiteY19" fmla="*/ 424274 h 548858"/>
              <a:gd name="connsiteX20" fmla="*/ 587639 w 606580"/>
              <a:gd name="connsiteY20" fmla="*/ 443184 h 548858"/>
              <a:gd name="connsiteX21" fmla="*/ 322278 w 606580"/>
              <a:gd name="connsiteY21" fmla="*/ 443184 h 548858"/>
              <a:gd name="connsiteX22" fmla="*/ 322278 w 606580"/>
              <a:gd name="connsiteY22" fmla="*/ 511038 h 548858"/>
              <a:gd name="connsiteX23" fmla="*/ 450223 w 606580"/>
              <a:gd name="connsiteY23" fmla="*/ 511038 h 548858"/>
              <a:gd name="connsiteX24" fmla="*/ 450223 w 606580"/>
              <a:gd name="connsiteY24" fmla="*/ 548858 h 548858"/>
              <a:gd name="connsiteX25" fmla="*/ 156357 w 606580"/>
              <a:gd name="connsiteY25" fmla="*/ 548858 h 548858"/>
              <a:gd name="connsiteX26" fmla="*/ 156357 w 606580"/>
              <a:gd name="connsiteY26" fmla="*/ 511038 h 548858"/>
              <a:gd name="connsiteX27" fmla="*/ 284302 w 606580"/>
              <a:gd name="connsiteY27" fmla="*/ 511038 h 548858"/>
              <a:gd name="connsiteX28" fmla="*/ 284302 w 606580"/>
              <a:gd name="connsiteY28" fmla="*/ 443184 h 548858"/>
              <a:gd name="connsiteX29" fmla="*/ 18941 w 606580"/>
              <a:gd name="connsiteY29" fmla="*/ 443184 h 548858"/>
              <a:gd name="connsiteX30" fmla="*/ 0 w 606580"/>
              <a:gd name="connsiteY30" fmla="*/ 424274 h 548858"/>
              <a:gd name="connsiteX31" fmla="*/ 0 w 606580"/>
              <a:gd name="connsiteY31" fmla="*/ 18910 h 548858"/>
              <a:gd name="connsiteX32" fmla="*/ 18941 w 606580"/>
              <a:gd name="connsiteY32" fmla="*/ 0 h 548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6580" h="548858">
                <a:moveTo>
                  <a:pt x="407586" y="252695"/>
                </a:moveTo>
                <a:lnTo>
                  <a:pt x="502285" y="252695"/>
                </a:lnTo>
                <a:lnTo>
                  <a:pt x="502285" y="346759"/>
                </a:lnTo>
                <a:lnTo>
                  <a:pt x="407586" y="346759"/>
                </a:lnTo>
                <a:close/>
                <a:moveTo>
                  <a:pt x="104296" y="205698"/>
                </a:moveTo>
                <a:lnTo>
                  <a:pt x="199065" y="205698"/>
                </a:lnTo>
                <a:lnTo>
                  <a:pt x="199065" y="346758"/>
                </a:lnTo>
                <a:lnTo>
                  <a:pt x="104296" y="346758"/>
                </a:lnTo>
                <a:close/>
                <a:moveTo>
                  <a:pt x="255870" y="96040"/>
                </a:moveTo>
                <a:lnTo>
                  <a:pt x="350710" y="96040"/>
                </a:lnTo>
                <a:lnTo>
                  <a:pt x="350710" y="346759"/>
                </a:lnTo>
                <a:lnTo>
                  <a:pt x="255870" y="346759"/>
                </a:lnTo>
                <a:close/>
                <a:moveTo>
                  <a:pt x="37882" y="37913"/>
                </a:moveTo>
                <a:lnTo>
                  <a:pt x="37882" y="405363"/>
                </a:lnTo>
                <a:lnTo>
                  <a:pt x="568698" y="405363"/>
                </a:lnTo>
                <a:lnTo>
                  <a:pt x="568698" y="37913"/>
                </a:lnTo>
                <a:close/>
                <a:moveTo>
                  <a:pt x="18941" y="0"/>
                </a:moveTo>
                <a:lnTo>
                  <a:pt x="587639" y="0"/>
                </a:lnTo>
                <a:cubicBezTo>
                  <a:pt x="598038" y="0"/>
                  <a:pt x="606580" y="8528"/>
                  <a:pt x="606580" y="18910"/>
                </a:cubicBezTo>
                <a:lnTo>
                  <a:pt x="606580" y="424274"/>
                </a:lnTo>
                <a:cubicBezTo>
                  <a:pt x="606580" y="434656"/>
                  <a:pt x="598038" y="443184"/>
                  <a:pt x="587639" y="443184"/>
                </a:cubicBezTo>
                <a:lnTo>
                  <a:pt x="322278" y="443184"/>
                </a:lnTo>
                <a:lnTo>
                  <a:pt x="322278" y="511038"/>
                </a:lnTo>
                <a:lnTo>
                  <a:pt x="450223" y="511038"/>
                </a:lnTo>
                <a:lnTo>
                  <a:pt x="450223" y="548858"/>
                </a:lnTo>
                <a:lnTo>
                  <a:pt x="156357" y="548858"/>
                </a:lnTo>
                <a:lnTo>
                  <a:pt x="156357" y="511038"/>
                </a:lnTo>
                <a:lnTo>
                  <a:pt x="284302" y="511038"/>
                </a:lnTo>
                <a:lnTo>
                  <a:pt x="284302" y="443184"/>
                </a:lnTo>
                <a:lnTo>
                  <a:pt x="18941" y="443184"/>
                </a:lnTo>
                <a:cubicBezTo>
                  <a:pt x="8542" y="443184"/>
                  <a:pt x="0" y="434656"/>
                  <a:pt x="0" y="424274"/>
                </a:cubicBezTo>
                <a:lnTo>
                  <a:pt x="0" y="18910"/>
                </a:lnTo>
                <a:cubicBezTo>
                  <a:pt x="0" y="8528"/>
                  <a:pt x="8542" y="0"/>
                  <a:pt x="18941" y="0"/>
                </a:cubicBezTo>
                <a:close/>
              </a:path>
            </a:pathLst>
          </a:custGeom>
          <a:solidFill>
            <a:srgbClr val="43BEB9"/>
          </a:solidFill>
          <a:ln>
            <a:solidFill>
              <a:srgbClr val="43BEB9"/>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3260" tIns="46630" rIns="93260" bIns="46630" numCol="1" spcCol="1270" anchor="ctr" anchorCtr="0">
            <a:norm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97360">
              <a:lnSpc>
                <a:spcPct val="150000"/>
              </a:lnSpc>
              <a:spcBef>
                <a:spcPct val="0"/>
              </a:spcBef>
              <a:spcAft>
                <a:spcPct val="35000"/>
              </a:spcAft>
            </a:pPr>
            <a:endParaRPr lang="zh-CN" altLang="en-US" sz="2244" dirty="0">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5" name="îṥ1iḍè">
            <a:extLst>
              <a:ext uri="{FF2B5EF4-FFF2-40B4-BE49-F238E27FC236}">
                <a16:creationId xmlns:a16="http://schemas.microsoft.com/office/drawing/2014/main" id="{0A1CC974-55F4-1F24-AABC-C6621640997A}"/>
              </a:ext>
            </a:extLst>
          </p:cNvPr>
          <p:cNvSpPr/>
          <p:nvPr/>
        </p:nvSpPr>
        <p:spPr>
          <a:xfrm>
            <a:off x="2934031" y="4899569"/>
            <a:ext cx="1993011" cy="99218"/>
          </a:xfrm>
          <a:prstGeom prst="roundRect">
            <a:avLst/>
          </a:prstGeom>
          <a:solidFill>
            <a:srgbClr val="43BEB9"/>
          </a:solidFill>
          <a:ln>
            <a:solidFill>
              <a:srgbClr val="43BE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endParaRPr lang="en-US" sz="2040" dirty="0">
              <a:solidFill>
                <a:schemeClr val="bg1">
                  <a:lumMod val="85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6" name="îśļiḍe">
            <a:extLst>
              <a:ext uri="{FF2B5EF4-FFF2-40B4-BE49-F238E27FC236}">
                <a16:creationId xmlns:a16="http://schemas.microsoft.com/office/drawing/2014/main" id="{E602211C-8CF4-9EEB-5ECF-70315008FFE9}"/>
              </a:ext>
            </a:extLst>
          </p:cNvPr>
          <p:cNvSpPr/>
          <p:nvPr/>
        </p:nvSpPr>
        <p:spPr>
          <a:xfrm>
            <a:off x="7681732" y="3839284"/>
            <a:ext cx="1993011" cy="99218"/>
          </a:xfrm>
          <a:prstGeom prst="roundRect">
            <a:avLst/>
          </a:prstGeom>
          <a:solidFill>
            <a:srgbClr val="70AD47"/>
          </a:solidFill>
          <a:ln>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endParaRPr lang="en-US" sz="2040" dirty="0">
              <a:solidFill>
                <a:schemeClr val="bg1">
                  <a:lumMod val="85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7" name="ïśļîḍè">
            <a:extLst>
              <a:ext uri="{FF2B5EF4-FFF2-40B4-BE49-F238E27FC236}">
                <a16:creationId xmlns:a16="http://schemas.microsoft.com/office/drawing/2014/main" id="{22B8B6FB-5218-D81D-C4E0-25967BE1D6A3}"/>
              </a:ext>
            </a:extLst>
          </p:cNvPr>
          <p:cNvSpPr/>
          <p:nvPr/>
        </p:nvSpPr>
        <p:spPr>
          <a:xfrm>
            <a:off x="650002" y="5355823"/>
            <a:ext cx="1993011" cy="99218"/>
          </a:xfrm>
          <a:prstGeom prst="roundRect">
            <a:avLst/>
          </a:prstGeom>
          <a:solidFill>
            <a:srgbClr val="4472C4"/>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endParaRPr lang="en-US" sz="2040" dirty="0">
              <a:solidFill>
                <a:schemeClr val="accent1">
                  <a:lumMod val="75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8" name="ïṧľïḋé">
            <a:extLst>
              <a:ext uri="{FF2B5EF4-FFF2-40B4-BE49-F238E27FC236}">
                <a16:creationId xmlns:a16="http://schemas.microsoft.com/office/drawing/2014/main" id="{FEBE2B74-4288-9C06-3DAB-15C03F91520A}"/>
              </a:ext>
            </a:extLst>
          </p:cNvPr>
          <p:cNvSpPr/>
          <p:nvPr/>
        </p:nvSpPr>
        <p:spPr>
          <a:xfrm>
            <a:off x="5283229" y="4373495"/>
            <a:ext cx="1993011" cy="99218"/>
          </a:xfrm>
          <a:prstGeom prst="roundRect">
            <a:avLst/>
          </a:prstGeom>
          <a:solidFill>
            <a:srgbClr val="45B664"/>
          </a:solidFill>
          <a:ln>
            <a:solidFill>
              <a:srgbClr val="45B6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endParaRPr lang="en-US" sz="2040">
              <a:solidFill>
                <a:schemeClr val="bg1">
                  <a:lumMod val="85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9" name="ïslïḓe">
            <a:extLst>
              <a:ext uri="{FF2B5EF4-FFF2-40B4-BE49-F238E27FC236}">
                <a16:creationId xmlns:a16="http://schemas.microsoft.com/office/drawing/2014/main" id="{E9A3470E-67D6-AC9A-52E6-2C13DB08ABBF}"/>
              </a:ext>
            </a:extLst>
          </p:cNvPr>
          <p:cNvSpPr/>
          <p:nvPr/>
        </p:nvSpPr>
        <p:spPr>
          <a:xfrm>
            <a:off x="10238062" y="3264033"/>
            <a:ext cx="1993011" cy="99218"/>
          </a:xfrm>
          <a:prstGeom prst="roundRect">
            <a:avLst/>
          </a:prstGeom>
          <a:solidFill>
            <a:schemeClr val="accent2">
              <a:lumMod val="75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50000"/>
              </a:lnSpc>
            </a:pPr>
            <a:endParaRPr lang="en-US" sz="2040" dirty="0">
              <a:solidFill>
                <a:schemeClr val="bg1">
                  <a:lumMod val="85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cxnSp>
        <p:nvCxnSpPr>
          <p:cNvPr id="10" name="直接箭头连接符 67">
            <a:extLst>
              <a:ext uri="{FF2B5EF4-FFF2-40B4-BE49-F238E27FC236}">
                <a16:creationId xmlns:a16="http://schemas.microsoft.com/office/drawing/2014/main" id="{2E4F2B35-6A76-8452-F330-D8C436FA3FD2}"/>
              </a:ext>
            </a:extLst>
          </p:cNvPr>
          <p:cNvCxnSpPr>
            <a:cxnSpLocks/>
          </p:cNvCxnSpPr>
          <p:nvPr/>
        </p:nvCxnSpPr>
        <p:spPr>
          <a:xfrm flipV="1">
            <a:off x="187195" y="1028271"/>
            <a:ext cx="0" cy="5336750"/>
          </a:xfrm>
          <a:prstGeom prst="straightConnector1">
            <a:avLst/>
          </a:prstGeom>
          <a:ln w="381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1" name="íṧḷïḓè">
            <a:extLst>
              <a:ext uri="{FF2B5EF4-FFF2-40B4-BE49-F238E27FC236}">
                <a16:creationId xmlns:a16="http://schemas.microsoft.com/office/drawing/2014/main" id="{0190EB2E-30D4-A0EF-4459-C79AAFB6241A}"/>
              </a:ext>
            </a:extLst>
          </p:cNvPr>
          <p:cNvSpPr/>
          <p:nvPr/>
        </p:nvSpPr>
        <p:spPr>
          <a:xfrm>
            <a:off x="1610309" y="6283804"/>
            <a:ext cx="138583" cy="138583"/>
          </a:xfrm>
          <a:prstGeom prst="ellipse">
            <a:avLst/>
          </a:prstGeom>
          <a:solidFill>
            <a:schemeClr val="tx1">
              <a:lumMod val="50000"/>
              <a:lumOff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70000"/>
              </a:lnSpc>
            </a:pPr>
            <a:endParaRPr lang="en-US" sz="1428" b="1" dirty="0">
              <a:solidFill>
                <a:schemeClr val="tx1">
                  <a:lumMod val="75000"/>
                  <a:lumOff val="25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cxnSp>
        <p:nvCxnSpPr>
          <p:cNvPr id="12" name="直接连接符 69">
            <a:extLst>
              <a:ext uri="{FF2B5EF4-FFF2-40B4-BE49-F238E27FC236}">
                <a16:creationId xmlns:a16="http://schemas.microsoft.com/office/drawing/2014/main" id="{96E236FA-7D3F-C41C-8CDD-D9C0523B3A47}"/>
              </a:ext>
            </a:extLst>
          </p:cNvPr>
          <p:cNvCxnSpPr>
            <a:cxnSpLocks/>
          </p:cNvCxnSpPr>
          <p:nvPr/>
        </p:nvCxnSpPr>
        <p:spPr>
          <a:xfrm>
            <a:off x="195871" y="6353096"/>
            <a:ext cx="1418828"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70">
            <a:extLst>
              <a:ext uri="{FF2B5EF4-FFF2-40B4-BE49-F238E27FC236}">
                <a16:creationId xmlns:a16="http://schemas.microsoft.com/office/drawing/2014/main" id="{EDD243CA-7990-61F8-C825-B66958688920}"/>
              </a:ext>
            </a:extLst>
          </p:cNvPr>
          <p:cNvCxnSpPr>
            <a:cxnSpLocks/>
          </p:cNvCxnSpPr>
          <p:nvPr/>
        </p:nvCxnSpPr>
        <p:spPr>
          <a:xfrm>
            <a:off x="3823991" y="6365020"/>
            <a:ext cx="1684029"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íṧḷïḓè">
            <a:extLst>
              <a:ext uri="{FF2B5EF4-FFF2-40B4-BE49-F238E27FC236}">
                <a16:creationId xmlns:a16="http://schemas.microsoft.com/office/drawing/2014/main" id="{40AEBAD7-3642-EA43-EB1D-098475DF1DE2}"/>
              </a:ext>
            </a:extLst>
          </p:cNvPr>
          <p:cNvSpPr/>
          <p:nvPr/>
        </p:nvSpPr>
        <p:spPr>
          <a:xfrm>
            <a:off x="5508019" y="6295729"/>
            <a:ext cx="138583" cy="138583"/>
          </a:xfrm>
          <a:prstGeom prst="ellipse">
            <a:avLst/>
          </a:prstGeom>
          <a:solidFill>
            <a:schemeClr val="tx1">
              <a:lumMod val="50000"/>
              <a:lumOff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70000"/>
              </a:lnSpc>
            </a:pPr>
            <a:endParaRPr lang="en-US" sz="1428" b="1" dirty="0">
              <a:solidFill>
                <a:schemeClr val="tx1">
                  <a:lumMod val="75000"/>
                  <a:lumOff val="25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cxnSp>
        <p:nvCxnSpPr>
          <p:cNvPr id="15" name="直接连接符 72">
            <a:extLst>
              <a:ext uri="{FF2B5EF4-FFF2-40B4-BE49-F238E27FC236}">
                <a16:creationId xmlns:a16="http://schemas.microsoft.com/office/drawing/2014/main" id="{505E49C0-A487-38BF-4799-7C47604166D3}"/>
              </a:ext>
            </a:extLst>
          </p:cNvPr>
          <p:cNvCxnSpPr>
            <a:cxnSpLocks/>
          </p:cNvCxnSpPr>
          <p:nvPr/>
        </p:nvCxnSpPr>
        <p:spPr>
          <a:xfrm>
            <a:off x="10666435" y="6353096"/>
            <a:ext cx="96525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73">
            <a:extLst>
              <a:ext uri="{FF2B5EF4-FFF2-40B4-BE49-F238E27FC236}">
                <a16:creationId xmlns:a16="http://schemas.microsoft.com/office/drawing/2014/main" id="{BBAF648D-3000-A561-910B-6A62A9A3B2B3}"/>
              </a:ext>
            </a:extLst>
          </p:cNvPr>
          <p:cNvSpPr/>
          <p:nvPr/>
        </p:nvSpPr>
        <p:spPr>
          <a:xfrm>
            <a:off x="552032" y="5482887"/>
            <a:ext cx="2053780" cy="517876"/>
          </a:xfrm>
          <a:prstGeom prst="rect">
            <a:avLst/>
          </a:prstGeom>
        </p:spPr>
        <p:txBody>
          <a:bodyPr wrap="none">
            <a:spAutoFit/>
          </a:bodyPr>
          <a:lstStyle/>
          <a:p>
            <a:pPr>
              <a:lnSpc>
                <a:spcPct val="150000"/>
              </a:lnSpc>
            </a:pPr>
            <a:r>
              <a:rPr lang="zh-CN" altLang="en-US" sz="2040" b="1" dirty="0">
                <a:solidFill>
                  <a:srgbClr val="4472C4"/>
                </a:solidFill>
                <a:latin typeface="微软雅黑" panose="020B0503020204020204" pitchFamily="34" charset="-122"/>
                <a:ea typeface="微软雅黑" panose="020B0503020204020204" pitchFamily="34" charset="-122"/>
              </a:rPr>
              <a:t>企业信息化建设</a:t>
            </a:r>
          </a:p>
        </p:txBody>
      </p:sp>
      <p:sp>
        <p:nvSpPr>
          <p:cNvPr id="17" name="矩形 74">
            <a:extLst>
              <a:ext uri="{FF2B5EF4-FFF2-40B4-BE49-F238E27FC236}">
                <a16:creationId xmlns:a16="http://schemas.microsoft.com/office/drawing/2014/main" id="{C4B72F9B-A7F4-7D2E-FAE8-905B09BFC3C6}"/>
              </a:ext>
            </a:extLst>
          </p:cNvPr>
          <p:cNvSpPr/>
          <p:nvPr/>
        </p:nvSpPr>
        <p:spPr>
          <a:xfrm>
            <a:off x="729219" y="3826120"/>
            <a:ext cx="1449842" cy="636701"/>
          </a:xfrm>
          <a:prstGeom prst="rect">
            <a:avLst/>
          </a:prstGeom>
        </p:spPr>
        <p:txBody>
          <a:bodyPr wrap="none">
            <a:spAutoFit/>
          </a:bodyPr>
          <a:lstStyle/>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零散数据</a:t>
            </a: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各个业务系统</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矩形 75">
            <a:extLst>
              <a:ext uri="{FF2B5EF4-FFF2-40B4-BE49-F238E27FC236}">
                <a16:creationId xmlns:a16="http://schemas.microsoft.com/office/drawing/2014/main" id="{EA0D6FAA-085E-32E1-EE75-2238576E1CFA}"/>
              </a:ext>
            </a:extLst>
          </p:cNvPr>
          <p:cNvSpPr/>
          <p:nvPr/>
        </p:nvSpPr>
        <p:spPr>
          <a:xfrm>
            <a:off x="2982555" y="5059726"/>
            <a:ext cx="2082948" cy="517876"/>
          </a:xfrm>
          <a:prstGeom prst="rect">
            <a:avLst/>
          </a:prstGeom>
        </p:spPr>
        <p:txBody>
          <a:bodyPr wrap="square">
            <a:spAutoFit/>
          </a:bodyPr>
          <a:lstStyle/>
          <a:p>
            <a:pPr>
              <a:lnSpc>
                <a:spcPct val="150000"/>
              </a:lnSpc>
            </a:pPr>
            <a:r>
              <a:rPr lang="zh-CN" altLang="en-US" sz="2040" b="1" dirty="0">
                <a:solidFill>
                  <a:srgbClr val="43BEB9"/>
                </a:solidFill>
                <a:latin typeface="微软雅黑" panose="020B0503020204020204" pitchFamily="34" charset="-122"/>
                <a:ea typeface="微软雅黑" panose="020B0503020204020204" pitchFamily="34" charset="-122"/>
              </a:rPr>
              <a:t>内部数据整合</a:t>
            </a:r>
          </a:p>
        </p:txBody>
      </p:sp>
      <p:sp>
        <p:nvSpPr>
          <p:cNvPr id="19" name="矩形 76">
            <a:extLst>
              <a:ext uri="{FF2B5EF4-FFF2-40B4-BE49-F238E27FC236}">
                <a16:creationId xmlns:a16="http://schemas.microsoft.com/office/drawing/2014/main" id="{A8DF0A18-A27C-E63B-5B80-00043899B397}"/>
              </a:ext>
            </a:extLst>
          </p:cNvPr>
          <p:cNvSpPr/>
          <p:nvPr/>
        </p:nvSpPr>
        <p:spPr>
          <a:xfrm>
            <a:off x="3014604" y="2846213"/>
            <a:ext cx="1930507" cy="1501310"/>
          </a:xfrm>
          <a:prstGeom prst="rect">
            <a:avLst/>
          </a:prstGeom>
        </p:spPr>
        <p:txBody>
          <a:bodyPr wrap="none">
            <a:spAutoFit/>
          </a:bodyPr>
          <a:lstStyle/>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数据整合</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主数据</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分析数据</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数据质量控制</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数据治理（流程化）</a:t>
            </a:r>
          </a:p>
        </p:txBody>
      </p:sp>
      <p:sp>
        <p:nvSpPr>
          <p:cNvPr id="20" name="矩形 77">
            <a:extLst>
              <a:ext uri="{FF2B5EF4-FFF2-40B4-BE49-F238E27FC236}">
                <a16:creationId xmlns:a16="http://schemas.microsoft.com/office/drawing/2014/main" id="{2DEF9FDE-328E-CC71-5465-BA4795252F7F}"/>
              </a:ext>
            </a:extLst>
          </p:cNvPr>
          <p:cNvSpPr/>
          <p:nvPr/>
        </p:nvSpPr>
        <p:spPr>
          <a:xfrm>
            <a:off x="7357580" y="1976001"/>
            <a:ext cx="3016091" cy="924904"/>
          </a:xfrm>
          <a:prstGeom prst="rect">
            <a:avLst/>
          </a:prstGeom>
        </p:spPr>
        <p:txBody>
          <a:bodyPr wrap="none">
            <a:spAutoFit/>
          </a:bodyPr>
          <a:lstStyle/>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      外部数据源建立</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      基于云的数据存储结构</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      网络访问日志数据的采集和分析</a:t>
            </a:r>
          </a:p>
        </p:txBody>
      </p:sp>
      <p:sp>
        <p:nvSpPr>
          <p:cNvPr id="21" name="矩形 78">
            <a:extLst>
              <a:ext uri="{FF2B5EF4-FFF2-40B4-BE49-F238E27FC236}">
                <a16:creationId xmlns:a16="http://schemas.microsoft.com/office/drawing/2014/main" id="{04DCF2E8-A773-2A84-A993-80898CF52F1E}"/>
              </a:ext>
            </a:extLst>
          </p:cNvPr>
          <p:cNvSpPr/>
          <p:nvPr/>
        </p:nvSpPr>
        <p:spPr>
          <a:xfrm>
            <a:off x="5363752" y="4514967"/>
            <a:ext cx="1923451" cy="517876"/>
          </a:xfrm>
          <a:prstGeom prst="rect">
            <a:avLst/>
          </a:prstGeom>
        </p:spPr>
        <p:txBody>
          <a:bodyPr wrap="square">
            <a:spAutoFit/>
          </a:bodyPr>
          <a:lstStyle/>
          <a:p>
            <a:pPr>
              <a:lnSpc>
                <a:spcPct val="150000"/>
              </a:lnSpc>
            </a:pPr>
            <a:r>
              <a:rPr lang="zh-CN" altLang="en-US" sz="2040" b="1" dirty="0">
                <a:solidFill>
                  <a:srgbClr val="45B664"/>
                </a:solidFill>
                <a:latin typeface="微软雅黑" panose="020B0503020204020204" pitchFamily="34" charset="-122"/>
                <a:ea typeface="微软雅黑" panose="020B0503020204020204" pitchFamily="34" charset="-122"/>
              </a:rPr>
              <a:t>数据高可视化</a:t>
            </a:r>
            <a:endParaRPr lang="en-US" altLang="zh-CN" sz="2040" b="1" dirty="0">
              <a:solidFill>
                <a:srgbClr val="45B664"/>
              </a:solidFill>
              <a:latin typeface="微软雅黑" panose="020B0503020204020204" pitchFamily="34" charset="-122"/>
              <a:ea typeface="微软雅黑" panose="020B0503020204020204" pitchFamily="34" charset="-122"/>
            </a:endParaRPr>
          </a:p>
        </p:txBody>
      </p:sp>
      <p:sp>
        <p:nvSpPr>
          <p:cNvPr id="22" name="矩形 79">
            <a:extLst>
              <a:ext uri="{FF2B5EF4-FFF2-40B4-BE49-F238E27FC236}">
                <a16:creationId xmlns:a16="http://schemas.microsoft.com/office/drawing/2014/main" id="{705A87E9-93C3-614D-FB9F-4289EDEDA701}"/>
              </a:ext>
            </a:extLst>
          </p:cNvPr>
          <p:cNvSpPr/>
          <p:nvPr/>
        </p:nvSpPr>
        <p:spPr>
          <a:xfrm>
            <a:off x="7879510" y="3978210"/>
            <a:ext cx="1520798" cy="517876"/>
          </a:xfrm>
          <a:prstGeom prst="rect">
            <a:avLst/>
          </a:prstGeom>
        </p:spPr>
        <p:txBody>
          <a:bodyPr wrap="none">
            <a:spAutoFit/>
          </a:bodyPr>
          <a:lstStyle/>
          <a:p>
            <a:pPr>
              <a:lnSpc>
                <a:spcPct val="150000"/>
              </a:lnSpc>
            </a:pPr>
            <a:r>
              <a:rPr lang="zh-CN" altLang="en-US" sz="2040" b="1" dirty="0">
                <a:solidFill>
                  <a:srgbClr val="70AD47"/>
                </a:solidFill>
                <a:latin typeface="微软雅黑" panose="020B0503020204020204" pitchFamily="34" charset="-122"/>
                <a:ea typeface="微软雅黑" panose="020B0503020204020204" pitchFamily="34" charset="-122"/>
              </a:rPr>
              <a:t>大数据整合</a:t>
            </a:r>
            <a:endParaRPr lang="en-US" altLang="zh-CN" sz="2040" b="1" dirty="0">
              <a:solidFill>
                <a:srgbClr val="70AD47"/>
              </a:solidFill>
              <a:latin typeface="微软雅黑" panose="020B0503020204020204" pitchFamily="34" charset="-122"/>
              <a:ea typeface="微软雅黑" panose="020B0503020204020204" pitchFamily="34" charset="-122"/>
            </a:endParaRPr>
          </a:p>
        </p:txBody>
      </p:sp>
      <p:sp>
        <p:nvSpPr>
          <p:cNvPr id="23" name="矩形 80">
            <a:extLst>
              <a:ext uri="{FF2B5EF4-FFF2-40B4-BE49-F238E27FC236}">
                <a16:creationId xmlns:a16="http://schemas.microsoft.com/office/drawing/2014/main" id="{4E5C77EB-65AA-4E67-9DDE-51A70CE119CD}"/>
              </a:ext>
            </a:extLst>
          </p:cNvPr>
          <p:cNvSpPr/>
          <p:nvPr/>
        </p:nvSpPr>
        <p:spPr>
          <a:xfrm>
            <a:off x="1890438" y="6111154"/>
            <a:ext cx="2071763" cy="433122"/>
          </a:xfrm>
          <a:prstGeom prst="rect">
            <a:avLst/>
          </a:prstGeom>
        </p:spPr>
        <p:txBody>
          <a:bodyPr wrap="square">
            <a:spAutoFit/>
          </a:bodyPr>
          <a:lstStyle/>
          <a:p>
            <a:pPr>
              <a:lnSpc>
                <a:spcPct val="150000"/>
              </a:lnSpc>
            </a:pPr>
            <a:r>
              <a:rPr lang="zh-CN" altLang="en-US" sz="1632" dirty="0">
                <a:latin typeface="微软雅黑" panose="020B0503020204020204" pitchFamily="34" charset="-122"/>
                <a:ea typeface="微软雅黑" panose="020B0503020204020204" pitchFamily="34" charset="-122"/>
              </a:rPr>
              <a:t>企业内部数据分析</a:t>
            </a:r>
          </a:p>
        </p:txBody>
      </p:sp>
      <p:sp>
        <p:nvSpPr>
          <p:cNvPr id="24" name="矩形 81">
            <a:extLst>
              <a:ext uri="{FF2B5EF4-FFF2-40B4-BE49-F238E27FC236}">
                <a16:creationId xmlns:a16="http://schemas.microsoft.com/office/drawing/2014/main" id="{DA6007E3-7DBC-F2F4-E2B7-192914E59884}"/>
              </a:ext>
            </a:extLst>
          </p:cNvPr>
          <p:cNvSpPr/>
          <p:nvPr/>
        </p:nvSpPr>
        <p:spPr>
          <a:xfrm>
            <a:off x="5731176" y="6111154"/>
            <a:ext cx="1901733" cy="433122"/>
          </a:xfrm>
          <a:prstGeom prst="rect">
            <a:avLst/>
          </a:prstGeom>
        </p:spPr>
        <p:txBody>
          <a:bodyPr wrap="none">
            <a:spAutoFit/>
          </a:bodyPr>
          <a:lstStyle/>
          <a:p>
            <a:pPr>
              <a:lnSpc>
                <a:spcPct val="150000"/>
              </a:lnSpc>
            </a:pPr>
            <a:r>
              <a:rPr lang="zh-CN" altLang="en-US" sz="1632" dirty="0">
                <a:latin typeface="微软雅黑" panose="020B0503020204020204" pitchFamily="34" charset="-122"/>
                <a:ea typeface="微软雅黑" panose="020B0503020204020204" pitchFamily="34" charset="-122"/>
              </a:rPr>
              <a:t>企业外部数据分析</a:t>
            </a:r>
          </a:p>
        </p:txBody>
      </p:sp>
      <p:cxnSp>
        <p:nvCxnSpPr>
          <p:cNvPr id="25" name="直接连接符 82">
            <a:extLst>
              <a:ext uri="{FF2B5EF4-FFF2-40B4-BE49-F238E27FC236}">
                <a16:creationId xmlns:a16="http://schemas.microsoft.com/office/drawing/2014/main" id="{00B7515D-D304-E641-FD98-175BE0E605CC}"/>
              </a:ext>
            </a:extLst>
          </p:cNvPr>
          <p:cNvCxnSpPr>
            <a:cxnSpLocks/>
          </p:cNvCxnSpPr>
          <p:nvPr/>
        </p:nvCxnSpPr>
        <p:spPr>
          <a:xfrm>
            <a:off x="7664521" y="6365020"/>
            <a:ext cx="1684029"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íṧḷïḓè">
            <a:extLst>
              <a:ext uri="{FF2B5EF4-FFF2-40B4-BE49-F238E27FC236}">
                <a16:creationId xmlns:a16="http://schemas.microsoft.com/office/drawing/2014/main" id="{50B98F5C-17F6-3BEA-24BD-9C5F4143F614}"/>
              </a:ext>
            </a:extLst>
          </p:cNvPr>
          <p:cNvSpPr/>
          <p:nvPr/>
        </p:nvSpPr>
        <p:spPr>
          <a:xfrm>
            <a:off x="9348550" y="6295729"/>
            <a:ext cx="138583" cy="138583"/>
          </a:xfrm>
          <a:prstGeom prst="ellipse">
            <a:avLst/>
          </a:prstGeom>
          <a:solidFill>
            <a:schemeClr val="tx1">
              <a:lumMod val="50000"/>
              <a:lumOff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70000"/>
              </a:lnSpc>
            </a:pPr>
            <a:endParaRPr lang="en-US" sz="1428" b="1" dirty="0">
              <a:solidFill>
                <a:schemeClr val="tx1">
                  <a:lumMod val="75000"/>
                  <a:lumOff val="25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27" name="矩形 84">
            <a:extLst>
              <a:ext uri="{FF2B5EF4-FFF2-40B4-BE49-F238E27FC236}">
                <a16:creationId xmlns:a16="http://schemas.microsoft.com/office/drawing/2014/main" id="{14CD21C3-B5C3-E344-F4AE-D5BFEDB68AF4}"/>
              </a:ext>
            </a:extLst>
          </p:cNvPr>
          <p:cNvSpPr/>
          <p:nvPr/>
        </p:nvSpPr>
        <p:spPr>
          <a:xfrm>
            <a:off x="9614772" y="6111154"/>
            <a:ext cx="1160132" cy="433122"/>
          </a:xfrm>
          <a:prstGeom prst="rect">
            <a:avLst/>
          </a:prstGeom>
        </p:spPr>
        <p:txBody>
          <a:bodyPr wrap="square">
            <a:spAutoFit/>
          </a:bodyPr>
          <a:lstStyle/>
          <a:p>
            <a:pPr>
              <a:lnSpc>
                <a:spcPct val="150000"/>
              </a:lnSpc>
            </a:pPr>
            <a:r>
              <a:rPr lang="zh-CN" altLang="en-US" sz="1632" dirty="0">
                <a:latin typeface="微软雅黑" panose="020B0503020204020204" pitchFamily="34" charset="-122"/>
                <a:ea typeface="微软雅黑" panose="020B0503020204020204" pitchFamily="34" charset="-122"/>
              </a:rPr>
              <a:t>内外兼修</a:t>
            </a:r>
          </a:p>
        </p:txBody>
      </p:sp>
      <p:sp>
        <p:nvSpPr>
          <p:cNvPr id="28" name="íṧḷïḓè">
            <a:extLst>
              <a:ext uri="{FF2B5EF4-FFF2-40B4-BE49-F238E27FC236}">
                <a16:creationId xmlns:a16="http://schemas.microsoft.com/office/drawing/2014/main" id="{3696B36B-5EF9-745B-3315-9722193BD102}"/>
              </a:ext>
            </a:extLst>
          </p:cNvPr>
          <p:cNvSpPr/>
          <p:nvPr/>
        </p:nvSpPr>
        <p:spPr>
          <a:xfrm>
            <a:off x="11631686" y="6295729"/>
            <a:ext cx="138583" cy="138583"/>
          </a:xfrm>
          <a:prstGeom prst="ellipse">
            <a:avLst/>
          </a:prstGeom>
          <a:solidFill>
            <a:schemeClr val="tx1">
              <a:lumMod val="50000"/>
              <a:lumOff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3260" tIns="46630" rIns="93260" bIns="46630" rtlCol="0" anchor="ctr">
            <a:normAutofit fontScale="25000" lnSpcReduction="20000"/>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lnSpc>
                <a:spcPct val="170000"/>
              </a:lnSpc>
            </a:pPr>
            <a:endParaRPr lang="en-US" sz="1428" b="1" dirty="0">
              <a:solidFill>
                <a:schemeClr val="tx1">
                  <a:lumMod val="75000"/>
                  <a:lumOff val="25000"/>
                </a:schemeClr>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29" name="矩形 86">
            <a:extLst>
              <a:ext uri="{FF2B5EF4-FFF2-40B4-BE49-F238E27FC236}">
                <a16:creationId xmlns:a16="http://schemas.microsoft.com/office/drawing/2014/main" id="{905E672C-8A0E-0DF4-B27D-7017FD054219}"/>
              </a:ext>
            </a:extLst>
          </p:cNvPr>
          <p:cNvSpPr/>
          <p:nvPr/>
        </p:nvSpPr>
        <p:spPr>
          <a:xfrm>
            <a:off x="2467460" y="5652550"/>
            <a:ext cx="2124628" cy="348499"/>
          </a:xfrm>
          <a:prstGeom prst="rect">
            <a:avLst/>
          </a:prstGeom>
        </p:spPr>
        <p:txBody>
          <a:bodyPr wrap="square">
            <a:spAutoFit/>
          </a:bodyPr>
          <a:lstStyle/>
          <a:p>
            <a:pPr>
              <a:lnSpc>
                <a:spcPct val="150000"/>
              </a:lnSpc>
            </a:pPr>
            <a:r>
              <a:rPr lang="zh-CN" altLang="en-US" sz="1224" dirty="0">
                <a:latin typeface="微软雅黑" panose="020B0503020204020204" pitchFamily="34" charset="-122"/>
                <a:ea typeface="微软雅黑" panose="020B0503020204020204" pitchFamily="34" charset="-122"/>
              </a:rPr>
              <a:t>各个系统各自为政</a:t>
            </a:r>
          </a:p>
        </p:txBody>
      </p:sp>
      <p:sp>
        <p:nvSpPr>
          <p:cNvPr id="30" name="矩形 87">
            <a:extLst>
              <a:ext uri="{FF2B5EF4-FFF2-40B4-BE49-F238E27FC236}">
                <a16:creationId xmlns:a16="http://schemas.microsoft.com/office/drawing/2014/main" id="{86EFFE47-6997-7D33-99EA-8856A4579769}"/>
              </a:ext>
            </a:extLst>
          </p:cNvPr>
          <p:cNvSpPr/>
          <p:nvPr/>
        </p:nvSpPr>
        <p:spPr>
          <a:xfrm>
            <a:off x="4652109" y="5202815"/>
            <a:ext cx="2071764" cy="348499"/>
          </a:xfrm>
          <a:prstGeom prst="rect">
            <a:avLst/>
          </a:prstGeom>
        </p:spPr>
        <p:txBody>
          <a:bodyPr wrap="square">
            <a:spAutoFit/>
          </a:bodyPr>
          <a:lstStyle/>
          <a:p>
            <a:pPr>
              <a:lnSpc>
                <a:spcPct val="150000"/>
              </a:lnSpc>
            </a:pPr>
            <a:r>
              <a:rPr lang="zh-CN" altLang="en-US" sz="1224" dirty="0">
                <a:latin typeface="微软雅黑" panose="020B0503020204020204" pitchFamily="34" charset="-122"/>
                <a:ea typeface="微软雅黑" panose="020B0503020204020204" pitchFamily="34" charset="-122"/>
              </a:rPr>
              <a:t>我想要看整合的报表</a:t>
            </a:r>
          </a:p>
        </p:txBody>
      </p:sp>
      <p:sp>
        <p:nvSpPr>
          <p:cNvPr id="31" name="矩形 88">
            <a:extLst>
              <a:ext uri="{FF2B5EF4-FFF2-40B4-BE49-F238E27FC236}">
                <a16:creationId xmlns:a16="http://schemas.microsoft.com/office/drawing/2014/main" id="{572037C0-0A99-BAE8-906B-7151F6F507DA}"/>
              </a:ext>
            </a:extLst>
          </p:cNvPr>
          <p:cNvSpPr/>
          <p:nvPr/>
        </p:nvSpPr>
        <p:spPr>
          <a:xfrm>
            <a:off x="6992249" y="4677212"/>
            <a:ext cx="2232979" cy="348499"/>
          </a:xfrm>
          <a:prstGeom prst="rect">
            <a:avLst/>
          </a:prstGeom>
        </p:spPr>
        <p:txBody>
          <a:bodyPr wrap="square">
            <a:spAutoFit/>
          </a:bodyPr>
          <a:lstStyle/>
          <a:p>
            <a:pPr>
              <a:lnSpc>
                <a:spcPct val="150000"/>
              </a:lnSpc>
            </a:pPr>
            <a:r>
              <a:rPr lang="zh-CN" altLang="en-US" sz="1224" dirty="0">
                <a:latin typeface="微软雅黑" panose="020B0503020204020204" pitchFamily="34" charset="-122"/>
                <a:ea typeface="微软雅黑" panose="020B0503020204020204" pitchFamily="34" charset="-122"/>
              </a:rPr>
              <a:t>我想要看更多的信息</a:t>
            </a:r>
          </a:p>
        </p:txBody>
      </p:sp>
      <p:sp>
        <p:nvSpPr>
          <p:cNvPr id="32" name="矩形 89">
            <a:extLst>
              <a:ext uri="{FF2B5EF4-FFF2-40B4-BE49-F238E27FC236}">
                <a16:creationId xmlns:a16="http://schemas.microsoft.com/office/drawing/2014/main" id="{27C4C63E-894C-082A-2B2D-5C023E69E086}"/>
              </a:ext>
            </a:extLst>
          </p:cNvPr>
          <p:cNvSpPr/>
          <p:nvPr/>
        </p:nvSpPr>
        <p:spPr>
          <a:xfrm>
            <a:off x="10532024" y="1596372"/>
            <a:ext cx="1449842" cy="924904"/>
          </a:xfrm>
          <a:prstGeom prst="rect">
            <a:avLst/>
          </a:prstGeom>
        </p:spPr>
        <p:txBody>
          <a:bodyPr wrap="none">
            <a:spAutoFit/>
          </a:bodyPr>
          <a:lstStyle/>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数据应用</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社交媒体分析</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数据市场营销</a:t>
            </a:r>
          </a:p>
        </p:txBody>
      </p:sp>
      <p:sp>
        <p:nvSpPr>
          <p:cNvPr id="33" name="矩形 91">
            <a:extLst>
              <a:ext uri="{FF2B5EF4-FFF2-40B4-BE49-F238E27FC236}">
                <a16:creationId xmlns:a16="http://schemas.microsoft.com/office/drawing/2014/main" id="{B644B426-F748-0D46-F10B-6ACAADF30A9B}"/>
              </a:ext>
            </a:extLst>
          </p:cNvPr>
          <p:cNvSpPr/>
          <p:nvPr/>
        </p:nvSpPr>
        <p:spPr>
          <a:xfrm>
            <a:off x="9279291" y="4129087"/>
            <a:ext cx="2988912" cy="341697"/>
          </a:xfrm>
          <a:prstGeom prst="rect">
            <a:avLst/>
          </a:prstGeom>
        </p:spPr>
        <p:txBody>
          <a:bodyPr wrap="square">
            <a:spAutoFit/>
          </a:bodyPr>
          <a:lstStyle/>
          <a:p>
            <a:pPr>
              <a:lnSpc>
                <a:spcPct val="150000"/>
              </a:lnSpc>
            </a:pPr>
            <a:r>
              <a:rPr lang="zh-CN" altLang="en-US" sz="1224" dirty="0">
                <a:latin typeface="微软雅黑" panose="020B0503020204020204" pitchFamily="34" charset="-122"/>
                <a:ea typeface="微软雅黑" panose="020B0503020204020204" pitchFamily="34" charset="-122"/>
              </a:rPr>
              <a:t>我想要看到一些销售和生产相结合的数据</a:t>
            </a:r>
          </a:p>
        </p:txBody>
      </p:sp>
      <p:sp>
        <p:nvSpPr>
          <p:cNvPr id="34" name="矩形 92">
            <a:extLst>
              <a:ext uri="{FF2B5EF4-FFF2-40B4-BE49-F238E27FC236}">
                <a16:creationId xmlns:a16="http://schemas.microsoft.com/office/drawing/2014/main" id="{7E0A8083-A5AA-F279-890B-60B1E41BD133}"/>
              </a:ext>
            </a:extLst>
          </p:cNvPr>
          <p:cNvSpPr/>
          <p:nvPr/>
        </p:nvSpPr>
        <p:spPr>
          <a:xfrm>
            <a:off x="729219" y="1076288"/>
            <a:ext cx="3345995" cy="1399356"/>
          </a:xfrm>
          <a:prstGeom prst="rect">
            <a:avLst/>
          </a:prstGeom>
        </p:spPr>
        <p:txBody>
          <a:bodyPr wrap="square">
            <a:spAutoFit/>
          </a:bodyPr>
          <a:lstStyle/>
          <a:p>
            <a:pPr marL="291436" indent="-291436">
              <a:lnSpc>
                <a:spcPct val="150000"/>
              </a:lnSpc>
              <a:buFont typeface="Arial" panose="020B0604020202020204" pitchFamily="34" charset="0"/>
              <a:buChar char="•"/>
            </a:pPr>
            <a:r>
              <a:rPr lang="zh-CN" altLang="en-US" sz="1428" dirty="0">
                <a:latin typeface="微软雅黑" panose="020B0503020204020204" pitchFamily="34" charset="-122"/>
                <a:ea typeface="微软雅黑" panose="020B0503020204020204" pitchFamily="34" charset="-122"/>
              </a:rPr>
              <a:t>数据量不断增加</a:t>
            </a:r>
            <a:endParaRPr lang="en-US" altLang="zh-CN" sz="1428" dirty="0">
              <a:latin typeface="微软雅黑" panose="020B0503020204020204" pitchFamily="34" charset="-122"/>
              <a:ea typeface="微软雅黑" panose="020B0503020204020204" pitchFamily="34" charset="-122"/>
            </a:endParaRPr>
          </a:p>
          <a:p>
            <a:pPr marL="291436" indent="-291436">
              <a:lnSpc>
                <a:spcPct val="150000"/>
              </a:lnSpc>
              <a:buFont typeface="Arial" panose="020B0604020202020204" pitchFamily="34" charset="0"/>
              <a:buChar char="•"/>
            </a:pPr>
            <a:r>
              <a:rPr lang="zh-CN" altLang="en-US" sz="1428" dirty="0">
                <a:latin typeface="微软雅黑" panose="020B0503020204020204" pitchFamily="34" charset="-122"/>
                <a:ea typeface="微软雅黑" panose="020B0503020204020204" pitchFamily="34" charset="-122"/>
              </a:rPr>
              <a:t>数据源愈来愈多</a:t>
            </a:r>
            <a:endParaRPr lang="en-US" altLang="zh-CN" sz="1428" dirty="0">
              <a:latin typeface="微软雅黑" panose="020B0503020204020204" pitchFamily="34" charset="-122"/>
              <a:ea typeface="微软雅黑" panose="020B0503020204020204" pitchFamily="34" charset="-122"/>
            </a:endParaRPr>
          </a:p>
          <a:p>
            <a:pPr marL="291436" indent="-291436">
              <a:lnSpc>
                <a:spcPct val="150000"/>
              </a:lnSpc>
              <a:buFont typeface="Arial" panose="020B0604020202020204" pitchFamily="34" charset="0"/>
              <a:buChar char="•"/>
            </a:pPr>
            <a:r>
              <a:rPr lang="zh-CN" altLang="en-US" sz="1428" dirty="0">
                <a:latin typeface="微软雅黑" panose="020B0503020204020204" pitchFamily="34" charset="-122"/>
                <a:ea typeface="微软雅黑" panose="020B0503020204020204" pitchFamily="34" charset="-122"/>
              </a:rPr>
              <a:t>数据向非结构化转换</a:t>
            </a:r>
            <a:endParaRPr lang="en-US" altLang="zh-CN" sz="1428" dirty="0">
              <a:latin typeface="微软雅黑" panose="020B0503020204020204" pitchFamily="34" charset="-122"/>
              <a:ea typeface="微软雅黑" panose="020B0503020204020204" pitchFamily="34" charset="-122"/>
            </a:endParaRPr>
          </a:p>
          <a:p>
            <a:pPr marL="291436" indent="-291436">
              <a:lnSpc>
                <a:spcPct val="150000"/>
              </a:lnSpc>
              <a:buFont typeface="Arial" panose="020B0604020202020204" pitchFamily="34" charset="0"/>
              <a:buChar char="•"/>
            </a:pPr>
            <a:r>
              <a:rPr lang="zh-CN" altLang="en-US" sz="1428" dirty="0">
                <a:latin typeface="微软雅黑" panose="020B0503020204020204" pitchFamily="34" charset="-122"/>
                <a:ea typeface="微软雅黑" panose="020B0503020204020204" pitchFamily="34" charset="-122"/>
              </a:rPr>
              <a:t>系统涉及的业务分析愈来愈复杂</a:t>
            </a:r>
          </a:p>
        </p:txBody>
      </p:sp>
      <p:sp>
        <p:nvSpPr>
          <p:cNvPr id="35" name="矩形 93">
            <a:extLst>
              <a:ext uri="{FF2B5EF4-FFF2-40B4-BE49-F238E27FC236}">
                <a16:creationId xmlns:a16="http://schemas.microsoft.com/office/drawing/2014/main" id="{5F959852-F89B-3990-C8D5-9366A7A1E02E}"/>
              </a:ext>
            </a:extLst>
          </p:cNvPr>
          <p:cNvSpPr/>
          <p:nvPr/>
        </p:nvSpPr>
        <p:spPr>
          <a:xfrm>
            <a:off x="5270634" y="2450009"/>
            <a:ext cx="2210078" cy="1213106"/>
          </a:xfrm>
          <a:prstGeom prst="rect">
            <a:avLst/>
          </a:prstGeom>
        </p:spPr>
        <p:txBody>
          <a:bodyPr wrap="none">
            <a:spAutoFit/>
          </a:bodyPr>
          <a:lstStyle/>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数据整合建模</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多维分析</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互动分析（图形+动画）</a:t>
            </a:r>
            <a:endParaRPr lang="en-US" altLang="zh-CN" sz="1224" dirty="0">
              <a:solidFill>
                <a:schemeClr val="tx1">
                  <a:lumMod val="75000"/>
                  <a:lumOff val="25000"/>
                </a:schemeClr>
              </a:solidFill>
              <a:latin typeface="微软雅黑" panose="020B0503020204020204" pitchFamily="34" charset="-122"/>
              <a:ea typeface="微软雅黑" panose="020B0503020204020204" pitchFamily="34" charset="-122"/>
            </a:endParaRPr>
          </a:p>
          <a:p>
            <a:pPr marL="291436" indent="-291436">
              <a:lnSpc>
                <a:spcPct val="150000"/>
              </a:lnSpc>
              <a:buFont typeface="Wingdings" panose="05000000000000000000" pitchFamily="2" charset="2"/>
              <a:buChar char="ü"/>
            </a:pPr>
            <a:r>
              <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rPr>
              <a:t>和其他系统的整合</a:t>
            </a:r>
          </a:p>
        </p:txBody>
      </p:sp>
      <p:cxnSp>
        <p:nvCxnSpPr>
          <p:cNvPr id="36" name="直接箭头连接符 94">
            <a:extLst>
              <a:ext uri="{FF2B5EF4-FFF2-40B4-BE49-F238E27FC236}">
                <a16:creationId xmlns:a16="http://schemas.microsoft.com/office/drawing/2014/main" id="{D58C2A80-0912-BB6F-EEDA-7FCCA1CF83BD}"/>
              </a:ext>
            </a:extLst>
          </p:cNvPr>
          <p:cNvCxnSpPr>
            <a:cxnSpLocks/>
            <a:stCxn id="29" idx="0"/>
            <a:endCxn id="18" idx="2"/>
          </p:cNvCxnSpPr>
          <p:nvPr/>
        </p:nvCxnSpPr>
        <p:spPr>
          <a:xfrm flipV="1">
            <a:off x="3529775" y="5577602"/>
            <a:ext cx="494254" cy="7494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95">
            <a:extLst>
              <a:ext uri="{FF2B5EF4-FFF2-40B4-BE49-F238E27FC236}">
                <a16:creationId xmlns:a16="http://schemas.microsoft.com/office/drawing/2014/main" id="{B240E1FF-7D87-F482-0692-7F1B93C23DDE}"/>
              </a:ext>
            </a:extLst>
          </p:cNvPr>
          <p:cNvCxnSpPr>
            <a:cxnSpLocks/>
            <a:stCxn id="30" idx="0"/>
            <a:endCxn id="21" idx="2"/>
          </p:cNvCxnSpPr>
          <p:nvPr/>
        </p:nvCxnSpPr>
        <p:spPr>
          <a:xfrm flipV="1">
            <a:off x="5687992" y="5032843"/>
            <a:ext cx="637486" cy="16997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96">
            <a:extLst>
              <a:ext uri="{FF2B5EF4-FFF2-40B4-BE49-F238E27FC236}">
                <a16:creationId xmlns:a16="http://schemas.microsoft.com/office/drawing/2014/main" id="{4E4C032F-9F74-B009-9924-99380D0DDB97}"/>
              </a:ext>
            </a:extLst>
          </p:cNvPr>
          <p:cNvCxnSpPr>
            <a:stCxn id="31" idx="0"/>
            <a:endCxn id="22" idx="2"/>
          </p:cNvCxnSpPr>
          <p:nvPr/>
        </p:nvCxnSpPr>
        <p:spPr>
          <a:xfrm flipV="1">
            <a:off x="8108739" y="4496086"/>
            <a:ext cx="531171" cy="1811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97">
            <a:extLst>
              <a:ext uri="{FF2B5EF4-FFF2-40B4-BE49-F238E27FC236}">
                <a16:creationId xmlns:a16="http://schemas.microsoft.com/office/drawing/2014/main" id="{FBF34977-8885-49D7-221A-75AC5C082E5E}"/>
              </a:ext>
            </a:extLst>
          </p:cNvPr>
          <p:cNvCxnSpPr>
            <a:cxnSpLocks/>
            <a:stCxn id="33" idx="0"/>
          </p:cNvCxnSpPr>
          <p:nvPr/>
        </p:nvCxnSpPr>
        <p:spPr>
          <a:xfrm flipV="1">
            <a:off x="10773747" y="3944175"/>
            <a:ext cx="375314" cy="18491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40" name="图片 98" descr="图片包含 物体&#10;&#10;描述已自动生成">
            <a:extLst>
              <a:ext uri="{FF2B5EF4-FFF2-40B4-BE49-F238E27FC236}">
                <a16:creationId xmlns:a16="http://schemas.microsoft.com/office/drawing/2014/main" id="{AB46A786-D8FA-9910-FFF5-BD8C3DC642D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30854" y="2758043"/>
            <a:ext cx="1165754" cy="1165754"/>
          </a:xfrm>
          <a:prstGeom prst="rect">
            <a:avLst/>
          </a:prstGeom>
        </p:spPr>
      </p:pic>
      <p:pic>
        <p:nvPicPr>
          <p:cNvPr id="41" name="图片 99">
            <a:extLst>
              <a:ext uri="{FF2B5EF4-FFF2-40B4-BE49-F238E27FC236}">
                <a16:creationId xmlns:a16="http://schemas.microsoft.com/office/drawing/2014/main" id="{8A14F9C1-2F69-356D-8BBD-D4298BDD35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76987" y="2482325"/>
            <a:ext cx="777169" cy="777169"/>
          </a:xfrm>
          <a:prstGeom prst="rect">
            <a:avLst/>
          </a:prstGeom>
        </p:spPr>
      </p:pic>
      <p:pic>
        <p:nvPicPr>
          <p:cNvPr id="42" name="图片 100">
            <a:extLst>
              <a:ext uri="{FF2B5EF4-FFF2-40B4-BE49-F238E27FC236}">
                <a16:creationId xmlns:a16="http://schemas.microsoft.com/office/drawing/2014/main" id="{D20F4300-1F0F-C729-29F9-438CC264C5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0029" y="4655991"/>
            <a:ext cx="639142" cy="639142"/>
          </a:xfrm>
          <a:prstGeom prst="rect">
            <a:avLst/>
          </a:prstGeom>
        </p:spPr>
      </p:pic>
      <p:pic>
        <p:nvPicPr>
          <p:cNvPr id="43" name="图片 101" descr="图片包含 物体, 时钟&#10;&#10;描述已自动生成">
            <a:extLst>
              <a:ext uri="{FF2B5EF4-FFF2-40B4-BE49-F238E27FC236}">
                <a16:creationId xmlns:a16="http://schemas.microsoft.com/office/drawing/2014/main" id="{01A4EF3D-049E-B972-BF33-8CBCD3C3B85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94247" y="3745191"/>
            <a:ext cx="699453" cy="582877"/>
          </a:xfrm>
          <a:prstGeom prst="rect">
            <a:avLst/>
          </a:prstGeom>
        </p:spPr>
      </p:pic>
      <p:sp>
        <p:nvSpPr>
          <p:cNvPr id="46" name="矩形 79">
            <a:extLst>
              <a:ext uri="{FF2B5EF4-FFF2-40B4-BE49-F238E27FC236}">
                <a16:creationId xmlns:a16="http://schemas.microsoft.com/office/drawing/2014/main" id="{44FC46A3-28BB-6EC6-9A27-3F0457EEEFBB}"/>
              </a:ext>
            </a:extLst>
          </p:cNvPr>
          <p:cNvSpPr/>
          <p:nvPr/>
        </p:nvSpPr>
        <p:spPr>
          <a:xfrm>
            <a:off x="10532024" y="3304301"/>
            <a:ext cx="1787289" cy="517876"/>
          </a:xfrm>
          <a:prstGeom prst="rect">
            <a:avLst/>
          </a:prstGeom>
        </p:spPr>
        <p:txBody>
          <a:bodyPr wrap="none">
            <a:spAutoFit/>
          </a:bodyPr>
          <a:lstStyle/>
          <a:p>
            <a:pPr>
              <a:lnSpc>
                <a:spcPct val="150000"/>
              </a:lnSpc>
            </a:pPr>
            <a:r>
              <a:rPr lang="zh-CN" altLang="en-US" sz="2040" b="1" dirty="0">
                <a:solidFill>
                  <a:srgbClr val="70AD47"/>
                </a:solidFill>
                <a:latin typeface="微软雅黑" panose="020B0503020204020204" pitchFamily="34" charset="-122"/>
                <a:ea typeface="微软雅黑" panose="020B0503020204020204" pitchFamily="34" charset="-122"/>
              </a:rPr>
              <a:t>数据应用产品</a:t>
            </a:r>
            <a:endParaRPr lang="en-US" altLang="zh-CN" sz="2040" b="1" dirty="0">
              <a:solidFill>
                <a:srgbClr val="70AD47"/>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1986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9F2A7D-7F68-4C72-B800-268F52947AFE}"/>
              </a:ext>
            </a:extLst>
          </p:cNvPr>
          <p:cNvSpPr>
            <a:spLocks noGrp="1"/>
          </p:cNvSpPr>
          <p:nvPr>
            <p:ph type="title"/>
          </p:nvPr>
        </p:nvSpPr>
        <p:spPr/>
        <p:txBody>
          <a:bodyPr>
            <a:normAutofit/>
          </a:bodyPr>
          <a:lstStyle/>
          <a:p>
            <a:pPr algn="l"/>
            <a:r>
              <a:rPr lang="en-US" altLang="zh-CN" sz="2400" b="1" spc="0" dirty="0">
                <a:solidFill>
                  <a:srgbClr val="FF4073"/>
                </a:solidFill>
              </a:rPr>
              <a:t>1.</a:t>
            </a:r>
            <a:r>
              <a:rPr lang="zh-CN" altLang="en-US" sz="2400" b="1" spc="0" dirty="0">
                <a:solidFill>
                  <a:srgbClr val="FF4073"/>
                </a:solidFill>
              </a:rPr>
              <a:t>数据消费</a:t>
            </a:r>
            <a:r>
              <a:rPr lang="zh-CN" altLang="en-US" sz="2000" b="1" spc="0" dirty="0">
                <a:solidFill>
                  <a:srgbClr val="2A57E8"/>
                </a:solidFill>
              </a:rPr>
              <a:t>：可视化：</a:t>
            </a:r>
            <a:r>
              <a:rPr lang="zh-CN" altLang="en-US" sz="2000" b="1" spc="0" dirty="0">
                <a:solidFill>
                  <a:srgbClr val="2A57E8"/>
                </a:solidFill>
                <a:sym typeface="+mn-lt"/>
              </a:rPr>
              <a:t>自助式数据分析和可视化，简单拖拉拽即可制作报表</a:t>
            </a:r>
            <a:endParaRPr lang="zh-CN" altLang="en-US" sz="2400" b="1" spc="0" dirty="0">
              <a:solidFill>
                <a:srgbClr val="2A57E8"/>
              </a:solidFill>
            </a:endParaRPr>
          </a:p>
        </p:txBody>
      </p:sp>
      <p:sp>
        <p:nvSpPr>
          <p:cNvPr id="18" name="Freeform 3">
            <a:extLst>
              <a:ext uri="{FF2B5EF4-FFF2-40B4-BE49-F238E27FC236}">
                <a16:creationId xmlns:a16="http://schemas.microsoft.com/office/drawing/2014/main" id="{74FBD912-1858-45A9-B2F8-5AA829FA7A44}"/>
              </a:ext>
            </a:extLst>
          </p:cNvPr>
          <p:cNvSpPr>
            <a:spLocks/>
          </p:cNvSpPr>
          <p:nvPr/>
        </p:nvSpPr>
        <p:spPr bwMode="auto">
          <a:xfrm rot="18900000">
            <a:off x="2283573" y="2825049"/>
            <a:ext cx="1150673" cy="925603"/>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rgbClr val="D9D9D9"/>
          </a:solidFill>
          <a:ln w="3175">
            <a:noFill/>
            <a:prstDash val="solid"/>
            <a:round/>
            <a:headEnd/>
            <a:tailEnd/>
          </a:ln>
        </p:spPr>
        <p:txBody>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19" name="Freeform 4">
            <a:extLst>
              <a:ext uri="{FF2B5EF4-FFF2-40B4-BE49-F238E27FC236}">
                <a16:creationId xmlns:a16="http://schemas.microsoft.com/office/drawing/2014/main" id="{E0FE3B34-BD95-4F24-BDB8-A853C6B4A7B8}"/>
              </a:ext>
            </a:extLst>
          </p:cNvPr>
          <p:cNvSpPr>
            <a:spLocks/>
          </p:cNvSpPr>
          <p:nvPr/>
        </p:nvSpPr>
        <p:spPr bwMode="auto">
          <a:xfrm rot="18900000">
            <a:off x="1397031" y="3568147"/>
            <a:ext cx="1408405" cy="923599"/>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rgbClr val="FE8135"/>
          </a:solidFill>
          <a:ln w="3175">
            <a:noFill/>
            <a:prstDash val="solid"/>
            <a:round/>
            <a:headEnd/>
            <a:tailEnd/>
          </a:ln>
        </p:spPr>
        <p:txBody>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20" name="Freeform 5">
            <a:extLst>
              <a:ext uri="{FF2B5EF4-FFF2-40B4-BE49-F238E27FC236}">
                <a16:creationId xmlns:a16="http://schemas.microsoft.com/office/drawing/2014/main" id="{B8A1ECA1-40A7-4F56-AE6C-CCFCDE4EDC98}"/>
              </a:ext>
            </a:extLst>
          </p:cNvPr>
          <p:cNvSpPr>
            <a:spLocks/>
          </p:cNvSpPr>
          <p:nvPr/>
        </p:nvSpPr>
        <p:spPr bwMode="auto">
          <a:xfrm rot="18900000">
            <a:off x="4086538" y="3553341"/>
            <a:ext cx="937582" cy="1135968"/>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chemeClr val="accent1">
              <a:lumMod val="60000"/>
              <a:lumOff val="40000"/>
            </a:schemeClr>
          </a:solidFill>
          <a:ln w="3175">
            <a:solidFill>
              <a:srgbClr val="2A57E8"/>
            </a:solidFill>
            <a:prstDash val="solid"/>
            <a:round/>
            <a:headEnd/>
            <a:tailEnd/>
          </a:ln>
        </p:spPr>
        <p:txBody>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21" name="Freeform 6">
            <a:extLst>
              <a:ext uri="{FF2B5EF4-FFF2-40B4-BE49-F238E27FC236}">
                <a16:creationId xmlns:a16="http://schemas.microsoft.com/office/drawing/2014/main" id="{F603E559-D7AD-4459-8507-56FA88214827}"/>
              </a:ext>
            </a:extLst>
          </p:cNvPr>
          <p:cNvSpPr>
            <a:spLocks/>
          </p:cNvSpPr>
          <p:nvPr/>
        </p:nvSpPr>
        <p:spPr bwMode="auto">
          <a:xfrm rot="19007902">
            <a:off x="2242146" y="4869118"/>
            <a:ext cx="935552" cy="1473693"/>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rgbClr val="39C4B6"/>
          </a:solidFill>
          <a:ln w="3175">
            <a:noFill/>
            <a:prstDash val="solid"/>
            <a:round/>
            <a:headEnd/>
            <a:tailEnd/>
          </a:ln>
        </p:spPr>
        <p:txBody>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22" name="Freeform 7">
            <a:extLst>
              <a:ext uri="{FF2B5EF4-FFF2-40B4-BE49-F238E27FC236}">
                <a16:creationId xmlns:a16="http://schemas.microsoft.com/office/drawing/2014/main" id="{DB57BF2D-35EB-455F-8F42-AB58835442CB}"/>
              </a:ext>
            </a:extLst>
          </p:cNvPr>
          <p:cNvSpPr>
            <a:spLocks/>
          </p:cNvSpPr>
          <p:nvPr/>
        </p:nvSpPr>
        <p:spPr bwMode="auto">
          <a:xfrm rot="18564182">
            <a:off x="1565315" y="4413936"/>
            <a:ext cx="935552" cy="1135968"/>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rgbClr val="39C4B6"/>
          </a:solidFill>
          <a:ln w="3175">
            <a:noFill/>
            <a:prstDash val="solid"/>
            <a:round/>
            <a:headEnd/>
            <a:tailEnd/>
          </a:ln>
        </p:spPr>
        <p:txBody>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23" name="Freeform 8">
            <a:extLst>
              <a:ext uri="{FF2B5EF4-FFF2-40B4-BE49-F238E27FC236}">
                <a16:creationId xmlns:a16="http://schemas.microsoft.com/office/drawing/2014/main" id="{9630C6B6-2055-4BED-8CE5-07710B1463BF}"/>
              </a:ext>
            </a:extLst>
          </p:cNvPr>
          <p:cNvSpPr>
            <a:spLocks/>
          </p:cNvSpPr>
          <p:nvPr/>
        </p:nvSpPr>
        <p:spPr bwMode="auto">
          <a:xfrm rot="18992481">
            <a:off x="3173329" y="5309501"/>
            <a:ext cx="1150671" cy="925603"/>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rgbClr val="FF4073"/>
          </a:solidFill>
          <a:ln w="3175">
            <a:noFill/>
            <a:prstDash val="solid"/>
            <a:round/>
            <a:headEnd/>
            <a:tailEnd/>
          </a:ln>
        </p:spPr>
        <p:txBody>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24" name="Freeform 9">
            <a:extLst>
              <a:ext uri="{FF2B5EF4-FFF2-40B4-BE49-F238E27FC236}">
                <a16:creationId xmlns:a16="http://schemas.microsoft.com/office/drawing/2014/main" id="{18AF6386-7B02-4707-B41C-76A97B317736}"/>
              </a:ext>
            </a:extLst>
          </p:cNvPr>
          <p:cNvSpPr>
            <a:spLocks/>
          </p:cNvSpPr>
          <p:nvPr/>
        </p:nvSpPr>
        <p:spPr bwMode="auto">
          <a:xfrm rot="18900000">
            <a:off x="3341716" y="2671601"/>
            <a:ext cx="935552" cy="1395755"/>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rgbClr val="39C4B6"/>
          </a:solidFill>
          <a:ln w="3175">
            <a:noFill/>
            <a:prstDash val="solid"/>
            <a:round/>
            <a:headEnd/>
            <a:tailEnd/>
          </a:ln>
        </p:spPr>
        <p:txBody>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dirty="0">
              <a:ln>
                <a:noFill/>
              </a:ln>
              <a:solidFill>
                <a:prstClr val="black"/>
              </a:solidFill>
              <a:effectLst/>
              <a:uLnTx/>
              <a:uFillTx/>
              <a:latin typeface="Segoe UI" charset="0"/>
              <a:ea typeface="Segoe UI" charset="0"/>
              <a:cs typeface="Segoe UI" charset="0"/>
            </a:endParaRPr>
          </a:p>
        </p:txBody>
      </p:sp>
      <p:sp>
        <p:nvSpPr>
          <p:cNvPr id="25" name="Freeform 10">
            <a:extLst>
              <a:ext uri="{FF2B5EF4-FFF2-40B4-BE49-F238E27FC236}">
                <a16:creationId xmlns:a16="http://schemas.microsoft.com/office/drawing/2014/main" id="{286C72E7-36B5-4BC6-BDB8-7F2F1BB0A533}"/>
              </a:ext>
            </a:extLst>
          </p:cNvPr>
          <p:cNvSpPr>
            <a:spLocks/>
          </p:cNvSpPr>
          <p:nvPr/>
        </p:nvSpPr>
        <p:spPr bwMode="auto">
          <a:xfrm rot="18900000">
            <a:off x="3760171" y="4613743"/>
            <a:ext cx="1410437" cy="923599"/>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rgbClr val="FF4073"/>
          </a:solidFill>
          <a:ln w="3175">
            <a:noFill/>
            <a:prstDash val="solid"/>
            <a:round/>
            <a:headEnd/>
            <a:tailEnd/>
          </a:ln>
        </p:spPr>
        <p:txBody>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326" b="0" i="0" u="none" strike="noStrike" kern="0" cap="none" spc="0" normalizeH="0" baseline="0" noProof="0">
              <a:ln>
                <a:noFill/>
              </a:ln>
              <a:solidFill>
                <a:prstClr val="black"/>
              </a:solidFill>
              <a:effectLst/>
              <a:uLnTx/>
              <a:uFillTx/>
              <a:latin typeface="Segoe UI" charset="0"/>
              <a:ea typeface="Segoe UI" charset="0"/>
              <a:cs typeface="Segoe UI" charset="0"/>
            </a:endParaRPr>
          </a:p>
        </p:txBody>
      </p:sp>
      <p:sp>
        <p:nvSpPr>
          <p:cNvPr id="26" name="TextBox 79">
            <a:extLst>
              <a:ext uri="{FF2B5EF4-FFF2-40B4-BE49-F238E27FC236}">
                <a16:creationId xmlns:a16="http://schemas.microsoft.com/office/drawing/2014/main" id="{FCA1EE2B-5DAF-45D4-A785-A9355EC17CAB}"/>
              </a:ext>
            </a:extLst>
          </p:cNvPr>
          <p:cNvSpPr txBox="1"/>
          <p:nvPr/>
        </p:nvSpPr>
        <p:spPr>
          <a:xfrm rot="4127767">
            <a:off x="3779642" y="4093489"/>
            <a:ext cx="1299195" cy="268066"/>
          </a:xfrm>
          <a:prstGeom prst="rect">
            <a:avLst/>
          </a:prstGeom>
          <a:noFill/>
        </p:spPr>
        <p:txBody>
          <a:bodyPr wrap="square" rtlCol="0">
            <a:prstTxWarp prst="textArchUp">
              <a:avLst/>
            </a:prstTxWarp>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rPr>
              <a:t>数据绑定</a:t>
            </a:r>
            <a:endParaRPr kumimoji="0" 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endParaRPr>
          </a:p>
        </p:txBody>
      </p:sp>
      <p:sp>
        <p:nvSpPr>
          <p:cNvPr id="27" name="TextBox 80">
            <a:extLst>
              <a:ext uri="{FF2B5EF4-FFF2-40B4-BE49-F238E27FC236}">
                <a16:creationId xmlns:a16="http://schemas.microsoft.com/office/drawing/2014/main" id="{99AB3A09-88C2-457B-B647-ED8AC22AACB7}"/>
              </a:ext>
            </a:extLst>
          </p:cNvPr>
          <p:cNvSpPr txBox="1"/>
          <p:nvPr/>
        </p:nvSpPr>
        <p:spPr>
          <a:xfrm rot="3102830">
            <a:off x="1775614" y="5126304"/>
            <a:ext cx="1130302" cy="268065"/>
          </a:xfrm>
          <a:prstGeom prst="rect">
            <a:avLst/>
          </a:prstGeom>
          <a:noFill/>
        </p:spPr>
        <p:txBody>
          <a:bodyPr wrap="square" rtlCol="0">
            <a:prstTxWarp prst="textArchDown">
              <a:avLst/>
            </a:prstTxWarp>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rPr>
              <a:t>报表嵌入</a:t>
            </a:r>
            <a:endParaRPr kumimoji="0" 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endParaRPr>
          </a:p>
        </p:txBody>
      </p:sp>
      <p:sp>
        <p:nvSpPr>
          <p:cNvPr id="28" name="TextBox 81">
            <a:extLst>
              <a:ext uri="{FF2B5EF4-FFF2-40B4-BE49-F238E27FC236}">
                <a16:creationId xmlns:a16="http://schemas.microsoft.com/office/drawing/2014/main" id="{19EBD43A-CB4A-4878-A9BD-783161B514B6}"/>
              </a:ext>
            </a:extLst>
          </p:cNvPr>
          <p:cNvSpPr txBox="1"/>
          <p:nvPr/>
        </p:nvSpPr>
        <p:spPr>
          <a:xfrm rot="19153604">
            <a:off x="3556725" y="5290624"/>
            <a:ext cx="1180179" cy="268067"/>
          </a:xfrm>
          <a:prstGeom prst="rect">
            <a:avLst/>
          </a:prstGeom>
          <a:noFill/>
        </p:spPr>
        <p:txBody>
          <a:bodyPr wrap="square" rtlCol="0">
            <a:prstTxWarp prst="textArchDown">
              <a:avLst>
                <a:gd name="adj" fmla="val 20622710"/>
              </a:avLst>
            </a:prstTxWarp>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rPr>
              <a:t>可视化制作</a:t>
            </a:r>
            <a:endParaRPr kumimoji="0" 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endParaRPr>
          </a:p>
        </p:txBody>
      </p:sp>
      <p:sp>
        <p:nvSpPr>
          <p:cNvPr id="29" name="TextBox 82">
            <a:extLst>
              <a:ext uri="{FF2B5EF4-FFF2-40B4-BE49-F238E27FC236}">
                <a16:creationId xmlns:a16="http://schemas.microsoft.com/office/drawing/2014/main" id="{23389613-AD37-4938-9CB4-3D1508BFA1E9}"/>
              </a:ext>
            </a:extLst>
          </p:cNvPr>
          <p:cNvSpPr txBox="1"/>
          <p:nvPr/>
        </p:nvSpPr>
        <p:spPr>
          <a:xfrm rot="18160028">
            <a:off x="1703780" y="3810720"/>
            <a:ext cx="1172495" cy="268065"/>
          </a:xfrm>
          <a:prstGeom prst="rect">
            <a:avLst/>
          </a:prstGeom>
          <a:noFill/>
        </p:spPr>
        <p:txBody>
          <a:bodyPr wrap="square" rtlCol="0">
            <a:prstTxWarp prst="textArchUp">
              <a:avLst>
                <a:gd name="adj" fmla="val 9731060"/>
              </a:avLst>
            </a:prstTxWarp>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rPr>
              <a:t>可视化交互</a:t>
            </a:r>
            <a:endParaRPr kumimoji="0" 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endParaRPr>
          </a:p>
        </p:txBody>
      </p:sp>
      <p:sp>
        <p:nvSpPr>
          <p:cNvPr id="30" name="TextBox 83">
            <a:extLst>
              <a:ext uri="{FF2B5EF4-FFF2-40B4-BE49-F238E27FC236}">
                <a16:creationId xmlns:a16="http://schemas.microsoft.com/office/drawing/2014/main" id="{750FFC2C-B172-47CB-9B9F-5D25AD7ECA8A}"/>
              </a:ext>
            </a:extLst>
          </p:cNvPr>
          <p:cNvSpPr txBox="1"/>
          <p:nvPr/>
        </p:nvSpPr>
        <p:spPr>
          <a:xfrm rot="20450695">
            <a:off x="2510540" y="3287097"/>
            <a:ext cx="965762" cy="292795"/>
          </a:xfrm>
          <a:prstGeom prst="rect">
            <a:avLst/>
          </a:prstGeom>
          <a:noFill/>
        </p:spPr>
        <p:txBody>
          <a:bodyPr wrap="square" rtlCol="0">
            <a:prstTxWarp prst="textArchUp">
              <a:avLst/>
            </a:prstTxWarp>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428"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rPr>
              <a:t>报表查询</a:t>
            </a:r>
            <a:endParaRPr kumimoji="0" lang="en-US" sz="1428"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endParaRPr>
          </a:p>
        </p:txBody>
      </p:sp>
      <p:sp>
        <p:nvSpPr>
          <p:cNvPr id="31" name="TextBox 84">
            <a:extLst>
              <a:ext uri="{FF2B5EF4-FFF2-40B4-BE49-F238E27FC236}">
                <a16:creationId xmlns:a16="http://schemas.microsoft.com/office/drawing/2014/main" id="{FF2A399F-16EC-438F-89F5-8B52CB74505E}"/>
              </a:ext>
            </a:extLst>
          </p:cNvPr>
          <p:cNvSpPr txBox="1"/>
          <p:nvPr/>
        </p:nvSpPr>
        <p:spPr>
          <a:xfrm rot="1872841">
            <a:off x="3272673" y="3405778"/>
            <a:ext cx="1217711" cy="331142"/>
          </a:xfrm>
          <a:prstGeom prst="rect">
            <a:avLst/>
          </a:prstGeom>
          <a:noFill/>
        </p:spPr>
        <p:txBody>
          <a:bodyPr wrap="square" rtlCol="0">
            <a:prstTxWarp prst="textArchUp">
              <a:avLst/>
            </a:prstTxWarp>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rPr>
              <a:t>访问统计</a:t>
            </a:r>
            <a:endParaRPr kumimoji="0" lang="en-US" sz="1428" b="0" i="0" u="none" strike="noStrike" kern="0" cap="none" spc="0" normalizeH="0" baseline="0" noProof="0" dirty="0">
              <a:ln>
                <a:noFill/>
              </a:ln>
              <a:gradFill>
                <a:gsLst>
                  <a:gs pos="1250">
                    <a:schemeClr val="bg1"/>
                  </a:gs>
                  <a:gs pos="100000">
                    <a:schemeClr val="bg1"/>
                  </a:gs>
                </a:gsLst>
                <a:lin ang="5400000" scaled="0"/>
              </a:gradFill>
              <a:effectLst/>
              <a:uLnTx/>
              <a:uFillTx/>
              <a:ea typeface="Segoe UI" charset="0"/>
              <a:cs typeface="Segoe UI" charset="0"/>
            </a:endParaRPr>
          </a:p>
        </p:txBody>
      </p:sp>
      <p:sp>
        <p:nvSpPr>
          <p:cNvPr id="32" name="TextBox 61">
            <a:extLst>
              <a:ext uri="{FF2B5EF4-FFF2-40B4-BE49-F238E27FC236}">
                <a16:creationId xmlns:a16="http://schemas.microsoft.com/office/drawing/2014/main" id="{E8721BE7-9F23-4CB3-9FE5-2D8F8251F4A6}"/>
              </a:ext>
            </a:extLst>
          </p:cNvPr>
          <p:cNvSpPr txBox="1"/>
          <p:nvPr/>
        </p:nvSpPr>
        <p:spPr>
          <a:xfrm>
            <a:off x="4939089" y="4599252"/>
            <a:ext cx="880956" cy="280718"/>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数据模型</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sp>
        <p:nvSpPr>
          <p:cNvPr id="33" name="TextBox 124">
            <a:extLst>
              <a:ext uri="{FF2B5EF4-FFF2-40B4-BE49-F238E27FC236}">
                <a16:creationId xmlns:a16="http://schemas.microsoft.com/office/drawing/2014/main" id="{3286035C-8C3C-4B4C-89E9-B6ABDC497BF2}"/>
              </a:ext>
            </a:extLst>
          </p:cNvPr>
          <p:cNvSpPr txBox="1"/>
          <p:nvPr/>
        </p:nvSpPr>
        <p:spPr>
          <a:xfrm>
            <a:off x="4706737" y="6394938"/>
            <a:ext cx="1192823" cy="280718"/>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可视化图表库</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sp>
        <p:nvSpPr>
          <p:cNvPr id="34" name="TextBox 132">
            <a:extLst>
              <a:ext uri="{FF2B5EF4-FFF2-40B4-BE49-F238E27FC236}">
                <a16:creationId xmlns:a16="http://schemas.microsoft.com/office/drawing/2014/main" id="{A4071669-6292-43F9-A5D5-FD89D463F4D9}"/>
              </a:ext>
            </a:extLst>
          </p:cNvPr>
          <p:cNvSpPr txBox="1"/>
          <p:nvPr/>
        </p:nvSpPr>
        <p:spPr>
          <a:xfrm>
            <a:off x="4854378" y="3939437"/>
            <a:ext cx="1016010" cy="280718"/>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多种数据源</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sp>
        <p:nvSpPr>
          <p:cNvPr id="35" name="TextBox 53">
            <a:extLst>
              <a:ext uri="{FF2B5EF4-FFF2-40B4-BE49-F238E27FC236}">
                <a16:creationId xmlns:a16="http://schemas.microsoft.com/office/drawing/2014/main" id="{FCA9F01B-5683-4AA9-94F8-546CF565FB69}"/>
              </a:ext>
            </a:extLst>
          </p:cNvPr>
          <p:cNvSpPr txBox="1"/>
          <p:nvPr/>
        </p:nvSpPr>
        <p:spPr>
          <a:xfrm>
            <a:off x="4754809" y="5669247"/>
            <a:ext cx="833559" cy="206110"/>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交互制作</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sp>
        <p:nvSpPr>
          <p:cNvPr id="36" name="TextBox 54">
            <a:extLst>
              <a:ext uri="{FF2B5EF4-FFF2-40B4-BE49-F238E27FC236}">
                <a16:creationId xmlns:a16="http://schemas.microsoft.com/office/drawing/2014/main" id="{A442E09C-6228-4E44-8D8D-0A18FDD4C9CC}"/>
              </a:ext>
            </a:extLst>
          </p:cNvPr>
          <p:cNvSpPr txBox="1"/>
          <p:nvPr/>
        </p:nvSpPr>
        <p:spPr>
          <a:xfrm>
            <a:off x="3903654" y="6377806"/>
            <a:ext cx="961631" cy="280718"/>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属性配置</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sp>
        <p:nvSpPr>
          <p:cNvPr id="42" name="TextBox 152">
            <a:extLst>
              <a:ext uri="{FF2B5EF4-FFF2-40B4-BE49-F238E27FC236}">
                <a16:creationId xmlns:a16="http://schemas.microsoft.com/office/drawing/2014/main" id="{6A19379F-9F07-476C-9B39-770C88A3AEFD}"/>
              </a:ext>
            </a:extLst>
          </p:cNvPr>
          <p:cNvSpPr txBox="1"/>
          <p:nvPr/>
        </p:nvSpPr>
        <p:spPr>
          <a:xfrm>
            <a:off x="686604" y="5645093"/>
            <a:ext cx="1054443" cy="280718"/>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多平台嵌入</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grpSp>
        <p:nvGrpSpPr>
          <p:cNvPr id="44" name="Group 15">
            <a:extLst>
              <a:ext uri="{FF2B5EF4-FFF2-40B4-BE49-F238E27FC236}">
                <a16:creationId xmlns:a16="http://schemas.microsoft.com/office/drawing/2014/main" id="{DAA90F44-EA18-497A-A01F-219D69E431B5}"/>
              </a:ext>
            </a:extLst>
          </p:cNvPr>
          <p:cNvGrpSpPr/>
          <p:nvPr/>
        </p:nvGrpSpPr>
        <p:grpSpPr>
          <a:xfrm>
            <a:off x="1086789" y="5177718"/>
            <a:ext cx="278213" cy="277489"/>
            <a:chOff x="1678426" y="2924010"/>
            <a:chExt cx="361967" cy="361967"/>
          </a:xfrm>
          <a:solidFill>
            <a:srgbClr val="F8F8F8"/>
          </a:solidFill>
        </p:grpSpPr>
        <p:sp>
          <p:nvSpPr>
            <p:cNvPr id="113" name="Oval 5">
              <a:extLst>
                <a:ext uri="{FF2B5EF4-FFF2-40B4-BE49-F238E27FC236}">
                  <a16:creationId xmlns:a16="http://schemas.microsoft.com/office/drawing/2014/main" id="{7F28F0A2-0C97-4FAE-9563-C1DE65B9EE2A}"/>
                </a:ext>
              </a:extLst>
            </p:cNvPr>
            <p:cNvSpPr/>
            <p:nvPr/>
          </p:nvSpPr>
          <p:spPr>
            <a:xfrm>
              <a:off x="1678426" y="2924010"/>
              <a:ext cx="361967" cy="361967"/>
            </a:xfrm>
            <a:prstGeom prst="ellipse">
              <a:avLst/>
            </a:prstGeom>
            <a:grpFill/>
            <a:ln w="19050">
              <a:solidFill>
                <a:srgbClr val="2A5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ndParaRPr>
            </a:p>
          </p:txBody>
        </p:sp>
        <p:sp>
          <p:nvSpPr>
            <p:cNvPr id="114" name="Oval 78">
              <a:extLst>
                <a:ext uri="{FF2B5EF4-FFF2-40B4-BE49-F238E27FC236}">
                  <a16:creationId xmlns:a16="http://schemas.microsoft.com/office/drawing/2014/main" id="{B4F0E65B-DC65-44ED-93A7-9B68767D73C5}"/>
                </a:ext>
              </a:extLst>
            </p:cNvPr>
            <p:cNvSpPr/>
            <p:nvPr/>
          </p:nvSpPr>
          <p:spPr>
            <a:xfrm>
              <a:off x="1724734" y="2970318"/>
              <a:ext cx="269350" cy="269350"/>
            </a:xfrm>
            <a:prstGeom prst="ellipse">
              <a:avLst/>
            </a:prstGeom>
            <a:grpFill/>
            <a:ln w="19050">
              <a:solidFill>
                <a:srgbClr val="2A5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Calibri"/>
              </a:endParaRPr>
            </a:p>
          </p:txBody>
        </p:sp>
        <p:sp>
          <p:nvSpPr>
            <p:cNvPr id="115" name="Oval 103">
              <a:extLst>
                <a:ext uri="{FF2B5EF4-FFF2-40B4-BE49-F238E27FC236}">
                  <a16:creationId xmlns:a16="http://schemas.microsoft.com/office/drawing/2014/main" id="{D0757036-8B9F-4478-B016-2E95400CE161}"/>
                </a:ext>
              </a:extLst>
            </p:cNvPr>
            <p:cNvSpPr/>
            <p:nvPr/>
          </p:nvSpPr>
          <p:spPr>
            <a:xfrm>
              <a:off x="1775031" y="3020613"/>
              <a:ext cx="168756" cy="168756"/>
            </a:xfrm>
            <a:prstGeom prst="ellipse">
              <a:avLst/>
            </a:prstGeom>
            <a:grpFill/>
            <a:ln w="19050">
              <a:solidFill>
                <a:srgbClr val="2A5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ndParaRPr>
            </a:p>
          </p:txBody>
        </p:sp>
        <p:sp>
          <p:nvSpPr>
            <p:cNvPr id="116" name="Oval 105">
              <a:extLst>
                <a:ext uri="{FF2B5EF4-FFF2-40B4-BE49-F238E27FC236}">
                  <a16:creationId xmlns:a16="http://schemas.microsoft.com/office/drawing/2014/main" id="{98C1B03A-4FB1-4C08-ABB1-23979374427E}"/>
                </a:ext>
              </a:extLst>
            </p:cNvPr>
            <p:cNvSpPr/>
            <p:nvPr/>
          </p:nvSpPr>
          <p:spPr>
            <a:xfrm>
              <a:off x="1841121" y="3086705"/>
              <a:ext cx="36576" cy="36576"/>
            </a:xfrm>
            <a:prstGeom prst="ellipse">
              <a:avLst/>
            </a:prstGeom>
            <a:grpFill/>
            <a:ln w="15875">
              <a:solidFill>
                <a:srgbClr val="2A5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ndParaRPr>
            </a:p>
          </p:txBody>
        </p:sp>
        <p:cxnSp>
          <p:nvCxnSpPr>
            <p:cNvPr id="117" name="Straight Connector 9">
              <a:extLst>
                <a:ext uri="{FF2B5EF4-FFF2-40B4-BE49-F238E27FC236}">
                  <a16:creationId xmlns:a16="http://schemas.microsoft.com/office/drawing/2014/main" id="{D3EF714F-6FE7-44F8-826F-FE98883554C3}"/>
                </a:ext>
              </a:extLst>
            </p:cNvPr>
            <p:cNvCxnSpPr>
              <a:stCxn id="113" idx="7"/>
              <a:endCxn id="116" idx="7"/>
            </p:cNvCxnSpPr>
            <p:nvPr/>
          </p:nvCxnSpPr>
          <p:spPr>
            <a:xfrm flipH="1">
              <a:off x="1872341" y="2977019"/>
              <a:ext cx="115043" cy="115042"/>
            </a:xfrm>
            <a:prstGeom prst="line">
              <a:avLst/>
            </a:prstGeom>
            <a:grpFill/>
            <a:ln w="19050">
              <a:solidFill>
                <a:srgbClr val="2A57E8"/>
              </a:solidFill>
            </a:ln>
            <a:effectLst/>
          </p:spPr>
          <p:style>
            <a:lnRef idx="2">
              <a:schemeClr val="accent1"/>
            </a:lnRef>
            <a:fillRef idx="0">
              <a:schemeClr val="accent1"/>
            </a:fillRef>
            <a:effectRef idx="1">
              <a:schemeClr val="accent1"/>
            </a:effectRef>
            <a:fontRef idx="minor">
              <a:schemeClr val="tx1"/>
            </a:fontRef>
          </p:style>
        </p:cxnSp>
        <p:sp>
          <p:nvSpPr>
            <p:cNvPr id="118" name="Oval 106">
              <a:extLst>
                <a:ext uri="{FF2B5EF4-FFF2-40B4-BE49-F238E27FC236}">
                  <a16:creationId xmlns:a16="http://schemas.microsoft.com/office/drawing/2014/main" id="{37AFF4C1-7DC0-461B-85D7-43F5159BDDF9}"/>
                </a:ext>
              </a:extLst>
            </p:cNvPr>
            <p:cNvSpPr/>
            <p:nvPr/>
          </p:nvSpPr>
          <p:spPr>
            <a:xfrm>
              <a:off x="1835765" y="3213600"/>
              <a:ext cx="36576" cy="36576"/>
            </a:xfrm>
            <a:prstGeom prst="ellipse">
              <a:avLst/>
            </a:prstGeom>
            <a:grpFill/>
            <a:ln w="15875">
              <a:solidFill>
                <a:srgbClr val="2A5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ndParaRPr>
            </a:p>
          </p:txBody>
        </p:sp>
        <p:sp>
          <p:nvSpPr>
            <p:cNvPr id="119" name="Oval 107">
              <a:extLst>
                <a:ext uri="{FF2B5EF4-FFF2-40B4-BE49-F238E27FC236}">
                  <a16:creationId xmlns:a16="http://schemas.microsoft.com/office/drawing/2014/main" id="{2B167E1A-DF61-44AE-AA1E-D5408F28CBE5}"/>
                </a:ext>
              </a:extLst>
            </p:cNvPr>
            <p:cNvSpPr/>
            <p:nvPr/>
          </p:nvSpPr>
          <p:spPr>
            <a:xfrm>
              <a:off x="1729802" y="3001106"/>
              <a:ext cx="36576" cy="36576"/>
            </a:xfrm>
            <a:prstGeom prst="ellipse">
              <a:avLst/>
            </a:prstGeom>
            <a:grpFill/>
            <a:ln w="15875">
              <a:solidFill>
                <a:srgbClr val="2A5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ndParaRPr>
            </a:p>
          </p:txBody>
        </p:sp>
        <p:sp>
          <p:nvSpPr>
            <p:cNvPr id="120" name="Oval 10">
              <a:extLst>
                <a:ext uri="{FF2B5EF4-FFF2-40B4-BE49-F238E27FC236}">
                  <a16:creationId xmlns:a16="http://schemas.microsoft.com/office/drawing/2014/main" id="{A4511F51-36F6-4683-A637-C3A41B6F3C19}"/>
                </a:ext>
              </a:extLst>
            </p:cNvPr>
            <p:cNvSpPr/>
            <p:nvPr/>
          </p:nvSpPr>
          <p:spPr>
            <a:xfrm>
              <a:off x="1911153" y="3133383"/>
              <a:ext cx="36576" cy="36576"/>
            </a:xfrm>
            <a:prstGeom prst="ellipse">
              <a:avLst/>
            </a:prstGeom>
            <a:grpFill/>
            <a:ln>
              <a:solidFill>
                <a:srgbClr val="2A57E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Calibri"/>
              </a:endParaRPr>
            </a:p>
          </p:txBody>
        </p:sp>
      </p:grpSp>
      <p:sp>
        <p:nvSpPr>
          <p:cNvPr id="45" name="TextBox 58">
            <a:extLst>
              <a:ext uri="{FF2B5EF4-FFF2-40B4-BE49-F238E27FC236}">
                <a16:creationId xmlns:a16="http://schemas.microsoft.com/office/drawing/2014/main" id="{CCA4C016-7903-43D3-A370-BDA9C0E392C8}"/>
              </a:ext>
            </a:extLst>
          </p:cNvPr>
          <p:cNvSpPr txBox="1"/>
          <p:nvPr/>
        </p:nvSpPr>
        <p:spPr>
          <a:xfrm>
            <a:off x="840485" y="3681572"/>
            <a:ext cx="1055826" cy="206110"/>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交互属性</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sp>
        <p:nvSpPr>
          <p:cNvPr id="46" name="TextBox 59">
            <a:extLst>
              <a:ext uri="{FF2B5EF4-FFF2-40B4-BE49-F238E27FC236}">
                <a16:creationId xmlns:a16="http://schemas.microsoft.com/office/drawing/2014/main" id="{ADAC9151-192F-48C1-9033-263CFBAA7780}"/>
              </a:ext>
            </a:extLst>
          </p:cNvPr>
          <p:cNvSpPr txBox="1"/>
          <p:nvPr/>
        </p:nvSpPr>
        <p:spPr>
          <a:xfrm>
            <a:off x="901870" y="4388303"/>
            <a:ext cx="693474" cy="202117"/>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多方式查看</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sp>
        <p:nvSpPr>
          <p:cNvPr id="49" name="TextBox 76">
            <a:extLst>
              <a:ext uri="{FF2B5EF4-FFF2-40B4-BE49-F238E27FC236}">
                <a16:creationId xmlns:a16="http://schemas.microsoft.com/office/drawing/2014/main" id="{E96E102C-3650-41DC-A101-18BC41231C4A}"/>
              </a:ext>
            </a:extLst>
          </p:cNvPr>
          <p:cNvSpPr txBox="1"/>
          <p:nvPr/>
        </p:nvSpPr>
        <p:spPr>
          <a:xfrm>
            <a:off x="3997154" y="2853890"/>
            <a:ext cx="1031453" cy="206110"/>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统计</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sp>
        <p:nvSpPr>
          <p:cNvPr id="50" name="TextBox 108">
            <a:extLst>
              <a:ext uri="{FF2B5EF4-FFF2-40B4-BE49-F238E27FC236}">
                <a16:creationId xmlns:a16="http://schemas.microsoft.com/office/drawing/2014/main" id="{12F9F5EE-EB2B-437C-B06B-40D2C18E4A31}"/>
              </a:ext>
            </a:extLst>
          </p:cNvPr>
          <p:cNvSpPr txBox="1"/>
          <p:nvPr/>
        </p:nvSpPr>
        <p:spPr>
          <a:xfrm>
            <a:off x="1392757" y="2831049"/>
            <a:ext cx="882594" cy="206110"/>
          </a:xfrm>
          <a:prstGeom prst="rect">
            <a:avLst/>
          </a:prstGeom>
          <a:noFill/>
        </p:spPr>
        <p:txBody>
          <a:bodyPr wrap="square"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zh-CN" alt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rPr>
              <a:t>报表查询</a:t>
            </a:r>
            <a:endParaRPr kumimoji="0" lang="en-US" sz="1224" b="0" i="0" u="none" strike="noStrike" kern="0" cap="none" spc="0" normalizeH="0" baseline="0" noProof="0" dirty="0">
              <a:ln>
                <a:noFill/>
              </a:ln>
              <a:gradFill>
                <a:gsLst>
                  <a:gs pos="1250">
                    <a:schemeClr val="tx1"/>
                  </a:gs>
                  <a:gs pos="100000">
                    <a:schemeClr val="tx1"/>
                  </a:gs>
                </a:gsLst>
                <a:lin ang="5400000" scaled="0"/>
              </a:gradFill>
              <a:effectLst/>
              <a:uLnTx/>
              <a:uFillTx/>
              <a:ea typeface="Segoe UI" charset="0"/>
              <a:cs typeface="Segoe UI" charset="0"/>
            </a:endParaRPr>
          </a:p>
        </p:txBody>
      </p:sp>
      <p:sp>
        <p:nvSpPr>
          <p:cNvPr id="58" name="Freeform 89">
            <a:extLst>
              <a:ext uri="{FF2B5EF4-FFF2-40B4-BE49-F238E27FC236}">
                <a16:creationId xmlns:a16="http://schemas.microsoft.com/office/drawing/2014/main" id="{BF0B6A90-E79A-484E-93C9-B8E89A87A525}"/>
              </a:ext>
            </a:extLst>
          </p:cNvPr>
          <p:cNvSpPr>
            <a:spLocks noEditPoints="1"/>
          </p:cNvSpPr>
          <p:nvPr/>
        </p:nvSpPr>
        <p:spPr bwMode="auto">
          <a:xfrm>
            <a:off x="5246049" y="4288664"/>
            <a:ext cx="270527" cy="270527"/>
          </a:xfrm>
          <a:custGeom>
            <a:avLst/>
            <a:gdLst>
              <a:gd name="T0" fmla="*/ 180 w 270"/>
              <a:gd name="T1" fmla="*/ 0 h 270"/>
              <a:gd name="T2" fmla="*/ 0 w 270"/>
              <a:gd name="T3" fmla="*/ 0 h 270"/>
              <a:gd name="T4" fmla="*/ 0 w 270"/>
              <a:gd name="T5" fmla="*/ 182 h 270"/>
              <a:gd name="T6" fmla="*/ 89 w 270"/>
              <a:gd name="T7" fmla="*/ 270 h 270"/>
              <a:gd name="T8" fmla="*/ 270 w 270"/>
              <a:gd name="T9" fmla="*/ 270 h 270"/>
              <a:gd name="T10" fmla="*/ 270 w 270"/>
              <a:gd name="T11" fmla="*/ 89 h 270"/>
              <a:gd name="T12" fmla="*/ 180 w 270"/>
              <a:gd name="T13" fmla="*/ 0 h 270"/>
              <a:gd name="T14" fmla="*/ 242 w 270"/>
              <a:gd name="T15" fmla="*/ 85 h 270"/>
              <a:gd name="T16" fmla="*/ 180 w 270"/>
              <a:gd name="T17" fmla="*/ 85 h 270"/>
              <a:gd name="T18" fmla="*/ 155 w 270"/>
              <a:gd name="T19" fmla="*/ 59 h 270"/>
              <a:gd name="T20" fmla="*/ 216 w 270"/>
              <a:gd name="T21" fmla="*/ 59 h 270"/>
              <a:gd name="T22" fmla="*/ 242 w 270"/>
              <a:gd name="T23" fmla="*/ 85 h 270"/>
              <a:gd name="T24" fmla="*/ 174 w 270"/>
              <a:gd name="T25" fmla="*/ 16 h 270"/>
              <a:gd name="T26" fmla="*/ 200 w 270"/>
              <a:gd name="T27" fmla="*/ 44 h 270"/>
              <a:gd name="T28" fmla="*/ 139 w 270"/>
              <a:gd name="T29" fmla="*/ 44 h 270"/>
              <a:gd name="T30" fmla="*/ 113 w 270"/>
              <a:gd name="T31" fmla="*/ 16 h 270"/>
              <a:gd name="T32" fmla="*/ 174 w 270"/>
              <a:gd name="T33" fmla="*/ 16 h 270"/>
              <a:gd name="T34" fmla="*/ 85 w 270"/>
              <a:gd name="T35" fmla="*/ 244 h 270"/>
              <a:gd name="T36" fmla="*/ 16 w 270"/>
              <a:gd name="T37" fmla="*/ 175 h 270"/>
              <a:gd name="T38" fmla="*/ 16 w 270"/>
              <a:gd name="T39" fmla="*/ 28 h 270"/>
              <a:gd name="T40" fmla="*/ 85 w 270"/>
              <a:gd name="T41" fmla="*/ 97 h 270"/>
              <a:gd name="T42" fmla="*/ 85 w 270"/>
              <a:gd name="T43" fmla="*/ 244 h 270"/>
              <a:gd name="T44" fmla="*/ 28 w 270"/>
              <a:gd name="T45" fmla="*/ 16 h 270"/>
              <a:gd name="T46" fmla="*/ 89 w 270"/>
              <a:gd name="T47" fmla="*/ 16 h 270"/>
              <a:gd name="T48" fmla="*/ 159 w 270"/>
              <a:gd name="T49" fmla="*/ 85 h 270"/>
              <a:gd name="T50" fmla="*/ 95 w 270"/>
              <a:gd name="T51" fmla="*/ 85 h 270"/>
              <a:gd name="T52" fmla="*/ 28 w 270"/>
              <a:gd name="T53" fmla="*/ 16 h 270"/>
              <a:gd name="T54" fmla="*/ 254 w 270"/>
              <a:gd name="T55" fmla="*/ 254 h 270"/>
              <a:gd name="T56" fmla="*/ 101 w 270"/>
              <a:gd name="T57" fmla="*/ 254 h 270"/>
              <a:gd name="T58" fmla="*/ 101 w 270"/>
              <a:gd name="T59" fmla="*/ 101 h 270"/>
              <a:gd name="T60" fmla="*/ 254 w 270"/>
              <a:gd name="T61" fmla="*/ 101 h 270"/>
              <a:gd name="T62" fmla="*/ 254 w 270"/>
              <a:gd name="T63" fmla="*/ 25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0">
                <a:moveTo>
                  <a:pt x="180" y="0"/>
                </a:moveTo>
                <a:lnTo>
                  <a:pt x="0" y="0"/>
                </a:lnTo>
                <a:lnTo>
                  <a:pt x="0" y="182"/>
                </a:lnTo>
                <a:lnTo>
                  <a:pt x="89" y="270"/>
                </a:lnTo>
                <a:lnTo>
                  <a:pt x="270" y="270"/>
                </a:lnTo>
                <a:lnTo>
                  <a:pt x="270" y="89"/>
                </a:lnTo>
                <a:lnTo>
                  <a:pt x="180" y="0"/>
                </a:lnTo>
                <a:close/>
                <a:moveTo>
                  <a:pt x="242" y="85"/>
                </a:moveTo>
                <a:lnTo>
                  <a:pt x="180" y="85"/>
                </a:lnTo>
                <a:lnTo>
                  <a:pt x="155" y="59"/>
                </a:lnTo>
                <a:lnTo>
                  <a:pt x="216" y="59"/>
                </a:lnTo>
                <a:lnTo>
                  <a:pt x="242" y="85"/>
                </a:lnTo>
                <a:close/>
                <a:moveTo>
                  <a:pt x="174" y="16"/>
                </a:moveTo>
                <a:lnTo>
                  <a:pt x="200" y="44"/>
                </a:lnTo>
                <a:lnTo>
                  <a:pt x="139" y="44"/>
                </a:lnTo>
                <a:lnTo>
                  <a:pt x="113" y="16"/>
                </a:lnTo>
                <a:lnTo>
                  <a:pt x="174" y="16"/>
                </a:lnTo>
                <a:close/>
                <a:moveTo>
                  <a:pt x="85" y="244"/>
                </a:moveTo>
                <a:lnTo>
                  <a:pt x="16" y="175"/>
                </a:lnTo>
                <a:lnTo>
                  <a:pt x="16" y="28"/>
                </a:lnTo>
                <a:lnTo>
                  <a:pt x="85" y="97"/>
                </a:lnTo>
                <a:lnTo>
                  <a:pt x="85" y="244"/>
                </a:lnTo>
                <a:close/>
                <a:moveTo>
                  <a:pt x="28" y="16"/>
                </a:moveTo>
                <a:lnTo>
                  <a:pt x="89" y="16"/>
                </a:lnTo>
                <a:lnTo>
                  <a:pt x="159" y="85"/>
                </a:lnTo>
                <a:lnTo>
                  <a:pt x="95" y="85"/>
                </a:lnTo>
                <a:lnTo>
                  <a:pt x="28" y="16"/>
                </a:lnTo>
                <a:close/>
                <a:moveTo>
                  <a:pt x="254" y="254"/>
                </a:moveTo>
                <a:lnTo>
                  <a:pt x="101" y="254"/>
                </a:lnTo>
                <a:lnTo>
                  <a:pt x="101" y="101"/>
                </a:lnTo>
                <a:lnTo>
                  <a:pt x="254" y="101"/>
                </a:lnTo>
                <a:lnTo>
                  <a:pt x="254" y="254"/>
                </a:lnTo>
                <a:close/>
              </a:path>
            </a:pathLst>
          </a:custGeom>
          <a:solidFill>
            <a:srgbClr val="2A57E8"/>
          </a:solidFill>
          <a:ln>
            <a:solidFill>
              <a:srgbClr val="2A57E8"/>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60" name="Group 39">
            <a:extLst>
              <a:ext uri="{FF2B5EF4-FFF2-40B4-BE49-F238E27FC236}">
                <a16:creationId xmlns:a16="http://schemas.microsoft.com/office/drawing/2014/main" id="{61ED7035-CBEB-4BBF-94A8-EDDE865F7AF3}"/>
              </a:ext>
            </a:extLst>
          </p:cNvPr>
          <p:cNvGrpSpPr/>
          <p:nvPr/>
        </p:nvGrpSpPr>
        <p:grpSpPr>
          <a:xfrm>
            <a:off x="4309808" y="6073595"/>
            <a:ext cx="238862" cy="246749"/>
            <a:chOff x="1933575" y="3711575"/>
            <a:chExt cx="336550" cy="347663"/>
          </a:xfrm>
          <a:solidFill>
            <a:srgbClr val="2A57E8"/>
          </a:solidFill>
        </p:grpSpPr>
        <p:sp>
          <p:nvSpPr>
            <p:cNvPr id="81" name="Freeform 24">
              <a:extLst>
                <a:ext uri="{FF2B5EF4-FFF2-40B4-BE49-F238E27FC236}">
                  <a16:creationId xmlns:a16="http://schemas.microsoft.com/office/drawing/2014/main" id="{B76FB412-E8FF-4883-848F-5D69C9CC9A8E}"/>
                </a:ext>
              </a:extLst>
            </p:cNvPr>
            <p:cNvSpPr>
              <a:spLocks/>
            </p:cNvSpPr>
            <p:nvPr/>
          </p:nvSpPr>
          <p:spPr bwMode="auto">
            <a:xfrm>
              <a:off x="2032000" y="3852863"/>
              <a:ext cx="107950" cy="104775"/>
            </a:xfrm>
            <a:custGeom>
              <a:avLst/>
              <a:gdLst>
                <a:gd name="T0" fmla="*/ 59 w 68"/>
                <a:gd name="T1" fmla="*/ 66 h 66"/>
                <a:gd name="T2" fmla="*/ 0 w 68"/>
                <a:gd name="T3" fmla="*/ 8 h 66"/>
                <a:gd name="T4" fmla="*/ 10 w 68"/>
                <a:gd name="T5" fmla="*/ 0 h 66"/>
                <a:gd name="T6" fmla="*/ 68 w 68"/>
                <a:gd name="T7" fmla="*/ 58 h 66"/>
                <a:gd name="T8" fmla="*/ 59 w 68"/>
                <a:gd name="T9" fmla="*/ 66 h 66"/>
              </a:gdLst>
              <a:ahLst/>
              <a:cxnLst>
                <a:cxn ang="0">
                  <a:pos x="T0" y="T1"/>
                </a:cxn>
                <a:cxn ang="0">
                  <a:pos x="T2" y="T3"/>
                </a:cxn>
                <a:cxn ang="0">
                  <a:pos x="T4" y="T5"/>
                </a:cxn>
                <a:cxn ang="0">
                  <a:pos x="T6" y="T7"/>
                </a:cxn>
                <a:cxn ang="0">
                  <a:pos x="T8" y="T9"/>
                </a:cxn>
              </a:cxnLst>
              <a:rect l="0" t="0" r="r" b="b"/>
              <a:pathLst>
                <a:path w="68" h="66">
                  <a:moveTo>
                    <a:pt x="59" y="66"/>
                  </a:moveTo>
                  <a:lnTo>
                    <a:pt x="0" y="8"/>
                  </a:lnTo>
                  <a:lnTo>
                    <a:pt x="10" y="0"/>
                  </a:lnTo>
                  <a:lnTo>
                    <a:pt x="68" y="58"/>
                  </a:lnTo>
                  <a:lnTo>
                    <a:pt x="59" y="66"/>
                  </a:lnTo>
                  <a:close/>
                </a:path>
              </a:pathLst>
            </a:custGeom>
            <a:grpFill/>
            <a:ln w="9525">
              <a:solidFill>
                <a:srgbClr val="2A57E8"/>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25">
              <a:extLst>
                <a:ext uri="{FF2B5EF4-FFF2-40B4-BE49-F238E27FC236}">
                  <a16:creationId xmlns:a16="http://schemas.microsoft.com/office/drawing/2014/main" id="{E589C423-491B-4FBC-8317-0227CF67A862}"/>
                </a:ext>
              </a:extLst>
            </p:cNvPr>
            <p:cNvSpPr>
              <a:spLocks noEditPoints="1"/>
            </p:cNvSpPr>
            <p:nvPr/>
          </p:nvSpPr>
          <p:spPr bwMode="auto">
            <a:xfrm>
              <a:off x="2171700" y="3724275"/>
              <a:ext cx="95250" cy="95250"/>
            </a:xfrm>
            <a:custGeom>
              <a:avLst/>
              <a:gdLst>
                <a:gd name="T0" fmla="*/ 0 w 60"/>
                <a:gd name="T1" fmla="*/ 60 h 60"/>
                <a:gd name="T2" fmla="*/ 0 w 60"/>
                <a:gd name="T3" fmla="*/ 29 h 60"/>
                <a:gd name="T4" fmla="*/ 29 w 60"/>
                <a:gd name="T5" fmla="*/ 0 h 60"/>
                <a:gd name="T6" fmla="*/ 60 w 60"/>
                <a:gd name="T7" fmla="*/ 31 h 60"/>
                <a:gd name="T8" fmla="*/ 31 w 60"/>
                <a:gd name="T9" fmla="*/ 60 h 60"/>
                <a:gd name="T10" fmla="*/ 0 w 60"/>
                <a:gd name="T11" fmla="*/ 60 h 60"/>
                <a:gd name="T12" fmla="*/ 13 w 60"/>
                <a:gd name="T13" fmla="*/ 33 h 60"/>
                <a:gd name="T14" fmla="*/ 13 w 60"/>
                <a:gd name="T15" fmla="*/ 48 h 60"/>
                <a:gd name="T16" fmla="*/ 27 w 60"/>
                <a:gd name="T17" fmla="*/ 48 h 60"/>
                <a:gd name="T18" fmla="*/ 41 w 60"/>
                <a:gd name="T19" fmla="*/ 31 h 60"/>
                <a:gd name="T20" fmla="*/ 29 w 60"/>
                <a:gd name="T21" fmla="*/ 19 h 60"/>
                <a:gd name="T22" fmla="*/ 13 w 60"/>
                <a:gd name="T2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60">
                  <a:moveTo>
                    <a:pt x="0" y="60"/>
                  </a:moveTo>
                  <a:lnTo>
                    <a:pt x="0" y="29"/>
                  </a:lnTo>
                  <a:lnTo>
                    <a:pt x="29" y="0"/>
                  </a:lnTo>
                  <a:lnTo>
                    <a:pt x="60" y="31"/>
                  </a:lnTo>
                  <a:lnTo>
                    <a:pt x="31" y="60"/>
                  </a:lnTo>
                  <a:lnTo>
                    <a:pt x="0" y="60"/>
                  </a:lnTo>
                  <a:close/>
                  <a:moveTo>
                    <a:pt x="13" y="33"/>
                  </a:moveTo>
                  <a:lnTo>
                    <a:pt x="13" y="48"/>
                  </a:lnTo>
                  <a:lnTo>
                    <a:pt x="27" y="48"/>
                  </a:lnTo>
                  <a:lnTo>
                    <a:pt x="41" y="31"/>
                  </a:lnTo>
                  <a:lnTo>
                    <a:pt x="29" y="19"/>
                  </a:lnTo>
                  <a:lnTo>
                    <a:pt x="13" y="33"/>
                  </a:lnTo>
                  <a:close/>
                </a:path>
              </a:pathLst>
            </a:custGeom>
            <a:grpFill/>
            <a:ln w="9525">
              <a:solidFill>
                <a:srgbClr val="2A57E8"/>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Freeform 26">
              <a:extLst>
                <a:ext uri="{FF2B5EF4-FFF2-40B4-BE49-F238E27FC236}">
                  <a16:creationId xmlns:a16="http://schemas.microsoft.com/office/drawing/2014/main" id="{09235F39-E324-4DBD-8766-F4AD3E3D90CB}"/>
                </a:ext>
              </a:extLst>
            </p:cNvPr>
            <p:cNvSpPr>
              <a:spLocks/>
            </p:cNvSpPr>
            <p:nvPr/>
          </p:nvSpPr>
          <p:spPr bwMode="auto">
            <a:xfrm>
              <a:off x="2112963" y="3803650"/>
              <a:ext cx="76200" cy="74613"/>
            </a:xfrm>
            <a:custGeom>
              <a:avLst/>
              <a:gdLst>
                <a:gd name="T0" fmla="*/ 8 w 48"/>
                <a:gd name="T1" fmla="*/ 47 h 47"/>
                <a:gd name="T2" fmla="*/ 0 w 48"/>
                <a:gd name="T3" fmla="*/ 39 h 47"/>
                <a:gd name="T4" fmla="*/ 39 w 48"/>
                <a:gd name="T5" fmla="*/ 0 h 47"/>
                <a:gd name="T6" fmla="*/ 48 w 48"/>
                <a:gd name="T7" fmla="*/ 8 h 47"/>
                <a:gd name="T8" fmla="*/ 8 w 48"/>
                <a:gd name="T9" fmla="*/ 47 h 47"/>
              </a:gdLst>
              <a:ahLst/>
              <a:cxnLst>
                <a:cxn ang="0">
                  <a:pos x="T0" y="T1"/>
                </a:cxn>
                <a:cxn ang="0">
                  <a:pos x="T2" y="T3"/>
                </a:cxn>
                <a:cxn ang="0">
                  <a:pos x="T4" y="T5"/>
                </a:cxn>
                <a:cxn ang="0">
                  <a:pos x="T6" y="T7"/>
                </a:cxn>
                <a:cxn ang="0">
                  <a:pos x="T8" y="T9"/>
                </a:cxn>
              </a:cxnLst>
              <a:rect l="0" t="0" r="r" b="b"/>
              <a:pathLst>
                <a:path w="48" h="47">
                  <a:moveTo>
                    <a:pt x="8" y="47"/>
                  </a:moveTo>
                  <a:lnTo>
                    <a:pt x="0" y="39"/>
                  </a:lnTo>
                  <a:lnTo>
                    <a:pt x="39" y="0"/>
                  </a:lnTo>
                  <a:lnTo>
                    <a:pt x="48" y="8"/>
                  </a:lnTo>
                  <a:lnTo>
                    <a:pt x="8" y="47"/>
                  </a:lnTo>
                  <a:close/>
                </a:path>
              </a:pathLst>
            </a:custGeom>
            <a:grpFill/>
            <a:ln w="9525">
              <a:solidFill>
                <a:srgbClr val="2A57E8"/>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27">
              <a:extLst>
                <a:ext uri="{FF2B5EF4-FFF2-40B4-BE49-F238E27FC236}">
                  <a16:creationId xmlns:a16="http://schemas.microsoft.com/office/drawing/2014/main" id="{7D6EC100-978F-40F9-9F9E-C849E7F9C12C}"/>
                </a:ext>
              </a:extLst>
            </p:cNvPr>
            <p:cNvSpPr>
              <a:spLocks/>
            </p:cNvSpPr>
            <p:nvPr/>
          </p:nvSpPr>
          <p:spPr bwMode="auto">
            <a:xfrm>
              <a:off x="1933575" y="3878263"/>
              <a:ext cx="179388" cy="180975"/>
            </a:xfrm>
            <a:custGeom>
              <a:avLst/>
              <a:gdLst>
                <a:gd name="T0" fmla="*/ 4 w 55"/>
                <a:gd name="T1" fmla="*/ 50 h 55"/>
                <a:gd name="T2" fmla="*/ 4 w 55"/>
                <a:gd name="T3" fmla="*/ 34 h 55"/>
                <a:gd name="T4" fmla="*/ 39 w 55"/>
                <a:gd name="T5" fmla="*/ 0 h 55"/>
                <a:gd name="T6" fmla="*/ 43 w 55"/>
                <a:gd name="T7" fmla="*/ 4 h 55"/>
                <a:gd name="T8" fmla="*/ 9 w 55"/>
                <a:gd name="T9" fmla="*/ 38 h 55"/>
                <a:gd name="T10" fmla="*/ 9 w 55"/>
                <a:gd name="T11" fmla="*/ 46 h 55"/>
                <a:gd name="T12" fmla="*/ 16 w 55"/>
                <a:gd name="T13" fmla="*/ 46 h 55"/>
                <a:gd name="T14" fmla="*/ 51 w 55"/>
                <a:gd name="T15" fmla="*/ 12 h 55"/>
                <a:gd name="T16" fmla="*/ 55 w 55"/>
                <a:gd name="T17" fmla="*/ 16 h 55"/>
                <a:gd name="T18" fmla="*/ 21 w 55"/>
                <a:gd name="T19" fmla="*/ 50 h 55"/>
                <a:gd name="T20" fmla="*/ 4 w 55"/>
                <a:gd name="T21"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55">
                  <a:moveTo>
                    <a:pt x="4" y="50"/>
                  </a:moveTo>
                  <a:cubicBezTo>
                    <a:pt x="0" y="46"/>
                    <a:pt x="0" y="39"/>
                    <a:pt x="4" y="34"/>
                  </a:cubicBezTo>
                  <a:cubicBezTo>
                    <a:pt x="39" y="0"/>
                    <a:pt x="39" y="0"/>
                    <a:pt x="39" y="0"/>
                  </a:cubicBezTo>
                  <a:cubicBezTo>
                    <a:pt x="43" y="4"/>
                    <a:pt x="43" y="4"/>
                    <a:pt x="43" y="4"/>
                  </a:cubicBezTo>
                  <a:cubicBezTo>
                    <a:pt x="9" y="38"/>
                    <a:pt x="9" y="38"/>
                    <a:pt x="9" y="38"/>
                  </a:cubicBezTo>
                  <a:cubicBezTo>
                    <a:pt x="7" y="40"/>
                    <a:pt x="7" y="44"/>
                    <a:pt x="9" y="46"/>
                  </a:cubicBezTo>
                  <a:cubicBezTo>
                    <a:pt x="11" y="48"/>
                    <a:pt x="14" y="48"/>
                    <a:pt x="16" y="46"/>
                  </a:cubicBezTo>
                  <a:cubicBezTo>
                    <a:pt x="51" y="12"/>
                    <a:pt x="51" y="12"/>
                    <a:pt x="51" y="12"/>
                  </a:cubicBezTo>
                  <a:cubicBezTo>
                    <a:pt x="55" y="16"/>
                    <a:pt x="55" y="16"/>
                    <a:pt x="55" y="16"/>
                  </a:cubicBezTo>
                  <a:cubicBezTo>
                    <a:pt x="21" y="50"/>
                    <a:pt x="21" y="50"/>
                    <a:pt x="21" y="50"/>
                  </a:cubicBezTo>
                  <a:cubicBezTo>
                    <a:pt x="16" y="55"/>
                    <a:pt x="9" y="55"/>
                    <a:pt x="4" y="50"/>
                  </a:cubicBezTo>
                  <a:close/>
                </a:path>
              </a:pathLst>
            </a:custGeom>
            <a:grpFill/>
            <a:ln w="9525">
              <a:solidFill>
                <a:srgbClr val="2A57E8"/>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28">
              <a:extLst>
                <a:ext uri="{FF2B5EF4-FFF2-40B4-BE49-F238E27FC236}">
                  <a16:creationId xmlns:a16="http://schemas.microsoft.com/office/drawing/2014/main" id="{51DB92AC-772E-46BD-A6A2-36C22145CDD7}"/>
                </a:ext>
              </a:extLst>
            </p:cNvPr>
            <p:cNvSpPr>
              <a:spLocks noEditPoints="1"/>
            </p:cNvSpPr>
            <p:nvPr/>
          </p:nvSpPr>
          <p:spPr bwMode="auto">
            <a:xfrm>
              <a:off x="1933575" y="3711575"/>
              <a:ext cx="336550" cy="338138"/>
            </a:xfrm>
            <a:custGeom>
              <a:avLst/>
              <a:gdLst>
                <a:gd name="T0" fmla="*/ 98 w 103"/>
                <a:gd name="T1" fmla="*/ 98 h 103"/>
                <a:gd name="T2" fmla="*/ 82 w 103"/>
                <a:gd name="T3" fmla="*/ 98 h 103"/>
                <a:gd name="T4" fmla="*/ 30 w 103"/>
                <a:gd name="T5" fmla="*/ 46 h 103"/>
                <a:gd name="T6" fmla="*/ 9 w 103"/>
                <a:gd name="T7" fmla="*/ 40 h 103"/>
                <a:gd name="T8" fmla="*/ 9 w 103"/>
                <a:gd name="T9" fmla="*/ 9 h 103"/>
                <a:gd name="T10" fmla="*/ 40 w 103"/>
                <a:gd name="T11" fmla="*/ 9 h 103"/>
                <a:gd name="T12" fmla="*/ 46 w 103"/>
                <a:gd name="T13" fmla="*/ 30 h 103"/>
                <a:gd name="T14" fmla="*/ 98 w 103"/>
                <a:gd name="T15" fmla="*/ 82 h 103"/>
                <a:gd name="T16" fmla="*/ 98 w 103"/>
                <a:gd name="T17" fmla="*/ 98 h 103"/>
                <a:gd name="T18" fmla="*/ 13 w 103"/>
                <a:gd name="T19" fmla="*/ 13 h 103"/>
                <a:gd name="T20" fmla="*/ 13 w 103"/>
                <a:gd name="T21" fmla="*/ 36 h 103"/>
                <a:gd name="T22" fmla="*/ 30 w 103"/>
                <a:gd name="T23" fmla="*/ 40 h 103"/>
                <a:gd name="T24" fmla="*/ 32 w 103"/>
                <a:gd name="T25" fmla="*/ 39 h 103"/>
                <a:gd name="T26" fmla="*/ 86 w 103"/>
                <a:gd name="T27" fmla="*/ 94 h 103"/>
                <a:gd name="T28" fmla="*/ 94 w 103"/>
                <a:gd name="T29" fmla="*/ 94 h 103"/>
                <a:gd name="T30" fmla="*/ 94 w 103"/>
                <a:gd name="T31" fmla="*/ 86 h 103"/>
                <a:gd name="T32" fmla="*/ 39 w 103"/>
                <a:gd name="T33" fmla="*/ 32 h 103"/>
                <a:gd name="T34" fmla="*/ 40 w 103"/>
                <a:gd name="T35" fmla="*/ 30 h 103"/>
                <a:gd name="T36" fmla="*/ 36 w 103"/>
                <a:gd name="T37" fmla="*/ 13 h 103"/>
                <a:gd name="T38" fmla="*/ 13 w 103"/>
                <a:gd name="T39" fmla="*/ 1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03">
                  <a:moveTo>
                    <a:pt x="98" y="98"/>
                  </a:moveTo>
                  <a:cubicBezTo>
                    <a:pt x="94" y="103"/>
                    <a:pt x="87" y="103"/>
                    <a:pt x="82" y="98"/>
                  </a:cubicBezTo>
                  <a:cubicBezTo>
                    <a:pt x="30" y="46"/>
                    <a:pt x="30" y="46"/>
                    <a:pt x="30" y="46"/>
                  </a:cubicBezTo>
                  <a:cubicBezTo>
                    <a:pt x="22" y="48"/>
                    <a:pt x="14" y="46"/>
                    <a:pt x="9" y="40"/>
                  </a:cubicBezTo>
                  <a:cubicBezTo>
                    <a:pt x="0" y="31"/>
                    <a:pt x="0" y="17"/>
                    <a:pt x="9" y="9"/>
                  </a:cubicBezTo>
                  <a:cubicBezTo>
                    <a:pt x="17" y="0"/>
                    <a:pt x="32" y="0"/>
                    <a:pt x="40" y="9"/>
                  </a:cubicBezTo>
                  <a:cubicBezTo>
                    <a:pt x="46" y="14"/>
                    <a:pt x="48" y="22"/>
                    <a:pt x="46" y="30"/>
                  </a:cubicBezTo>
                  <a:cubicBezTo>
                    <a:pt x="98" y="82"/>
                    <a:pt x="98" y="82"/>
                    <a:pt x="98" y="82"/>
                  </a:cubicBezTo>
                  <a:cubicBezTo>
                    <a:pt x="103" y="86"/>
                    <a:pt x="103" y="94"/>
                    <a:pt x="98" y="98"/>
                  </a:cubicBezTo>
                  <a:close/>
                  <a:moveTo>
                    <a:pt x="13" y="13"/>
                  </a:moveTo>
                  <a:cubicBezTo>
                    <a:pt x="7" y="19"/>
                    <a:pt x="7" y="30"/>
                    <a:pt x="13" y="36"/>
                  </a:cubicBezTo>
                  <a:cubicBezTo>
                    <a:pt x="17" y="40"/>
                    <a:pt x="24" y="42"/>
                    <a:pt x="30" y="40"/>
                  </a:cubicBezTo>
                  <a:cubicBezTo>
                    <a:pt x="32" y="39"/>
                    <a:pt x="32" y="39"/>
                    <a:pt x="32" y="39"/>
                  </a:cubicBezTo>
                  <a:cubicBezTo>
                    <a:pt x="86" y="94"/>
                    <a:pt x="86" y="94"/>
                    <a:pt x="86" y="94"/>
                  </a:cubicBezTo>
                  <a:cubicBezTo>
                    <a:pt x="89" y="96"/>
                    <a:pt x="92" y="96"/>
                    <a:pt x="94" y="94"/>
                  </a:cubicBezTo>
                  <a:cubicBezTo>
                    <a:pt x="96" y="92"/>
                    <a:pt x="96" y="88"/>
                    <a:pt x="94" y="86"/>
                  </a:cubicBezTo>
                  <a:cubicBezTo>
                    <a:pt x="39" y="32"/>
                    <a:pt x="39" y="32"/>
                    <a:pt x="39" y="32"/>
                  </a:cubicBezTo>
                  <a:cubicBezTo>
                    <a:pt x="40" y="30"/>
                    <a:pt x="40" y="30"/>
                    <a:pt x="40" y="30"/>
                  </a:cubicBezTo>
                  <a:cubicBezTo>
                    <a:pt x="42" y="24"/>
                    <a:pt x="40" y="17"/>
                    <a:pt x="36" y="13"/>
                  </a:cubicBezTo>
                  <a:cubicBezTo>
                    <a:pt x="30" y="6"/>
                    <a:pt x="19" y="6"/>
                    <a:pt x="13" y="13"/>
                  </a:cubicBezTo>
                  <a:close/>
                </a:path>
              </a:pathLst>
            </a:custGeom>
            <a:grpFill/>
            <a:ln w="9525">
              <a:solidFill>
                <a:srgbClr val="2A57E8"/>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29">
              <a:extLst>
                <a:ext uri="{FF2B5EF4-FFF2-40B4-BE49-F238E27FC236}">
                  <a16:creationId xmlns:a16="http://schemas.microsoft.com/office/drawing/2014/main" id="{C17DCE2D-BBE0-4331-90B9-AC1A0509A790}"/>
                </a:ext>
              </a:extLst>
            </p:cNvPr>
            <p:cNvSpPr>
              <a:spLocks/>
            </p:cNvSpPr>
            <p:nvPr/>
          </p:nvSpPr>
          <p:spPr bwMode="auto">
            <a:xfrm>
              <a:off x="1963738" y="3740150"/>
              <a:ext cx="58738" cy="57150"/>
            </a:xfrm>
            <a:custGeom>
              <a:avLst/>
              <a:gdLst>
                <a:gd name="T0" fmla="*/ 16 w 18"/>
                <a:gd name="T1" fmla="*/ 16 h 17"/>
                <a:gd name="T2" fmla="*/ 12 w 18"/>
                <a:gd name="T3" fmla="*/ 16 h 17"/>
                <a:gd name="T4" fmla="*/ 2 w 18"/>
                <a:gd name="T5" fmla="*/ 6 h 17"/>
                <a:gd name="T6" fmla="*/ 2 w 18"/>
                <a:gd name="T7" fmla="*/ 1 h 17"/>
                <a:gd name="T8" fmla="*/ 6 w 18"/>
                <a:gd name="T9" fmla="*/ 1 h 17"/>
                <a:gd name="T10" fmla="*/ 16 w 18"/>
                <a:gd name="T11" fmla="*/ 12 h 17"/>
                <a:gd name="T12" fmla="*/ 16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6" y="16"/>
                  </a:moveTo>
                  <a:cubicBezTo>
                    <a:pt x="15" y="17"/>
                    <a:pt x="13" y="17"/>
                    <a:pt x="12" y="16"/>
                  </a:cubicBezTo>
                  <a:cubicBezTo>
                    <a:pt x="2" y="6"/>
                    <a:pt x="2" y="6"/>
                    <a:pt x="2" y="6"/>
                  </a:cubicBezTo>
                  <a:cubicBezTo>
                    <a:pt x="0" y="5"/>
                    <a:pt x="0" y="3"/>
                    <a:pt x="2" y="1"/>
                  </a:cubicBezTo>
                  <a:cubicBezTo>
                    <a:pt x="3" y="0"/>
                    <a:pt x="5" y="0"/>
                    <a:pt x="6" y="1"/>
                  </a:cubicBezTo>
                  <a:cubicBezTo>
                    <a:pt x="16" y="12"/>
                    <a:pt x="16" y="12"/>
                    <a:pt x="16" y="12"/>
                  </a:cubicBezTo>
                  <a:cubicBezTo>
                    <a:pt x="18" y="13"/>
                    <a:pt x="18" y="15"/>
                    <a:pt x="16" y="16"/>
                  </a:cubicBezTo>
                  <a:close/>
                </a:path>
              </a:pathLst>
            </a:custGeom>
            <a:grpFill/>
            <a:ln w="9525">
              <a:solidFill>
                <a:srgbClr val="2A57E8"/>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61" name="Group 168">
            <a:extLst>
              <a:ext uri="{FF2B5EF4-FFF2-40B4-BE49-F238E27FC236}">
                <a16:creationId xmlns:a16="http://schemas.microsoft.com/office/drawing/2014/main" id="{72260114-32B3-48C5-B692-AEDD97E9E6D9}"/>
              </a:ext>
            </a:extLst>
          </p:cNvPr>
          <p:cNvGrpSpPr/>
          <p:nvPr/>
        </p:nvGrpSpPr>
        <p:grpSpPr>
          <a:xfrm>
            <a:off x="1185187" y="4134100"/>
            <a:ext cx="234410" cy="231666"/>
            <a:chOff x="10259435" y="4371397"/>
            <a:chExt cx="320819" cy="317067"/>
          </a:xfrm>
          <a:solidFill>
            <a:srgbClr val="2A57E8"/>
          </a:solidFill>
        </p:grpSpPr>
        <p:sp>
          <p:nvSpPr>
            <p:cNvPr id="79" name="Freeform 760">
              <a:extLst>
                <a:ext uri="{FF2B5EF4-FFF2-40B4-BE49-F238E27FC236}">
                  <a16:creationId xmlns:a16="http://schemas.microsoft.com/office/drawing/2014/main" id="{6991BBB7-2A2E-4CF4-9C26-B7A650EF596C}"/>
                </a:ext>
              </a:extLst>
            </p:cNvPr>
            <p:cNvSpPr>
              <a:spLocks noEditPoints="1"/>
            </p:cNvSpPr>
            <p:nvPr/>
          </p:nvSpPr>
          <p:spPr bwMode="auto">
            <a:xfrm>
              <a:off x="10259435" y="4371397"/>
              <a:ext cx="320819" cy="317067"/>
            </a:xfrm>
            <a:custGeom>
              <a:avLst/>
              <a:gdLst>
                <a:gd name="T0" fmla="*/ 73 w 171"/>
                <a:gd name="T1" fmla="*/ 27 h 169"/>
                <a:gd name="T2" fmla="*/ 58 w 171"/>
                <a:gd name="T3" fmla="*/ 35 h 169"/>
                <a:gd name="T4" fmla="*/ 42 w 171"/>
                <a:gd name="T5" fmla="*/ 44 h 169"/>
                <a:gd name="T6" fmla="*/ 18 w 171"/>
                <a:gd name="T7" fmla="*/ 60 h 169"/>
                <a:gd name="T8" fmla="*/ 29 w 171"/>
                <a:gd name="T9" fmla="*/ 73 h 169"/>
                <a:gd name="T10" fmla="*/ 29 w 171"/>
                <a:gd name="T11" fmla="*/ 98 h 169"/>
                <a:gd name="T12" fmla="*/ 18 w 171"/>
                <a:gd name="T13" fmla="*/ 110 h 169"/>
                <a:gd name="T14" fmla="*/ 42 w 171"/>
                <a:gd name="T15" fmla="*/ 125 h 169"/>
                <a:gd name="T16" fmla="*/ 58 w 171"/>
                <a:gd name="T17" fmla="*/ 134 h 169"/>
                <a:gd name="T18" fmla="*/ 73 w 171"/>
                <a:gd name="T19" fmla="*/ 142 h 169"/>
                <a:gd name="T20" fmla="*/ 98 w 171"/>
                <a:gd name="T21" fmla="*/ 156 h 169"/>
                <a:gd name="T22" fmla="*/ 104 w 171"/>
                <a:gd name="T23" fmla="*/ 140 h 169"/>
                <a:gd name="T24" fmla="*/ 125 w 171"/>
                <a:gd name="T25" fmla="*/ 127 h 169"/>
                <a:gd name="T26" fmla="*/ 140 w 171"/>
                <a:gd name="T27" fmla="*/ 131 h 169"/>
                <a:gd name="T28" fmla="*/ 142 w 171"/>
                <a:gd name="T29" fmla="*/ 102 h 169"/>
                <a:gd name="T30" fmla="*/ 144 w 171"/>
                <a:gd name="T31" fmla="*/ 85 h 169"/>
                <a:gd name="T32" fmla="*/ 142 w 171"/>
                <a:gd name="T33" fmla="*/ 67 h 169"/>
                <a:gd name="T34" fmla="*/ 140 w 171"/>
                <a:gd name="T35" fmla="*/ 38 h 169"/>
                <a:gd name="T36" fmla="*/ 125 w 171"/>
                <a:gd name="T37" fmla="*/ 42 h 169"/>
                <a:gd name="T38" fmla="*/ 104 w 171"/>
                <a:gd name="T39" fmla="*/ 29 h 169"/>
                <a:gd name="T40" fmla="*/ 98 w 171"/>
                <a:gd name="T41" fmla="*/ 13 h 169"/>
                <a:gd name="T42" fmla="*/ 60 w 171"/>
                <a:gd name="T43" fmla="*/ 0 h 169"/>
                <a:gd name="T44" fmla="*/ 112 w 171"/>
                <a:gd name="T45" fmla="*/ 19 h 169"/>
                <a:gd name="T46" fmla="*/ 131 w 171"/>
                <a:gd name="T47" fmla="*/ 29 h 169"/>
                <a:gd name="T48" fmla="*/ 171 w 171"/>
                <a:gd name="T49" fmla="*/ 65 h 169"/>
                <a:gd name="T50" fmla="*/ 158 w 171"/>
                <a:gd name="T51" fmla="*/ 85 h 169"/>
                <a:gd name="T52" fmla="*/ 171 w 171"/>
                <a:gd name="T53" fmla="*/ 104 h 169"/>
                <a:gd name="T54" fmla="*/ 131 w 171"/>
                <a:gd name="T55" fmla="*/ 140 h 169"/>
                <a:gd name="T56" fmla="*/ 112 w 171"/>
                <a:gd name="T57" fmla="*/ 152 h 169"/>
                <a:gd name="T58" fmla="*/ 60 w 171"/>
                <a:gd name="T59" fmla="*/ 169 h 169"/>
                <a:gd name="T60" fmla="*/ 50 w 171"/>
                <a:gd name="T61" fmla="*/ 146 h 169"/>
                <a:gd name="T62" fmla="*/ 25 w 171"/>
                <a:gd name="T63" fmla="*/ 150 h 169"/>
                <a:gd name="T64" fmla="*/ 16 w 171"/>
                <a:gd name="T65" fmla="*/ 96 h 169"/>
                <a:gd name="T66" fmla="*/ 16 w 171"/>
                <a:gd name="T67" fmla="*/ 75 h 169"/>
                <a:gd name="T68" fmla="*/ 25 w 171"/>
                <a:gd name="T69" fmla="*/ 21 h 169"/>
                <a:gd name="T70" fmla="*/ 50 w 171"/>
                <a:gd name="T71" fmla="*/ 23 h 169"/>
                <a:gd name="T72" fmla="*/ 60 w 171"/>
                <a:gd name="T73"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1" h="169">
                  <a:moveTo>
                    <a:pt x="73" y="13"/>
                  </a:moveTo>
                  <a:lnTo>
                    <a:pt x="73" y="27"/>
                  </a:lnTo>
                  <a:lnTo>
                    <a:pt x="69" y="29"/>
                  </a:lnTo>
                  <a:lnTo>
                    <a:pt x="58" y="35"/>
                  </a:lnTo>
                  <a:lnTo>
                    <a:pt x="46" y="42"/>
                  </a:lnTo>
                  <a:lnTo>
                    <a:pt x="42" y="44"/>
                  </a:lnTo>
                  <a:lnTo>
                    <a:pt x="31" y="38"/>
                  </a:lnTo>
                  <a:lnTo>
                    <a:pt x="18" y="60"/>
                  </a:lnTo>
                  <a:lnTo>
                    <a:pt x="31" y="67"/>
                  </a:lnTo>
                  <a:lnTo>
                    <a:pt x="29" y="73"/>
                  </a:lnTo>
                  <a:lnTo>
                    <a:pt x="27" y="85"/>
                  </a:lnTo>
                  <a:lnTo>
                    <a:pt x="29" y="98"/>
                  </a:lnTo>
                  <a:lnTo>
                    <a:pt x="31" y="102"/>
                  </a:lnTo>
                  <a:lnTo>
                    <a:pt x="18" y="110"/>
                  </a:lnTo>
                  <a:lnTo>
                    <a:pt x="31" y="131"/>
                  </a:lnTo>
                  <a:lnTo>
                    <a:pt x="42" y="125"/>
                  </a:lnTo>
                  <a:lnTo>
                    <a:pt x="46" y="127"/>
                  </a:lnTo>
                  <a:lnTo>
                    <a:pt x="58" y="134"/>
                  </a:lnTo>
                  <a:lnTo>
                    <a:pt x="69" y="140"/>
                  </a:lnTo>
                  <a:lnTo>
                    <a:pt x="73" y="142"/>
                  </a:lnTo>
                  <a:lnTo>
                    <a:pt x="73" y="156"/>
                  </a:lnTo>
                  <a:lnTo>
                    <a:pt x="98" y="156"/>
                  </a:lnTo>
                  <a:lnTo>
                    <a:pt x="98" y="142"/>
                  </a:lnTo>
                  <a:lnTo>
                    <a:pt x="104" y="140"/>
                  </a:lnTo>
                  <a:lnTo>
                    <a:pt x="115" y="134"/>
                  </a:lnTo>
                  <a:lnTo>
                    <a:pt x="125" y="127"/>
                  </a:lnTo>
                  <a:lnTo>
                    <a:pt x="129" y="125"/>
                  </a:lnTo>
                  <a:lnTo>
                    <a:pt x="140" y="131"/>
                  </a:lnTo>
                  <a:lnTo>
                    <a:pt x="154" y="110"/>
                  </a:lnTo>
                  <a:lnTo>
                    <a:pt x="142" y="102"/>
                  </a:lnTo>
                  <a:lnTo>
                    <a:pt x="142" y="98"/>
                  </a:lnTo>
                  <a:lnTo>
                    <a:pt x="144" y="85"/>
                  </a:lnTo>
                  <a:lnTo>
                    <a:pt x="142" y="73"/>
                  </a:lnTo>
                  <a:lnTo>
                    <a:pt x="142" y="67"/>
                  </a:lnTo>
                  <a:lnTo>
                    <a:pt x="154" y="60"/>
                  </a:lnTo>
                  <a:lnTo>
                    <a:pt x="140" y="38"/>
                  </a:lnTo>
                  <a:lnTo>
                    <a:pt x="129" y="44"/>
                  </a:lnTo>
                  <a:lnTo>
                    <a:pt x="125" y="42"/>
                  </a:lnTo>
                  <a:lnTo>
                    <a:pt x="115" y="35"/>
                  </a:lnTo>
                  <a:lnTo>
                    <a:pt x="104" y="29"/>
                  </a:lnTo>
                  <a:lnTo>
                    <a:pt x="98" y="27"/>
                  </a:lnTo>
                  <a:lnTo>
                    <a:pt x="98" y="13"/>
                  </a:lnTo>
                  <a:lnTo>
                    <a:pt x="73" y="13"/>
                  </a:lnTo>
                  <a:close/>
                  <a:moveTo>
                    <a:pt x="60" y="0"/>
                  </a:moveTo>
                  <a:lnTo>
                    <a:pt x="112" y="0"/>
                  </a:lnTo>
                  <a:lnTo>
                    <a:pt x="112" y="19"/>
                  </a:lnTo>
                  <a:lnTo>
                    <a:pt x="121" y="23"/>
                  </a:lnTo>
                  <a:lnTo>
                    <a:pt x="131" y="29"/>
                  </a:lnTo>
                  <a:lnTo>
                    <a:pt x="146" y="21"/>
                  </a:lnTo>
                  <a:lnTo>
                    <a:pt x="171" y="65"/>
                  </a:lnTo>
                  <a:lnTo>
                    <a:pt x="156" y="75"/>
                  </a:lnTo>
                  <a:lnTo>
                    <a:pt x="158" y="85"/>
                  </a:lnTo>
                  <a:lnTo>
                    <a:pt x="156" y="96"/>
                  </a:lnTo>
                  <a:lnTo>
                    <a:pt x="171" y="104"/>
                  </a:lnTo>
                  <a:lnTo>
                    <a:pt x="146" y="150"/>
                  </a:lnTo>
                  <a:lnTo>
                    <a:pt x="131" y="140"/>
                  </a:lnTo>
                  <a:lnTo>
                    <a:pt x="121" y="146"/>
                  </a:lnTo>
                  <a:lnTo>
                    <a:pt x="112" y="152"/>
                  </a:lnTo>
                  <a:lnTo>
                    <a:pt x="112" y="169"/>
                  </a:lnTo>
                  <a:lnTo>
                    <a:pt x="60" y="169"/>
                  </a:lnTo>
                  <a:lnTo>
                    <a:pt x="60" y="152"/>
                  </a:lnTo>
                  <a:lnTo>
                    <a:pt x="50" y="146"/>
                  </a:lnTo>
                  <a:lnTo>
                    <a:pt x="41" y="140"/>
                  </a:lnTo>
                  <a:lnTo>
                    <a:pt x="25" y="150"/>
                  </a:lnTo>
                  <a:lnTo>
                    <a:pt x="0" y="104"/>
                  </a:lnTo>
                  <a:lnTo>
                    <a:pt x="16" y="96"/>
                  </a:lnTo>
                  <a:lnTo>
                    <a:pt x="16" y="85"/>
                  </a:lnTo>
                  <a:lnTo>
                    <a:pt x="16" y="75"/>
                  </a:lnTo>
                  <a:lnTo>
                    <a:pt x="0" y="65"/>
                  </a:lnTo>
                  <a:lnTo>
                    <a:pt x="25" y="21"/>
                  </a:lnTo>
                  <a:lnTo>
                    <a:pt x="41" y="29"/>
                  </a:lnTo>
                  <a:lnTo>
                    <a:pt x="50" y="23"/>
                  </a:lnTo>
                  <a:lnTo>
                    <a:pt x="60" y="19"/>
                  </a:lnTo>
                  <a:lnTo>
                    <a:pt x="60" y="0"/>
                  </a:lnTo>
                  <a:close/>
                </a:path>
              </a:pathLst>
            </a:custGeom>
            <a:grpFill/>
            <a:ln w="0">
              <a:solidFill>
                <a:srgbClr val="2A57E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761">
              <a:extLst>
                <a:ext uri="{FF2B5EF4-FFF2-40B4-BE49-F238E27FC236}">
                  <a16:creationId xmlns:a16="http://schemas.microsoft.com/office/drawing/2014/main" id="{8084B125-8E43-4651-A33D-99B9E3E7DB21}"/>
                </a:ext>
              </a:extLst>
            </p:cNvPr>
            <p:cNvSpPr>
              <a:spLocks noEditPoints="1"/>
            </p:cNvSpPr>
            <p:nvPr/>
          </p:nvSpPr>
          <p:spPr bwMode="auto">
            <a:xfrm>
              <a:off x="10336356" y="4446442"/>
              <a:ext cx="168852" cy="170728"/>
            </a:xfrm>
            <a:custGeom>
              <a:avLst/>
              <a:gdLst>
                <a:gd name="T0" fmla="*/ 46 w 90"/>
                <a:gd name="T1" fmla="*/ 12 h 91"/>
                <a:gd name="T2" fmla="*/ 28 w 90"/>
                <a:gd name="T3" fmla="*/ 18 h 91"/>
                <a:gd name="T4" fmla="*/ 17 w 90"/>
                <a:gd name="T5" fmla="*/ 29 h 91"/>
                <a:gd name="T6" fmla="*/ 13 w 90"/>
                <a:gd name="T7" fmla="*/ 45 h 91"/>
                <a:gd name="T8" fmla="*/ 17 w 90"/>
                <a:gd name="T9" fmla="*/ 62 h 91"/>
                <a:gd name="T10" fmla="*/ 28 w 90"/>
                <a:gd name="T11" fmla="*/ 73 h 91"/>
                <a:gd name="T12" fmla="*/ 46 w 90"/>
                <a:gd name="T13" fmla="*/ 77 h 91"/>
                <a:gd name="T14" fmla="*/ 61 w 90"/>
                <a:gd name="T15" fmla="*/ 73 h 91"/>
                <a:gd name="T16" fmla="*/ 73 w 90"/>
                <a:gd name="T17" fmla="*/ 62 h 91"/>
                <a:gd name="T18" fmla="*/ 76 w 90"/>
                <a:gd name="T19" fmla="*/ 45 h 91"/>
                <a:gd name="T20" fmla="*/ 73 w 90"/>
                <a:gd name="T21" fmla="*/ 29 h 91"/>
                <a:gd name="T22" fmla="*/ 61 w 90"/>
                <a:gd name="T23" fmla="*/ 18 h 91"/>
                <a:gd name="T24" fmla="*/ 46 w 90"/>
                <a:gd name="T25" fmla="*/ 12 h 91"/>
                <a:gd name="T26" fmla="*/ 46 w 90"/>
                <a:gd name="T27" fmla="*/ 0 h 91"/>
                <a:gd name="T28" fmla="*/ 63 w 90"/>
                <a:gd name="T29" fmla="*/ 2 h 91"/>
                <a:gd name="T30" fmla="*/ 76 w 90"/>
                <a:gd name="T31" fmla="*/ 12 h 91"/>
                <a:gd name="T32" fmla="*/ 86 w 90"/>
                <a:gd name="T33" fmla="*/ 27 h 91"/>
                <a:gd name="T34" fmla="*/ 90 w 90"/>
                <a:gd name="T35" fmla="*/ 45 h 91"/>
                <a:gd name="T36" fmla="*/ 86 w 90"/>
                <a:gd name="T37" fmla="*/ 62 h 91"/>
                <a:gd name="T38" fmla="*/ 76 w 90"/>
                <a:gd name="T39" fmla="*/ 77 h 91"/>
                <a:gd name="T40" fmla="*/ 63 w 90"/>
                <a:gd name="T41" fmla="*/ 87 h 91"/>
                <a:gd name="T42" fmla="*/ 46 w 90"/>
                <a:gd name="T43" fmla="*/ 91 h 91"/>
                <a:gd name="T44" fmla="*/ 26 w 90"/>
                <a:gd name="T45" fmla="*/ 87 h 91"/>
                <a:gd name="T46" fmla="*/ 13 w 90"/>
                <a:gd name="T47" fmla="*/ 77 h 91"/>
                <a:gd name="T48" fmla="*/ 3 w 90"/>
                <a:gd name="T49" fmla="*/ 62 h 91"/>
                <a:gd name="T50" fmla="*/ 0 w 90"/>
                <a:gd name="T51" fmla="*/ 45 h 91"/>
                <a:gd name="T52" fmla="*/ 3 w 90"/>
                <a:gd name="T53" fmla="*/ 27 h 91"/>
                <a:gd name="T54" fmla="*/ 13 w 90"/>
                <a:gd name="T55" fmla="*/ 12 h 91"/>
                <a:gd name="T56" fmla="*/ 26 w 90"/>
                <a:gd name="T57" fmla="*/ 2 h 91"/>
                <a:gd name="T58" fmla="*/ 46 w 90"/>
                <a:gd name="T5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 h="91">
                  <a:moveTo>
                    <a:pt x="46" y="12"/>
                  </a:moveTo>
                  <a:lnTo>
                    <a:pt x="28" y="18"/>
                  </a:lnTo>
                  <a:lnTo>
                    <a:pt x="17" y="29"/>
                  </a:lnTo>
                  <a:lnTo>
                    <a:pt x="13" y="45"/>
                  </a:lnTo>
                  <a:lnTo>
                    <a:pt x="17" y="62"/>
                  </a:lnTo>
                  <a:lnTo>
                    <a:pt x="28" y="73"/>
                  </a:lnTo>
                  <a:lnTo>
                    <a:pt x="46" y="77"/>
                  </a:lnTo>
                  <a:lnTo>
                    <a:pt x="61" y="73"/>
                  </a:lnTo>
                  <a:lnTo>
                    <a:pt x="73" y="62"/>
                  </a:lnTo>
                  <a:lnTo>
                    <a:pt x="76" y="45"/>
                  </a:lnTo>
                  <a:lnTo>
                    <a:pt x="73" y="29"/>
                  </a:lnTo>
                  <a:lnTo>
                    <a:pt x="61" y="18"/>
                  </a:lnTo>
                  <a:lnTo>
                    <a:pt x="46" y="12"/>
                  </a:lnTo>
                  <a:close/>
                  <a:moveTo>
                    <a:pt x="46" y="0"/>
                  </a:moveTo>
                  <a:lnTo>
                    <a:pt x="63" y="2"/>
                  </a:lnTo>
                  <a:lnTo>
                    <a:pt x="76" y="12"/>
                  </a:lnTo>
                  <a:lnTo>
                    <a:pt x="86" y="27"/>
                  </a:lnTo>
                  <a:lnTo>
                    <a:pt x="90" y="45"/>
                  </a:lnTo>
                  <a:lnTo>
                    <a:pt x="86" y="62"/>
                  </a:lnTo>
                  <a:lnTo>
                    <a:pt x="76" y="77"/>
                  </a:lnTo>
                  <a:lnTo>
                    <a:pt x="63" y="87"/>
                  </a:lnTo>
                  <a:lnTo>
                    <a:pt x="46" y="91"/>
                  </a:lnTo>
                  <a:lnTo>
                    <a:pt x="26" y="87"/>
                  </a:lnTo>
                  <a:lnTo>
                    <a:pt x="13" y="77"/>
                  </a:lnTo>
                  <a:lnTo>
                    <a:pt x="3" y="62"/>
                  </a:lnTo>
                  <a:lnTo>
                    <a:pt x="0" y="45"/>
                  </a:lnTo>
                  <a:lnTo>
                    <a:pt x="3" y="27"/>
                  </a:lnTo>
                  <a:lnTo>
                    <a:pt x="13" y="12"/>
                  </a:lnTo>
                  <a:lnTo>
                    <a:pt x="26" y="2"/>
                  </a:lnTo>
                  <a:lnTo>
                    <a:pt x="46" y="0"/>
                  </a:lnTo>
                  <a:close/>
                </a:path>
              </a:pathLst>
            </a:custGeom>
            <a:grpFill/>
            <a:ln w="0">
              <a:solidFill>
                <a:srgbClr val="2A57E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62" name="Group 171">
            <a:extLst>
              <a:ext uri="{FF2B5EF4-FFF2-40B4-BE49-F238E27FC236}">
                <a16:creationId xmlns:a16="http://schemas.microsoft.com/office/drawing/2014/main" id="{5CD27A60-F62F-4C74-9EBC-FF9817931EAC}"/>
              </a:ext>
            </a:extLst>
          </p:cNvPr>
          <p:cNvGrpSpPr/>
          <p:nvPr/>
        </p:nvGrpSpPr>
        <p:grpSpPr>
          <a:xfrm>
            <a:off x="5095821" y="6105973"/>
            <a:ext cx="296036" cy="166877"/>
            <a:chOff x="3671024" y="1415703"/>
            <a:chExt cx="411163" cy="231775"/>
          </a:xfrm>
        </p:grpSpPr>
        <p:sp>
          <p:nvSpPr>
            <p:cNvPr id="76" name="Freeform 56">
              <a:extLst>
                <a:ext uri="{FF2B5EF4-FFF2-40B4-BE49-F238E27FC236}">
                  <a16:creationId xmlns:a16="http://schemas.microsoft.com/office/drawing/2014/main" id="{BB904B19-091B-484B-9BEB-169A167829DD}"/>
                </a:ext>
              </a:extLst>
            </p:cNvPr>
            <p:cNvSpPr>
              <a:spLocks/>
            </p:cNvSpPr>
            <p:nvPr/>
          </p:nvSpPr>
          <p:spPr bwMode="auto">
            <a:xfrm>
              <a:off x="3671024" y="1415703"/>
              <a:ext cx="398463" cy="166688"/>
            </a:xfrm>
            <a:custGeom>
              <a:avLst/>
              <a:gdLst>
                <a:gd name="T0" fmla="*/ 0 w 251"/>
                <a:gd name="T1" fmla="*/ 105 h 105"/>
                <a:gd name="T2" fmla="*/ 73 w 251"/>
                <a:gd name="T3" fmla="*/ 32 h 105"/>
                <a:gd name="T4" fmla="*/ 146 w 251"/>
                <a:gd name="T5" fmla="*/ 105 h 105"/>
                <a:gd name="T6" fmla="*/ 251 w 251"/>
                <a:gd name="T7" fmla="*/ 0 h 105"/>
              </a:gdLst>
              <a:ahLst/>
              <a:cxnLst>
                <a:cxn ang="0">
                  <a:pos x="T0" y="T1"/>
                </a:cxn>
                <a:cxn ang="0">
                  <a:pos x="T2" y="T3"/>
                </a:cxn>
                <a:cxn ang="0">
                  <a:pos x="T4" y="T5"/>
                </a:cxn>
                <a:cxn ang="0">
                  <a:pos x="T6" y="T7"/>
                </a:cxn>
              </a:cxnLst>
              <a:rect l="0" t="0" r="r" b="b"/>
              <a:pathLst>
                <a:path w="251" h="105">
                  <a:moveTo>
                    <a:pt x="0" y="105"/>
                  </a:moveTo>
                  <a:lnTo>
                    <a:pt x="73" y="32"/>
                  </a:lnTo>
                  <a:lnTo>
                    <a:pt x="146" y="105"/>
                  </a:lnTo>
                  <a:lnTo>
                    <a:pt x="251" y="0"/>
                  </a:lnTo>
                </a:path>
              </a:pathLst>
            </a:custGeom>
            <a:noFill/>
            <a:ln w="25400" cap="flat">
              <a:solidFill>
                <a:srgbClr val="2A57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Line 57">
              <a:extLst>
                <a:ext uri="{FF2B5EF4-FFF2-40B4-BE49-F238E27FC236}">
                  <a16:creationId xmlns:a16="http://schemas.microsoft.com/office/drawing/2014/main" id="{C3096CE2-12A5-484A-85A0-F2D55FCEEA5E}"/>
                </a:ext>
              </a:extLst>
            </p:cNvPr>
            <p:cNvSpPr>
              <a:spLocks noChangeShapeType="1"/>
            </p:cNvSpPr>
            <p:nvPr/>
          </p:nvSpPr>
          <p:spPr bwMode="auto">
            <a:xfrm>
              <a:off x="3671024" y="1647478"/>
              <a:ext cx="411163" cy="0"/>
            </a:xfrm>
            <a:prstGeom prst="line">
              <a:avLst/>
            </a:prstGeom>
            <a:noFill/>
            <a:ln w="25400" cap="flat">
              <a:solidFill>
                <a:srgbClr val="2A57E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58">
              <a:extLst>
                <a:ext uri="{FF2B5EF4-FFF2-40B4-BE49-F238E27FC236}">
                  <a16:creationId xmlns:a16="http://schemas.microsoft.com/office/drawing/2014/main" id="{1067DB2D-8BCC-4954-B39C-26AC84125549}"/>
                </a:ext>
              </a:extLst>
            </p:cNvPr>
            <p:cNvSpPr>
              <a:spLocks/>
            </p:cNvSpPr>
            <p:nvPr/>
          </p:nvSpPr>
          <p:spPr bwMode="auto">
            <a:xfrm>
              <a:off x="3991699" y="1415703"/>
              <a:ext cx="77788" cy="77788"/>
            </a:xfrm>
            <a:custGeom>
              <a:avLst/>
              <a:gdLst>
                <a:gd name="T0" fmla="*/ 49 w 49"/>
                <a:gd name="T1" fmla="*/ 49 h 49"/>
                <a:gd name="T2" fmla="*/ 49 w 49"/>
                <a:gd name="T3" fmla="*/ 0 h 49"/>
                <a:gd name="T4" fmla="*/ 0 w 49"/>
                <a:gd name="T5" fmla="*/ 0 h 49"/>
              </a:gdLst>
              <a:ahLst/>
              <a:cxnLst>
                <a:cxn ang="0">
                  <a:pos x="T0" y="T1"/>
                </a:cxn>
                <a:cxn ang="0">
                  <a:pos x="T2" y="T3"/>
                </a:cxn>
                <a:cxn ang="0">
                  <a:pos x="T4" y="T5"/>
                </a:cxn>
              </a:cxnLst>
              <a:rect l="0" t="0" r="r" b="b"/>
              <a:pathLst>
                <a:path w="49" h="49">
                  <a:moveTo>
                    <a:pt x="49" y="49"/>
                  </a:moveTo>
                  <a:lnTo>
                    <a:pt x="49" y="0"/>
                  </a:lnTo>
                  <a:lnTo>
                    <a:pt x="0" y="0"/>
                  </a:lnTo>
                </a:path>
              </a:pathLst>
            </a:custGeom>
            <a:noFill/>
            <a:ln w="25400" cap="flat">
              <a:solidFill>
                <a:srgbClr val="2A57E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4" name="Freeform 777">
            <a:extLst>
              <a:ext uri="{FF2B5EF4-FFF2-40B4-BE49-F238E27FC236}">
                <a16:creationId xmlns:a16="http://schemas.microsoft.com/office/drawing/2014/main" id="{1C0B1200-8C1A-4A33-A141-9827C426145B}"/>
              </a:ext>
            </a:extLst>
          </p:cNvPr>
          <p:cNvSpPr>
            <a:spLocks noEditPoints="1"/>
          </p:cNvSpPr>
          <p:nvPr/>
        </p:nvSpPr>
        <p:spPr bwMode="auto">
          <a:xfrm rot="16200000">
            <a:off x="1664663" y="2419211"/>
            <a:ext cx="282391" cy="281021"/>
          </a:xfrm>
          <a:custGeom>
            <a:avLst/>
            <a:gdLst>
              <a:gd name="T0" fmla="*/ 141 w 206"/>
              <a:gd name="T1" fmla="*/ 13 h 205"/>
              <a:gd name="T2" fmla="*/ 121 w 206"/>
              <a:gd name="T3" fmla="*/ 17 h 205"/>
              <a:gd name="T4" fmla="*/ 104 w 206"/>
              <a:gd name="T5" fmla="*/ 27 h 205"/>
              <a:gd name="T6" fmla="*/ 93 w 206"/>
              <a:gd name="T7" fmla="*/ 44 h 205"/>
              <a:gd name="T8" fmla="*/ 89 w 206"/>
              <a:gd name="T9" fmla="*/ 63 h 205"/>
              <a:gd name="T10" fmla="*/ 93 w 206"/>
              <a:gd name="T11" fmla="*/ 84 h 205"/>
              <a:gd name="T12" fmla="*/ 104 w 206"/>
              <a:gd name="T13" fmla="*/ 102 h 205"/>
              <a:gd name="T14" fmla="*/ 121 w 206"/>
              <a:gd name="T15" fmla="*/ 111 h 205"/>
              <a:gd name="T16" fmla="*/ 141 w 206"/>
              <a:gd name="T17" fmla="*/ 115 h 205"/>
              <a:gd name="T18" fmla="*/ 162 w 206"/>
              <a:gd name="T19" fmla="*/ 111 h 205"/>
              <a:gd name="T20" fmla="*/ 177 w 206"/>
              <a:gd name="T21" fmla="*/ 102 h 205"/>
              <a:gd name="T22" fmla="*/ 189 w 206"/>
              <a:gd name="T23" fmla="*/ 84 h 205"/>
              <a:gd name="T24" fmla="*/ 192 w 206"/>
              <a:gd name="T25" fmla="*/ 63 h 205"/>
              <a:gd name="T26" fmla="*/ 189 w 206"/>
              <a:gd name="T27" fmla="*/ 44 h 205"/>
              <a:gd name="T28" fmla="*/ 177 w 206"/>
              <a:gd name="T29" fmla="*/ 27 h 205"/>
              <a:gd name="T30" fmla="*/ 162 w 206"/>
              <a:gd name="T31" fmla="*/ 17 h 205"/>
              <a:gd name="T32" fmla="*/ 141 w 206"/>
              <a:gd name="T33" fmla="*/ 13 h 205"/>
              <a:gd name="T34" fmla="*/ 141 w 206"/>
              <a:gd name="T35" fmla="*/ 0 h 205"/>
              <a:gd name="T36" fmla="*/ 166 w 206"/>
              <a:gd name="T37" fmla="*/ 4 h 205"/>
              <a:gd name="T38" fmla="*/ 187 w 206"/>
              <a:gd name="T39" fmla="*/ 19 h 205"/>
              <a:gd name="T40" fmla="*/ 200 w 206"/>
              <a:gd name="T41" fmla="*/ 38 h 205"/>
              <a:gd name="T42" fmla="*/ 206 w 206"/>
              <a:gd name="T43" fmla="*/ 63 h 205"/>
              <a:gd name="T44" fmla="*/ 200 w 206"/>
              <a:gd name="T45" fmla="*/ 90 h 205"/>
              <a:gd name="T46" fmla="*/ 187 w 206"/>
              <a:gd name="T47" fmla="*/ 109 h 205"/>
              <a:gd name="T48" fmla="*/ 166 w 206"/>
              <a:gd name="T49" fmla="*/ 123 h 205"/>
              <a:gd name="T50" fmla="*/ 141 w 206"/>
              <a:gd name="T51" fmla="*/ 129 h 205"/>
              <a:gd name="T52" fmla="*/ 119 w 206"/>
              <a:gd name="T53" fmla="*/ 125 h 205"/>
              <a:gd name="T54" fmla="*/ 100 w 206"/>
              <a:gd name="T55" fmla="*/ 115 h 205"/>
              <a:gd name="T56" fmla="*/ 10 w 206"/>
              <a:gd name="T57" fmla="*/ 205 h 205"/>
              <a:gd name="T58" fmla="*/ 0 w 206"/>
              <a:gd name="T59" fmla="*/ 196 h 205"/>
              <a:gd name="T60" fmla="*/ 91 w 206"/>
              <a:gd name="T61" fmla="*/ 106 h 205"/>
              <a:gd name="T62" fmla="*/ 81 w 206"/>
              <a:gd name="T63" fmla="*/ 86 h 205"/>
              <a:gd name="T64" fmla="*/ 77 w 206"/>
              <a:gd name="T65" fmla="*/ 63 h 205"/>
              <a:gd name="T66" fmla="*/ 81 w 206"/>
              <a:gd name="T67" fmla="*/ 38 h 205"/>
              <a:gd name="T68" fmla="*/ 95 w 206"/>
              <a:gd name="T69" fmla="*/ 19 h 205"/>
              <a:gd name="T70" fmla="*/ 116 w 206"/>
              <a:gd name="T71" fmla="*/ 4 h 205"/>
              <a:gd name="T72" fmla="*/ 141 w 206"/>
              <a:gd name="T73"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6" h="205">
                <a:moveTo>
                  <a:pt x="141" y="13"/>
                </a:moveTo>
                <a:lnTo>
                  <a:pt x="121" y="17"/>
                </a:lnTo>
                <a:lnTo>
                  <a:pt x="104" y="27"/>
                </a:lnTo>
                <a:lnTo>
                  <a:pt x="93" y="44"/>
                </a:lnTo>
                <a:lnTo>
                  <a:pt x="89" y="63"/>
                </a:lnTo>
                <a:lnTo>
                  <a:pt x="93" y="84"/>
                </a:lnTo>
                <a:lnTo>
                  <a:pt x="104" y="102"/>
                </a:lnTo>
                <a:lnTo>
                  <a:pt x="121" y="111"/>
                </a:lnTo>
                <a:lnTo>
                  <a:pt x="141" y="115"/>
                </a:lnTo>
                <a:lnTo>
                  <a:pt x="162" y="111"/>
                </a:lnTo>
                <a:lnTo>
                  <a:pt x="177" y="102"/>
                </a:lnTo>
                <a:lnTo>
                  <a:pt x="189" y="84"/>
                </a:lnTo>
                <a:lnTo>
                  <a:pt x="192" y="63"/>
                </a:lnTo>
                <a:lnTo>
                  <a:pt x="189" y="44"/>
                </a:lnTo>
                <a:lnTo>
                  <a:pt x="177" y="27"/>
                </a:lnTo>
                <a:lnTo>
                  <a:pt x="162" y="17"/>
                </a:lnTo>
                <a:lnTo>
                  <a:pt x="141" y="13"/>
                </a:lnTo>
                <a:close/>
                <a:moveTo>
                  <a:pt x="141" y="0"/>
                </a:moveTo>
                <a:lnTo>
                  <a:pt x="166" y="4"/>
                </a:lnTo>
                <a:lnTo>
                  <a:pt x="187" y="19"/>
                </a:lnTo>
                <a:lnTo>
                  <a:pt x="200" y="38"/>
                </a:lnTo>
                <a:lnTo>
                  <a:pt x="206" y="63"/>
                </a:lnTo>
                <a:lnTo>
                  <a:pt x="200" y="90"/>
                </a:lnTo>
                <a:lnTo>
                  <a:pt x="187" y="109"/>
                </a:lnTo>
                <a:lnTo>
                  <a:pt x="166" y="123"/>
                </a:lnTo>
                <a:lnTo>
                  <a:pt x="141" y="129"/>
                </a:lnTo>
                <a:lnTo>
                  <a:pt x="119" y="125"/>
                </a:lnTo>
                <a:lnTo>
                  <a:pt x="100" y="115"/>
                </a:lnTo>
                <a:lnTo>
                  <a:pt x="10" y="205"/>
                </a:lnTo>
                <a:lnTo>
                  <a:pt x="0" y="196"/>
                </a:lnTo>
                <a:lnTo>
                  <a:pt x="91" y="106"/>
                </a:lnTo>
                <a:lnTo>
                  <a:pt x="81" y="86"/>
                </a:lnTo>
                <a:lnTo>
                  <a:pt x="77" y="63"/>
                </a:lnTo>
                <a:lnTo>
                  <a:pt x="81" y="38"/>
                </a:lnTo>
                <a:lnTo>
                  <a:pt x="95" y="19"/>
                </a:lnTo>
                <a:lnTo>
                  <a:pt x="116" y="4"/>
                </a:lnTo>
                <a:lnTo>
                  <a:pt x="141" y="0"/>
                </a:lnTo>
                <a:close/>
              </a:path>
            </a:pathLst>
          </a:custGeom>
          <a:solidFill>
            <a:srgbClr val="2A57E8"/>
          </a:solidFill>
          <a:ln w="0">
            <a:solidFill>
              <a:srgbClr val="2A57E8"/>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67" name="Straight Connector 52">
            <a:extLst>
              <a:ext uri="{FF2B5EF4-FFF2-40B4-BE49-F238E27FC236}">
                <a16:creationId xmlns:a16="http://schemas.microsoft.com/office/drawing/2014/main" id="{08773570-37FE-495B-B361-9AD3A1056EF8}"/>
              </a:ext>
            </a:extLst>
          </p:cNvPr>
          <p:cNvCxnSpPr>
            <a:cxnSpLocks/>
          </p:cNvCxnSpPr>
          <p:nvPr/>
        </p:nvCxnSpPr>
        <p:spPr>
          <a:xfrm flipH="1">
            <a:off x="3878223" y="5925811"/>
            <a:ext cx="1992165" cy="71694"/>
          </a:xfrm>
          <a:prstGeom prst="line">
            <a:avLst/>
          </a:prstGeom>
          <a:ln>
            <a:solidFill>
              <a:schemeClr val="bg1">
                <a:lumMod val="65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68" name="Straight Connector 93">
            <a:extLst>
              <a:ext uri="{FF2B5EF4-FFF2-40B4-BE49-F238E27FC236}">
                <a16:creationId xmlns:a16="http://schemas.microsoft.com/office/drawing/2014/main" id="{235AE324-1CB4-47DD-8650-310CDA941F01}"/>
              </a:ext>
            </a:extLst>
          </p:cNvPr>
          <p:cNvCxnSpPr>
            <a:cxnSpLocks/>
          </p:cNvCxnSpPr>
          <p:nvPr/>
        </p:nvCxnSpPr>
        <p:spPr>
          <a:xfrm flipH="1">
            <a:off x="4052631" y="3162356"/>
            <a:ext cx="1141885" cy="120"/>
          </a:xfrm>
          <a:prstGeom prst="line">
            <a:avLst/>
          </a:prstGeom>
          <a:ln>
            <a:solidFill>
              <a:schemeClr val="bg1">
                <a:lumMod val="65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69" name="Straight Connector 94">
            <a:extLst>
              <a:ext uri="{FF2B5EF4-FFF2-40B4-BE49-F238E27FC236}">
                <a16:creationId xmlns:a16="http://schemas.microsoft.com/office/drawing/2014/main" id="{C089D3EA-0939-4B85-B0DF-04F7D90A2CAA}"/>
              </a:ext>
            </a:extLst>
          </p:cNvPr>
          <p:cNvCxnSpPr>
            <a:cxnSpLocks/>
          </p:cNvCxnSpPr>
          <p:nvPr/>
        </p:nvCxnSpPr>
        <p:spPr>
          <a:xfrm flipH="1">
            <a:off x="4837821" y="4223152"/>
            <a:ext cx="1032567" cy="9060"/>
          </a:xfrm>
          <a:prstGeom prst="line">
            <a:avLst/>
          </a:prstGeom>
          <a:ln>
            <a:solidFill>
              <a:schemeClr val="bg1">
                <a:lumMod val="65000"/>
              </a:schemeClr>
            </a:solidFill>
            <a:tailEnd type="oval"/>
          </a:ln>
        </p:spPr>
        <p:style>
          <a:lnRef idx="1">
            <a:schemeClr val="accent3"/>
          </a:lnRef>
          <a:fillRef idx="0">
            <a:schemeClr val="accent3"/>
          </a:fillRef>
          <a:effectRef idx="0">
            <a:schemeClr val="accent3"/>
          </a:effectRef>
          <a:fontRef idx="minor">
            <a:schemeClr val="tx1"/>
          </a:fontRef>
        </p:style>
      </p:cxnSp>
      <p:cxnSp>
        <p:nvCxnSpPr>
          <p:cNvPr id="70" name="Straight Connector 99">
            <a:extLst>
              <a:ext uri="{FF2B5EF4-FFF2-40B4-BE49-F238E27FC236}">
                <a16:creationId xmlns:a16="http://schemas.microsoft.com/office/drawing/2014/main" id="{557F52DC-85A9-435E-9837-9FF58CDD30F7}"/>
              </a:ext>
            </a:extLst>
          </p:cNvPr>
          <p:cNvCxnSpPr>
            <a:cxnSpLocks/>
          </p:cNvCxnSpPr>
          <p:nvPr/>
        </p:nvCxnSpPr>
        <p:spPr>
          <a:xfrm flipH="1">
            <a:off x="753621" y="5977514"/>
            <a:ext cx="1944967" cy="0"/>
          </a:xfrm>
          <a:prstGeom prst="line">
            <a:avLst/>
          </a:prstGeom>
          <a:ln>
            <a:solidFill>
              <a:schemeClr val="bg1">
                <a:lumMod val="65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71" name="Straight Connector 100">
            <a:extLst>
              <a:ext uri="{FF2B5EF4-FFF2-40B4-BE49-F238E27FC236}">
                <a16:creationId xmlns:a16="http://schemas.microsoft.com/office/drawing/2014/main" id="{95D78BA3-E7E8-43F6-8DC7-F7B41BAB25E2}"/>
              </a:ext>
            </a:extLst>
          </p:cNvPr>
          <p:cNvCxnSpPr>
            <a:cxnSpLocks/>
          </p:cNvCxnSpPr>
          <p:nvPr/>
        </p:nvCxnSpPr>
        <p:spPr>
          <a:xfrm flipH="1">
            <a:off x="1306507" y="3144483"/>
            <a:ext cx="1172113" cy="0"/>
          </a:xfrm>
          <a:prstGeom prst="line">
            <a:avLst/>
          </a:prstGeom>
          <a:ln>
            <a:solidFill>
              <a:schemeClr val="bg1">
                <a:lumMod val="65000"/>
              </a:schemeClr>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72" name="Straight Connector 154">
            <a:extLst>
              <a:ext uri="{FF2B5EF4-FFF2-40B4-BE49-F238E27FC236}">
                <a16:creationId xmlns:a16="http://schemas.microsoft.com/office/drawing/2014/main" id="{C4E217E6-6DCD-4EEE-92A4-32E12588C106}"/>
              </a:ext>
            </a:extLst>
          </p:cNvPr>
          <p:cNvCxnSpPr>
            <a:cxnSpLocks/>
          </p:cNvCxnSpPr>
          <p:nvPr/>
        </p:nvCxnSpPr>
        <p:spPr>
          <a:xfrm flipH="1">
            <a:off x="840485" y="4051678"/>
            <a:ext cx="937414" cy="0"/>
          </a:xfrm>
          <a:prstGeom prst="line">
            <a:avLst/>
          </a:prstGeom>
          <a:ln>
            <a:solidFill>
              <a:schemeClr val="bg1">
                <a:lumMod val="65000"/>
              </a:schemeClr>
            </a:solidFill>
            <a:headEnd type="oval"/>
            <a:tailEnd type="none"/>
          </a:ln>
        </p:spPr>
        <p:style>
          <a:lnRef idx="1">
            <a:schemeClr val="accent3"/>
          </a:lnRef>
          <a:fillRef idx="0">
            <a:schemeClr val="accent3"/>
          </a:fillRef>
          <a:effectRef idx="0">
            <a:schemeClr val="accent3"/>
          </a:effectRef>
          <a:fontRef idx="minor">
            <a:schemeClr val="tx1"/>
          </a:fontRef>
        </p:style>
      </p:cxnSp>
      <p:pic>
        <p:nvPicPr>
          <p:cNvPr id="6" name="图片 5" descr="图标&#10;&#10;描述已自动生成">
            <a:extLst>
              <a:ext uri="{FF2B5EF4-FFF2-40B4-BE49-F238E27FC236}">
                <a16:creationId xmlns:a16="http://schemas.microsoft.com/office/drawing/2014/main" id="{8E562CD7-0423-426F-937E-ACE500B066A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59668" y="2511054"/>
            <a:ext cx="256763" cy="256763"/>
          </a:xfrm>
          <a:prstGeom prst="rect">
            <a:avLst/>
          </a:prstGeom>
        </p:spPr>
      </p:pic>
      <p:pic>
        <p:nvPicPr>
          <p:cNvPr id="8" name="图片 7" descr="电脑屏幕的照片上有字&#10;&#10;低可信度描述已自动生成">
            <a:extLst>
              <a:ext uri="{FF2B5EF4-FFF2-40B4-BE49-F238E27FC236}">
                <a16:creationId xmlns:a16="http://schemas.microsoft.com/office/drawing/2014/main" id="{5DD74CE2-85B6-4FB7-A379-D4083EAD45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2257" y="3416962"/>
            <a:ext cx="723121" cy="187825"/>
          </a:xfrm>
          <a:prstGeom prst="rect">
            <a:avLst/>
          </a:prstGeom>
        </p:spPr>
      </p:pic>
      <p:pic>
        <p:nvPicPr>
          <p:cNvPr id="10" name="图片 9" descr="一些文字和图案&#10;&#10;描述已自动生成">
            <a:extLst>
              <a:ext uri="{FF2B5EF4-FFF2-40B4-BE49-F238E27FC236}">
                <a16:creationId xmlns:a16="http://schemas.microsoft.com/office/drawing/2014/main" id="{D1199FAF-72F9-4B80-BC2E-14047DC0B4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65132" y="3596650"/>
            <a:ext cx="301604" cy="301604"/>
          </a:xfrm>
          <a:prstGeom prst="rect">
            <a:avLst/>
          </a:prstGeom>
        </p:spPr>
      </p:pic>
      <p:pic>
        <p:nvPicPr>
          <p:cNvPr id="13" name="图片 12" descr="图标&#10;&#10;描述已自动生成">
            <a:extLst>
              <a:ext uri="{FF2B5EF4-FFF2-40B4-BE49-F238E27FC236}">
                <a16:creationId xmlns:a16="http://schemas.microsoft.com/office/drawing/2014/main" id="{ECAA4B82-2C7E-4CFC-905A-B61FAAA3F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59201" y="5368019"/>
            <a:ext cx="212031" cy="212031"/>
          </a:xfrm>
          <a:prstGeom prst="rect">
            <a:avLst/>
          </a:prstGeom>
        </p:spPr>
      </p:pic>
      <p:sp>
        <p:nvSpPr>
          <p:cNvPr id="54" name="矩形 53">
            <a:extLst>
              <a:ext uri="{FF2B5EF4-FFF2-40B4-BE49-F238E27FC236}">
                <a16:creationId xmlns:a16="http://schemas.microsoft.com/office/drawing/2014/main" id="{F283DB30-F6D5-1241-AC74-49C1C78AC416}"/>
              </a:ext>
            </a:extLst>
          </p:cNvPr>
          <p:cNvSpPr/>
          <p:nvPr/>
        </p:nvSpPr>
        <p:spPr>
          <a:xfrm>
            <a:off x="1380537" y="1327628"/>
            <a:ext cx="5023264" cy="430887"/>
          </a:xfrm>
          <a:prstGeom prst="rect">
            <a:avLst/>
          </a:prstGeom>
        </p:spPr>
        <p:txBody>
          <a:bodyPr wrap="square">
            <a:spAutoFit/>
          </a:bodyPr>
          <a:lstStyle/>
          <a:p>
            <a:r>
              <a:rPr lang="en-US" altLang="zh-CN" sz="1100" dirty="0" err="1">
                <a:solidFill>
                  <a:schemeClr val="tx1">
                    <a:lumMod val="75000"/>
                  </a:schemeClr>
                </a:solidFill>
                <a:latin typeface="微软雅黑 Light" panose="020F0502020204030204"/>
                <a:ea typeface="微软雅黑 Light" panose="020B0502040204020203" pitchFamily="34" charset="-122"/>
                <a:cs typeface="+mn-ea"/>
                <a:sym typeface="+mn-lt"/>
              </a:rPr>
              <a:t>FiData</a:t>
            </a: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支持本地、云端等多种异构数据源接入，内置交叉表、饼图等</a:t>
            </a:r>
            <a:r>
              <a:rPr lang="en-US" altLang="zh-CN" sz="1100" dirty="0">
                <a:solidFill>
                  <a:schemeClr val="tx1">
                    <a:lumMod val="75000"/>
                  </a:schemeClr>
                </a:solidFill>
                <a:latin typeface="微软雅黑 Light" panose="020F0502020204030204"/>
                <a:ea typeface="微软雅黑 Light" panose="020B0502040204020203" pitchFamily="34" charset="-122"/>
                <a:cs typeface="+mn-ea"/>
              </a:rPr>
              <a:t>20+</a:t>
            </a: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数据可视化组件，具备强大</a:t>
            </a:r>
            <a:r>
              <a:rPr lang="en-US" altLang="zh-CN" sz="1100" dirty="0">
                <a:solidFill>
                  <a:schemeClr val="tx1">
                    <a:lumMod val="75000"/>
                  </a:schemeClr>
                </a:solidFill>
                <a:latin typeface="微软雅黑 Light" panose="020F0502020204030204"/>
                <a:ea typeface="微软雅黑 Light" panose="020B0502040204020203" pitchFamily="34" charset="-122"/>
                <a:cs typeface="+mn-ea"/>
              </a:rPr>
              <a:t>OLAP</a:t>
            </a: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分析能力，支持上钻下钻、联动跳转等分析</a:t>
            </a:r>
          </a:p>
        </p:txBody>
      </p:sp>
      <p:pic>
        <p:nvPicPr>
          <p:cNvPr id="5" name="图片 4" descr="电脑游戏的屏幕&#10;&#10;中度可信度描述已自动生成">
            <a:extLst>
              <a:ext uri="{FF2B5EF4-FFF2-40B4-BE49-F238E27FC236}">
                <a16:creationId xmlns:a16="http://schemas.microsoft.com/office/drawing/2014/main" id="{CC2CB602-B6E1-8449-88C8-9C28901F3A7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96124" y="4048202"/>
            <a:ext cx="4609234" cy="2618301"/>
          </a:xfrm>
          <a:prstGeom prst="rect">
            <a:avLst/>
          </a:prstGeom>
          <a:ln>
            <a:noFill/>
          </a:ln>
          <a:effectLst>
            <a:outerShdw blurRad="292100" dist="139700" dir="2700000" sx="97000" sy="97000" algn="tl" rotWithShape="0">
              <a:srgbClr val="2A57E8">
                <a:alpha val="65000"/>
              </a:srgbClr>
            </a:outerShdw>
          </a:effectLst>
        </p:spPr>
      </p:pic>
      <p:pic>
        <p:nvPicPr>
          <p:cNvPr id="7" name="图片 6" descr="图形用户界面, 应用程序, Excel&#10;&#10;描述已自动生成">
            <a:extLst>
              <a:ext uri="{FF2B5EF4-FFF2-40B4-BE49-F238E27FC236}">
                <a16:creationId xmlns:a16="http://schemas.microsoft.com/office/drawing/2014/main" id="{3DB0D038-46D4-BC4C-8A8F-324D16E2229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84704" y="1242265"/>
            <a:ext cx="4575671" cy="2618300"/>
          </a:xfrm>
          <a:prstGeom prst="rect">
            <a:avLst/>
          </a:prstGeom>
          <a:ln>
            <a:noFill/>
          </a:ln>
          <a:effectLst>
            <a:outerShdw blurRad="292100" dist="139700" dir="2700000" sx="97000" sy="97000" algn="tl" rotWithShape="0">
              <a:srgbClr val="2A57E8">
                <a:alpha val="65000"/>
              </a:srgbClr>
            </a:outerShdw>
          </a:effectLst>
        </p:spPr>
      </p:pic>
      <p:sp>
        <p:nvSpPr>
          <p:cNvPr id="3" name="矩形 2">
            <a:extLst>
              <a:ext uri="{FF2B5EF4-FFF2-40B4-BE49-F238E27FC236}">
                <a16:creationId xmlns:a16="http://schemas.microsoft.com/office/drawing/2014/main" id="{8AB69A3E-5438-0FD4-FF25-2B8E86CC1521}"/>
              </a:ext>
            </a:extLst>
          </p:cNvPr>
          <p:cNvSpPr/>
          <p:nvPr/>
        </p:nvSpPr>
        <p:spPr>
          <a:xfrm>
            <a:off x="2869031" y="4105536"/>
            <a:ext cx="868333" cy="830997"/>
          </a:xfrm>
          <a:prstGeom prst="rect">
            <a:avLst/>
          </a:prstGeom>
        </p:spPr>
        <p:txBody>
          <a:bodyPr wrap="square">
            <a:spAutoFit/>
          </a:bodyPr>
          <a:lstStyle/>
          <a:p>
            <a:pPr algn="dist"/>
            <a:r>
              <a:rPr lang="zh-CN" altLang="en-US" sz="2400" b="1" dirty="0">
                <a:solidFill>
                  <a:srgbClr val="2A57E8"/>
                </a:solidFill>
              </a:rPr>
              <a:t>核心</a:t>
            </a:r>
            <a:endParaRPr lang="en-US" altLang="zh-CN" sz="2400" b="1" dirty="0">
              <a:solidFill>
                <a:srgbClr val="2A57E8"/>
              </a:solidFill>
            </a:endParaRPr>
          </a:p>
          <a:p>
            <a:pPr algn="dist"/>
            <a:r>
              <a:rPr lang="zh-CN" altLang="en-US" sz="2400" b="1" dirty="0">
                <a:solidFill>
                  <a:srgbClr val="2A57E8"/>
                </a:solidFill>
              </a:rPr>
              <a:t>功能</a:t>
            </a:r>
            <a:endParaRPr lang="zh-CN" altLang="en-US" sz="2000" dirty="0"/>
          </a:p>
        </p:txBody>
      </p:sp>
    </p:spTree>
    <p:extLst>
      <p:ext uri="{BB962C8B-B14F-4D97-AF65-F5344CB8AC3E}">
        <p14:creationId xmlns:p14="http://schemas.microsoft.com/office/powerpoint/2010/main" val="32407455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373BC0-FEB4-EB4F-8792-5F0E0E3D3352}"/>
              </a:ext>
            </a:extLst>
          </p:cNvPr>
          <p:cNvSpPr>
            <a:spLocks noGrp="1"/>
          </p:cNvSpPr>
          <p:nvPr>
            <p:ph type="title"/>
          </p:nvPr>
        </p:nvSpPr>
        <p:spPr/>
        <p:txBody>
          <a:bodyPr/>
          <a:lstStyle/>
          <a:p>
            <a:pPr algn="l"/>
            <a:r>
              <a:rPr kumimoji="1" lang="en-US" altLang="zh-CN" b="1" dirty="0"/>
              <a:t>2.</a:t>
            </a:r>
            <a:r>
              <a:rPr kumimoji="1" lang="zh-CN" altLang="en-US" b="1" dirty="0"/>
              <a:t>数据消费</a:t>
            </a:r>
            <a:r>
              <a:rPr kumimoji="1" lang="en-US" altLang="zh-CN" b="1" dirty="0"/>
              <a:t>-</a:t>
            </a:r>
            <a:r>
              <a:rPr kumimoji="1" lang="zh-CN" altLang="en-US" b="1" dirty="0"/>
              <a:t>数据服务</a:t>
            </a:r>
          </a:p>
        </p:txBody>
      </p:sp>
      <p:sp>
        <p:nvSpPr>
          <p:cNvPr id="12" name="TextBox 160">
            <a:extLst>
              <a:ext uri="{FF2B5EF4-FFF2-40B4-BE49-F238E27FC236}">
                <a16:creationId xmlns:a16="http://schemas.microsoft.com/office/drawing/2014/main" id="{639DAA68-7C03-0449-BA4D-9E32FD970AB3}"/>
              </a:ext>
            </a:extLst>
          </p:cNvPr>
          <p:cNvSpPr txBox="1"/>
          <p:nvPr/>
        </p:nvSpPr>
        <p:spPr>
          <a:xfrm>
            <a:off x="8097113" y="2786071"/>
            <a:ext cx="1572023" cy="1435046"/>
          </a:xfrm>
          <a:prstGeom prst="rect">
            <a:avLst/>
          </a:prstGeom>
          <a:solidFill>
            <a:srgbClr val="2A57E8"/>
          </a:solidFill>
          <a:ln>
            <a:solidFill>
              <a:srgbClr val="2A57E8"/>
            </a:solidFill>
          </a:ln>
        </p:spPr>
        <p:txBody>
          <a:bodyPr vert="horz" wrap="square" lIns="91427" tIns="91427" rIns="91427" bIns="91427" rtlCol="0" anchor="ctr">
            <a:no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lang="zh-CN" altLang="en-US" sz="1499" b="1" kern="0" dirty="0">
                <a:solidFill>
                  <a:prstClr val="white"/>
                </a:solidFill>
                <a:ea typeface="Segoe UI" pitchFamily="34" charset="0"/>
                <a:cs typeface="Segoe UI" pitchFamily="34" charset="0"/>
              </a:rPr>
              <a:t>应用管理</a:t>
            </a:r>
            <a:endParaRPr kumimoji="0" lang="en-US" sz="1499" b="1" i="0" u="none" strike="noStrike" kern="0" cap="none" spc="0" normalizeH="0" baseline="0" noProof="0" dirty="0">
              <a:ln>
                <a:noFill/>
              </a:ln>
              <a:solidFill>
                <a:prstClr val="white"/>
              </a:solidFill>
              <a:effectLst/>
              <a:uLnTx/>
              <a:uFillTx/>
              <a:ea typeface="Segoe UI" pitchFamily="34" charset="0"/>
              <a:cs typeface="Segoe UI" pitchFamily="34" charset="0"/>
            </a:endParaRPr>
          </a:p>
        </p:txBody>
      </p:sp>
      <p:sp>
        <p:nvSpPr>
          <p:cNvPr id="13" name="TextBox 161">
            <a:extLst>
              <a:ext uri="{FF2B5EF4-FFF2-40B4-BE49-F238E27FC236}">
                <a16:creationId xmlns:a16="http://schemas.microsoft.com/office/drawing/2014/main" id="{5082ECD3-18EE-5F4F-8EF1-4BF10304D7FC}"/>
              </a:ext>
            </a:extLst>
          </p:cNvPr>
          <p:cNvSpPr txBox="1"/>
          <p:nvPr/>
        </p:nvSpPr>
        <p:spPr>
          <a:xfrm>
            <a:off x="9783801" y="2784593"/>
            <a:ext cx="1572023" cy="1435046"/>
          </a:xfrm>
          <a:prstGeom prst="rect">
            <a:avLst/>
          </a:prstGeom>
          <a:solidFill>
            <a:srgbClr val="FF4073"/>
          </a:solidFill>
          <a:ln>
            <a:solidFill>
              <a:srgbClr val="FF4073"/>
            </a:solidFill>
          </a:ln>
        </p:spPr>
        <p:txBody>
          <a:bodyPr vert="horz" wrap="square" lIns="91427" tIns="91427" rIns="91427" bIns="91427" rtlCol="0" anchor="ctr">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defTabSz="914224">
              <a:defRPr/>
            </a:pPr>
            <a:r>
              <a:rPr kumimoji="0" lang="zh-CN" altLang="en-US" sz="1499" b="1" i="0" u="none" strike="noStrike" kern="0" cap="none" spc="0" normalizeH="0" baseline="0" noProof="0" dirty="0">
                <a:ln>
                  <a:noFill/>
                </a:ln>
                <a:solidFill>
                  <a:prstClr val="white"/>
                </a:solidFill>
                <a:effectLst/>
                <a:uLnTx/>
                <a:uFillTx/>
                <a:latin typeface="Segoe UI" pitchFamily="34" charset="0"/>
                <a:ea typeface="Segoe UI" pitchFamily="34" charset="0"/>
                <a:cs typeface="Segoe UI" pitchFamily="34" charset="0"/>
              </a:rPr>
              <a:t>非实时推送</a:t>
            </a:r>
            <a:endParaRPr kumimoji="0" lang="en-US" sz="1499" b="1" i="0" u="none" strike="noStrike" kern="0" cap="none" spc="0" normalizeH="0" baseline="0" noProof="0" dirty="0">
              <a:ln>
                <a:noFill/>
              </a:ln>
              <a:solidFill>
                <a:prstClr val="white"/>
              </a:solidFill>
              <a:effectLst/>
              <a:uLnTx/>
              <a:uFillTx/>
              <a:latin typeface="Segoe UI" pitchFamily="34" charset="0"/>
              <a:ea typeface="Segoe UI" pitchFamily="34" charset="0"/>
              <a:cs typeface="Segoe UI" pitchFamily="34" charset="0"/>
            </a:endParaRPr>
          </a:p>
        </p:txBody>
      </p:sp>
      <p:sp>
        <p:nvSpPr>
          <p:cNvPr id="14" name="TextBox 162">
            <a:extLst>
              <a:ext uri="{FF2B5EF4-FFF2-40B4-BE49-F238E27FC236}">
                <a16:creationId xmlns:a16="http://schemas.microsoft.com/office/drawing/2014/main" id="{12B57AFA-1DEC-334C-B9D0-068D1FC4A25A}"/>
              </a:ext>
            </a:extLst>
          </p:cNvPr>
          <p:cNvSpPr txBox="1"/>
          <p:nvPr/>
        </p:nvSpPr>
        <p:spPr>
          <a:xfrm>
            <a:off x="8110033" y="4317276"/>
            <a:ext cx="1572022" cy="1435045"/>
          </a:xfrm>
          <a:prstGeom prst="rect">
            <a:avLst/>
          </a:prstGeom>
          <a:solidFill>
            <a:srgbClr val="FE8135"/>
          </a:solidFill>
          <a:ln>
            <a:solidFill>
              <a:srgbClr val="FE8135"/>
            </a:solidFill>
          </a:ln>
        </p:spPr>
        <p:txBody>
          <a:bodyPr vert="horz" wrap="square" lIns="91427" tIns="91427" rIns="91427" bIns="91427" rtlCol="0" anchor="ctr">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1499" b="1" i="0" u="none" strike="noStrike" kern="0" cap="none" spc="0" normalizeH="0" baseline="0" noProof="0" dirty="0" err="1">
                <a:ln>
                  <a:noFill/>
                </a:ln>
                <a:solidFill>
                  <a:prstClr val="white"/>
                </a:solidFill>
                <a:effectLst/>
                <a:uLnTx/>
                <a:uFillTx/>
                <a:latin typeface="Segoe UI" pitchFamily="34" charset="0"/>
                <a:ea typeface="Segoe UI" pitchFamily="34" charset="0"/>
                <a:cs typeface="Segoe UI" pitchFamily="34" charset="0"/>
              </a:rPr>
              <a:t>实时推送</a:t>
            </a:r>
            <a:endParaRPr kumimoji="0" lang="en-US" sz="1499" b="1" i="0" u="none" strike="noStrike" kern="0" cap="none" spc="0" normalizeH="0" baseline="0" noProof="0" dirty="0">
              <a:ln>
                <a:noFill/>
              </a:ln>
              <a:solidFill>
                <a:prstClr val="white"/>
              </a:solidFill>
              <a:effectLst/>
              <a:uLnTx/>
              <a:uFillTx/>
              <a:latin typeface="Segoe UI" pitchFamily="34" charset="0"/>
              <a:ea typeface="Segoe UI" pitchFamily="34" charset="0"/>
              <a:cs typeface="Segoe UI" pitchFamily="34" charset="0"/>
            </a:endParaRPr>
          </a:p>
        </p:txBody>
      </p:sp>
      <p:sp>
        <p:nvSpPr>
          <p:cNvPr id="15" name="TextBox 163">
            <a:extLst>
              <a:ext uri="{FF2B5EF4-FFF2-40B4-BE49-F238E27FC236}">
                <a16:creationId xmlns:a16="http://schemas.microsoft.com/office/drawing/2014/main" id="{9C653EDB-5AE6-5E4D-9EF7-7337C2D191CA}"/>
              </a:ext>
            </a:extLst>
          </p:cNvPr>
          <p:cNvSpPr txBox="1"/>
          <p:nvPr/>
        </p:nvSpPr>
        <p:spPr>
          <a:xfrm>
            <a:off x="9792674" y="4311811"/>
            <a:ext cx="1572023" cy="1435046"/>
          </a:xfrm>
          <a:prstGeom prst="rect">
            <a:avLst/>
          </a:prstGeom>
          <a:solidFill>
            <a:srgbClr val="39C4B6"/>
          </a:solidFill>
          <a:ln>
            <a:solidFill>
              <a:srgbClr val="39C4B6"/>
            </a:solidFill>
          </a:ln>
        </p:spPr>
        <p:txBody>
          <a:bodyPr vert="horz" wrap="square" lIns="91427" tIns="91427" rIns="91427" bIns="91427" rtlCol="0" anchor="ctr">
            <a:noAutofit/>
          </a:bodyPr>
          <a:lstStyle>
            <a:defPPr>
              <a:defRPr lang="en-US"/>
            </a:defPPr>
            <a:lvl1pPr algn="ctr">
              <a:defRPr sz="1500">
                <a:solidFill>
                  <a:schemeClr val="bg1"/>
                </a:solidFill>
                <a:latin typeface="Segoe UI" pitchFamily="34" charset="0"/>
                <a:ea typeface="Segoe UI" pitchFamily="34" charset="0"/>
                <a:cs typeface="Segoe UI" pitchFamily="34" charset="0"/>
              </a:defRPr>
            </a:lvl1pPr>
          </a:lstStyle>
          <a:p>
            <a:pPr lvl="0" defTabSz="914224">
              <a:defRPr/>
            </a:pPr>
            <a:r>
              <a:rPr kumimoji="0" lang="en-US" sz="1499" b="1" i="0" u="none" strike="noStrike" kern="0" cap="none" spc="0" normalizeH="0" baseline="0" noProof="0" dirty="0" err="1">
                <a:ln>
                  <a:noFill/>
                </a:ln>
                <a:solidFill>
                  <a:prstClr val="white"/>
                </a:solidFill>
                <a:effectLst/>
                <a:uLnTx/>
                <a:uFillTx/>
                <a:latin typeface="Segoe UI" pitchFamily="34" charset="0"/>
                <a:ea typeface="Segoe UI" pitchFamily="34" charset="0"/>
                <a:cs typeface="Segoe UI" pitchFamily="34" charset="0"/>
              </a:rPr>
              <a:t>消费监控</a:t>
            </a:r>
            <a:endParaRPr kumimoji="0" lang="en-US" sz="1499" b="1" i="0" u="none" strike="noStrike" kern="0" cap="none" spc="0" normalizeH="0" baseline="0" noProof="0" dirty="0">
              <a:ln>
                <a:noFill/>
              </a:ln>
              <a:solidFill>
                <a:prstClr val="white"/>
              </a:solidFill>
              <a:effectLst/>
              <a:uLnTx/>
              <a:uFillTx/>
              <a:latin typeface="Segoe UI" pitchFamily="34" charset="0"/>
              <a:ea typeface="Segoe UI" pitchFamily="34" charset="0"/>
              <a:cs typeface="Segoe UI" pitchFamily="34" charset="0"/>
            </a:endParaRPr>
          </a:p>
        </p:txBody>
      </p:sp>
      <p:sp>
        <p:nvSpPr>
          <p:cNvPr id="16" name="文本框 15">
            <a:extLst>
              <a:ext uri="{FF2B5EF4-FFF2-40B4-BE49-F238E27FC236}">
                <a16:creationId xmlns:a16="http://schemas.microsoft.com/office/drawing/2014/main" id="{6F5D07D5-7B53-1740-BFC7-63D48E62428D}"/>
              </a:ext>
            </a:extLst>
          </p:cNvPr>
          <p:cNvSpPr txBox="1"/>
          <p:nvPr/>
        </p:nvSpPr>
        <p:spPr>
          <a:xfrm>
            <a:off x="286945" y="1163389"/>
            <a:ext cx="4979417" cy="400110"/>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zh-CN" altLang="en-US" sz="2000" dirty="0">
                <a:gradFill>
                  <a:gsLst>
                    <a:gs pos="2917">
                      <a:schemeClr val="tx1"/>
                    </a:gs>
                    <a:gs pos="30000">
                      <a:schemeClr val="tx1"/>
                    </a:gs>
                  </a:gsLst>
                  <a:lin ang="5400000" scaled="0"/>
                </a:gradFill>
                <a:sym typeface="+mn-lt"/>
              </a:rPr>
              <a:t>应用管理</a:t>
            </a:r>
            <a:endParaRPr lang="en-US" altLang="zh-CN" sz="2000" dirty="0">
              <a:gradFill>
                <a:gsLst>
                  <a:gs pos="2917">
                    <a:schemeClr val="tx1"/>
                  </a:gs>
                  <a:gs pos="30000">
                    <a:schemeClr val="tx1"/>
                  </a:gs>
                </a:gsLst>
                <a:lin ang="5400000" scaled="0"/>
              </a:gradFill>
              <a:sym typeface="+mn-lt"/>
            </a:endParaRPr>
          </a:p>
        </p:txBody>
      </p:sp>
      <p:sp>
        <p:nvSpPr>
          <p:cNvPr id="17" name="íślíḋè-文本框 369">
            <a:extLst>
              <a:ext uri="{FF2B5EF4-FFF2-40B4-BE49-F238E27FC236}">
                <a16:creationId xmlns:a16="http://schemas.microsoft.com/office/drawing/2014/main" id="{C1BE1E7B-FF5A-AA4F-A417-971E1A549BF1}"/>
              </a:ext>
            </a:extLst>
          </p:cNvPr>
          <p:cNvSpPr txBox="1"/>
          <p:nvPr/>
        </p:nvSpPr>
        <p:spPr>
          <a:xfrm>
            <a:off x="8110033" y="980201"/>
            <a:ext cx="3231704" cy="1566705"/>
          </a:xfrm>
          <a:prstGeom prst="rect">
            <a:avLst/>
          </a:prstGeom>
          <a:noFill/>
        </p:spPr>
        <p:txBody>
          <a:bodyPr wrap="square" lIns="0" tIns="0" rIns="0" bIns="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sz="1200" dirty="0">
                <a:solidFill>
                  <a:schemeClr val="tx1">
                    <a:lumMod val="75000"/>
                  </a:schemeClr>
                </a:solidFill>
                <a:latin typeface="微软雅黑 Light" panose="020F0502020204030204"/>
                <a:ea typeface="微软雅黑 Light" panose="020B0502040204020203" pitchFamily="34" charset="-122"/>
                <a:cs typeface="+mn-ea"/>
              </a:rPr>
              <a:t>1.</a:t>
            </a:r>
            <a:r>
              <a:rPr lang="zh-CN" altLang="en-US" sz="1200" dirty="0">
                <a:solidFill>
                  <a:schemeClr val="tx1">
                    <a:lumMod val="75000"/>
                  </a:schemeClr>
                </a:solidFill>
                <a:latin typeface="微软雅黑 Light" panose="020F0502020204030204"/>
                <a:ea typeface="微软雅黑 Light" panose="020B0502040204020203" pitchFamily="34" charset="-122"/>
                <a:cs typeface="+mn-ea"/>
              </a:rPr>
              <a:t>作为下游消费系统，在平台上注册下游应用，用于作为标签的出站通道。</a:t>
            </a:r>
            <a:endParaRPr lang="en-US" altLang="zh-CN" sz="1200" dirty="0">
              <a:solidFill>
                <a:schemeClr val="tx1">
                  <a:lumMod val="75000"/>
                </a:schemeClr>
              </a:solidFill>
              <a:latin typeface="微软雅黑 Light" panose="020F0502020204030204"/>
              <a:ea typeface="微软雅黑 Light" panose="020B0502040204020203" pitchFamily="34" charset="-122"/>
              <a:cs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US" altLang="zh-CN" sz="1200" dirty="0">
              <a:solidFill>
                <a:schemeClr val="tx1">
                  <a:lumMod val="75000"/>
                </a:schemeClr>
              </a:solidFill>
              <a:latin typeface="微软雅黑 Light" panose="020F0502020204030204"/>
              <a:ea typeface="微软雅黑 Light" panose="020B0502040204020203" pitchFamily="34" charset="-122"/>
              <a:cs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sz="1200" dirty="0">
                <a:solidFill>
                  <a:schemeClr val="tx1">
                    <a:lumMod val="75000"/>
                  </a:schemeClr>
                </a:solidFill>
                <a:latin typeface="微软雅黑 Light" panose="020F0502020204030204"/>
                <a:ea typeface="微软雅黑 Light" panose="020B0502040204020203" pitchFamily="34" charset="-122"/>
                <a:cs typeface="+mn-ea"/>
              </a:rPr>
              <a:t>2.</a:t>
            </a:r>
            <a:r>
              <a:rPr lang="zh-CN" altLang="en-US" sz="1200" dirty="0">
                <a:solidFill>
                  <a:schemeClr val="tx1">
                    <a:lumMod val="75000"/>
                  </a:schemeClr>
                </a:solidFill>
                <a:latin typeface="微软雅黑 Light" panose="020F0502020204030204"/>
                <a:ea typeface="微软雅黑 Light" panose="020B0502040204020203" pitchFamily="34" charset="-122"/>
                <a:cs typeface="+mn-ea"/>
              </a:rPr>
              <a:t>为下游应用配置非实时和实时消费方式完成标签的配置分发</a:t>
            </a:r>
            <a:endParaRPr lang="en-US" altLang="zh-CN" sz="1200" dirty="0">
              <a:solidFill>
                <a:schemeClr val="tx1">
                  <a:lumMod val="75000"/>
                </a:schemeClr>
              </a:solidFill>
              <a:latin typeface="微软雅黑 Light" panose="020F0502020204030204"/>
              <a:ea typeface="微软雅黑 Light" panose="020B0502040204020203" pitchFamily="34" charset="-122"/>
              <a:cs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US" altLang="zh-CN" sz="1200" dirty="0">
              <a:solidFill>
                <a:schemeClr val="tx1">
                  <a:lumMod val="75000"/>
                </a:schemeClr>
              </a:solidFill>
              <a:latin typeface="微软雅黑 Light" panose="020F0502020204030204"/>
              <a:ea typeface="微软雅黑 Light" panose="020B0502040204020203" pitchFamily="34" charset="-122"/>
              <a:cs typeface="+mn-ea"/>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altLang="zh-CN" sz="1200" dirty="0">
                <a:solidFill>
                  <a:schemeClr val="tx1">
                    <a:lumMod val="75000"/>
                  </a:schemeClr>
                </a:solidFill>
                <a:latin typeface="微软雅黑 Light" panose="020F0502020204030204"/>
                <a:ea typeface="微软雅黑 Light" panose="020B0502040204020203" pitchFamily="34" charset="-122"/>
                <a:cs typeface="+mn-ea"/>
              </a:rPr>
              <a:t>3.</a:t>
            </a:r>
            <a:r>
              <a:rPr lang="zh-CN" altLang="en-US" sz="1200" dirty="0">
                <a:solidFill>
                  <a:schemeClr val="tx1">
                    <a:lumMod val="75000"/>
                  </a:schemeClr>
                </a:solidFill>
                <a:latin typeface="微软雅黑 Light" panose="020F0502020204030204"/>
                <a:ea typeface="微软雅黑 Light" panose="020B0502040204020203" pitchFamily="34" charset="-122"/>
                <a:cs typeface="+mn-ea"/>
              </a:rPr>
              <a:t>通过下游应用数据调用监控实现数据的使用监控</a:t>
            </a:r>
            <a:endParaRPr lang="en-US" altLang="zh-CN" sz="1200" dirty="0">
              <a:solidFill>
                <a:schemeClr val="tx1">
                  <a:lumMod val="75000"/>
                </a:schemeClr>
              </a:solidFill>
              <a:latin typeface="微软雅黑 Light" panose="020F0502020204030204"/>
              <a:ea typeface="微软雅黑 Light" panose="020B0502040204020203" pitchFamily="34" charset="-122"/>
              <a:cs typeface="+mn-ea"/>
            </a:endParaRPr>
          </a:p>
        </p:txBody>
      </p:sp>
      <p:pic>
        <p:nvPicPr>
          <p:cNvPr id="18" name="图片 17">
            <a:extLst>
              <a:ext uri="{FF2B5EF4-FFF2-40B4-BE49-F238E27FC236}">
                <a16:creationId xmlns:a16="http://schemas.microsoft.com/office/drawing/2014/main" id="{2DD52C93-867A-FD47-8E7B-C26684274A29}"/>
              </a:ext>
            </a:extLst>
          </p:cNvPr>
          <p:cNvPicPr>
            <a:picLocks noChangeAspect="1"/>
          </p:cNvPicPr>
          <p:nvPr/>
        </p:nvPicPr>
        <p:blipFill>
          <a:blip r:embed="rId2"/>
          <a:stretch>
            <a:fillRect/>
          </a:stretch>
        </p:blipFill>
        <p:spPr>
          <a:xfrm>
            <a:off x="286945" y="1980462"/>
            <a:ext cx="7058187" cy="3841860"/>
          </a:xfrm>
          <a:prstGeom prst="rect">
            <a:avLst/>
          </a:prstGeom>
        </p:spPr>
      </p:pic>
    </p:spTree>
    <p:extLst>
      <p:ext uri="{BB962C8B-B14F-4D97-AF65-F5344CB8AC3E}">
        <p14:creationId xmlns:p14="http://schemas.microsoft.com/office/powerpoint/2010/main" val="7175821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BF838-E25C-E24E-99D9-39C357656FCA}"/>
              </a:ext>
            </a:extLst>
          </p:cNvPr>
          <p:cNvSpPr>
            <a:spLocks noGrp="1"/>
          </p:cNvSpPr>
          <p:nvPr>
            <p:ph type="title"/>
          </p:nvPr>
        </p:nvSpPr>
        <p:spPr/>
        <p:txBody>
          <a:bodyPr>
            <a:normAutofit/>
          </a:bodyPr>
          <a:lstStyle/>
          <a:p>
            <a:pPr algn="l"/>
            <a:r>
              <a:rPr kumimoji="1" lang="zh-CN" altLang="en-US" b="1" dirty="0"/>
              <a:t>数据服务</a:t>
            </a:r>
            <a:r>
              <a:rPr kumimoji="1" lang="en-US" altLang="zh-CN" b="1" dirty="0"/>
              <a:t>-API</a:t>
            </a:r>
            <a:r>
              <a:rPr kumimoji="1" lang="zh-CN" altLang="en-US" b="1" dirty="0"/>
              <a:t>方式出库</a:t>
            </a:r>
          </a:p>
        </p:txBody>
      </p:sp>
      <p:sp>
        <p:nvSpPr>
          <p:cNvPr id="4" name="文本框 3">
            <a:extLst>
              <a:ext uri="{FF2B5EF4-FFF2-40B4-BE49-F238E27FC236}">
                <a16:creationId xmlns:a16="http://schemas.microsoft.com/office/drawing/2014/main" id="{9F7436C4-52A7-FE4C-B4C9-46C8A544B9CF}"/>
              </a:ext>
            </a:extLst>
          </p:cNvPr>
          <p:cNvSpPr txBox="1"/>
          <p:nvPr/>
        </p:nvSpPr>
        <p:spPr>
          <a:xfrm>
            <a:off x="485765" y="1211287"/>
            <a:ext cx="3383165" cy="400110"/>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en-US" altLang="zh-CN" dirty="0">
                <a:sym typeface="+mn-lt"/>
              </a:rPr>
              <a:t>API</a:t>
            </a:r>
            <a:r>
              <a:rPr lang="zh-CN" altLang="en-US" dirty="0">
                <a:sym typeface="+mn-lt"/>
              </a:rPr>
              <a:t>配置</a:t>
            </a:r>
          </a:p>
        </p:txBody>
      </p:sp>
      <p:sp>
        <p:nvSpPr>
          <p:cNvPr id="5" name="íślíḋè-文本框 369">
            <a:extLst>
              <a:ext uri="{FF2B5EF4-FFF2-40B4-BE49-F238E27FC236}">
                <a16:creationId xmlns:a16="http://schemas.microsoft.com/office/drawing/2014/main" id="{81E91848-F5D7-1A41-8D7D-EA32DA41263B}"/>
              </a:ext>
            </a:extLst>
          </p:cNvPr>
          <p:cNvSpPr txBox="1"/>
          <p:nvPr/>
        </p:nvSpPr>
        <p:spPr>
          <a:xfrm>
            <a:off x="485765" y="1717991"/>
            <a:ext cx="4086571" cy="1047760"/>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通过拖拉拽的方式从标签库中拖拽标签或者借助外部表功能以及数据</a:t>
            </a:r>
            <a:r>
              <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ID+</a:t>
            </a: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标签</a:t>
            </a:r>
            <a:r>
              <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ID</a:t>
            </a:r>
            <a:r>
              <a:rPr lang="zh-CN" altLang="en-US" sz="1400" dirty="0">
                <a:latin typeface="微软雅黑 Light" panose="020F0502020204030204"/>
                <a:ea typeface="微软雅黑 Light" panose="020B0502040204020203" pitchFamily="34" charset="-122"/>
                <a:cs typeface="+mn-ea"/>
                <a:sym typeface="+mn-lt"/>
              </a:rPr>
              <a:t>对应的关系生成标签业务数据行</a:t>
            </a: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400" dirty="0">
                <a:latin typeface="微软雅黑 Light" panose="020F0502020204030204"/>
                <a:ea typeface="微软雅黑 Light" panose="020B0502040204020203" pitchFamily="34" charset="-122"/>
                <a:cs typeface="+mn-ea"/>
                <a:sym typeface="+mn-lt"/>
              </a:rPr>
              <a:t>通过拖拉拽的方式为</a:t>
            </a:r>
            <a:r>
              <a:rPr lang="en-US" altLang="zh-CN" sz="1400" dirty="0">
                <a:latin typeface="微软雅黑 Light" panose="020F0502020204030204"/>
                <a:ea typeface="微软雅黑 Light" panose="020B0502040204020203" pitchFamily="34" charset="-122"/>
                <a:cs typeface="+mn-ea"/>
                <a:sym typeface="+mn-lt"/>
              </a:rPr>
              <a:t>API</a:t>
            </a:r>
            <a:r>
              <a:rPr lang="zh-CN" altLang="en-US" sz="1400" dirty="0">
                <a:latin typeface="微软雅黑 Light" panose="020F0502020204030204"/>
                <a:ea typeface="微软雅黑 Light" panose="020B0502040204020203" pitchFamily="34" charset="-122"/>
                <a:cs typeface="+mn-ea"/>
                <a:sym typeface="+mn-lt"/>
              </a:rPr>
              <a:t>配置所需输入参数。</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pic>
        <p:nvPicPr>
          <p:cNvPr id="6" name="图片 5">
            <a:extLst>
              <a:ext uri="{FF2B5EF4-FFF2-40B4-BE49-F238E27FC236}">
                <a16:creationId xmlns:a16="http://schemas.microsoft.com/office/drawing/2014/main" id="{0659F445-1D30-8A41-9391-0D3D0856C862}"/>
              </a:ext>
            </a:extLst>
          </p:cNvPr>
          <p:cNvPicPr>
            <a:picLocks noChangeAspect="1"/>
          </p:cNvPicPr>
          <p:nvPr/>
        </p:nvPicPr>
        <p:blipFill>
          <a:blip r:embed="rId2"/>
          <a:stretch>
            <a:fillRect/>
          </a:stretch>
        </p:blipFill>
        <p:spPr>
          <a:xfrm>
            <a:off x="5568842" y="571214"/>
            <a:ext cx="6372002" cy="2751243"/>
          </a:xfrm>
          <a:prstGeom prst="rect">
            <a:avLst/>
          </a:prstGeom>
        </p:spPr>
      </p:pic>
      <p:pic>
        <p:nvPicPr>
          <p:cNvPr id="7" name="图片 6">
            <a:extLst>
              <a:ext uri="{FF2B5EF4-FFF2-40B4-BE49-F238E27FC236}">
                <a16:creationId xmlns:a16="http://schemas.microsoft.com/office/drawing/2014/main" id="{3107329C-ECE8-C648-8FF4-05CA85E9E132}"/>
              </a:ext>
            </a:extLst>
          </p:cNvPr>
          <p:cNvPicPr>
            <a:picLocks noChangeAspect="1"/>
          </p:cNvPicPr>
          <p:nvPr/>
        </p:nvPicPr>
        <p:blipFill>
          <a:blip r:embed="rId3"/>
          <a:stretch>
            <a:fillRect/>
          </a:stretch>
        </p:blipFill>
        <p:spPr>
          <a:xfrm>
            <a:off x="5568842" y="3767462"/>
            <a:ext cx="6372002" cy="2872514"/>
          </a:xfrm>
          <a:prstGeom prst="rect">
            <a:avLst/>
          </a:prstGeom>
        </p:spPr>
      </p:pic>
      <p:sp>
        <p:nvSpPr>
          <p:cNvPr id="8" name="下箭头 7">
            <a:extLst>
              <a:ext uri="{FF2B5EF4-FFF2-40B4-BE49-F238E27FC236}">
                <a16:creationId xmlns:a16="http://schemas.microsoft.com/office/drawing/2014/main" id="{DC4E55FD-2E69-B445-A707-2D3559EA039F}"/>
              </a:ext>
            </a:extLst>
          </p:cNvPr>
          <p:cNvSpPr/>
          <p:nvPr/>
        </p:nvSpPr>
        <p:spPr bwMode="auto">
          <a:xfrm>
            <a:off x="8998110" y="3497262"/>
            <a:ext cx="329053" cy="190951"/>
          </a:xfrm>
          <a:prstGeom prst="down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9" name="文本框 8">
            <a:extLst>
              <a:ext uri="{FF2B5EF4-FFF2-40B4-BE49-F238E27FC236}">
                <a16:creationId xmlns:a16="http://schemas.microsoft.com/office/drawing/2014/main" id="{606EC67A-2974-2D4E-8895-2A3D9D9EDFAB}"/>
              </a:ext>
            </a:extLst>
          </p:cNvPr>
          <p:cNvSpPr txBox="1"/>
          <p:nvPr/>
        </p:nvSpPr>
        <p:spPr>
          <a:xfrm>
            <a:off x="485764" y="3192627"/>
            <a:ext cx="3383165" cy="400110"/>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下游系统应用配置</a:t>
            </a:r>
          </a:p>
        </p:txBody>
      </p:sp>
      <p:sp>
        <p:nvSpPr>
          <p:cNvPr id="10" name="íślíḋè-文本框 369">
            <a:extLst>
              <a:ext uri="{FF2B5EF4-FFF2-40B4-BE49-F238E27FC236}">
                <a16:creationId xmlns:a16="http://schemas.microsoft.com/office/drawing/2014/main" id="{B2BFE6AE-0A1B-274F-927A-5F30B2C87906}"/>
              </a:ext>
            </a:extLst>
          </p:cNvPr>
          <p:cNvSpPr txBox="1"/>
          <p:nvPr/>
        </p:nvSpPr>
        <p:spPr>
          <a:xfrm>
            <a:off x="495631" y="3497262"/>
            <a:ext cx="4086571" cy="1645902"/>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400" dirty="0">
                <a:latin typeface="微软雅黑 Light" panose="020F0502020204030204"/>
                <a:ea typeface="微软雅黑 Light" panose="020B0502040204020203" pitchFamily="34" charset="-122"/>
                <a:cs typeface="+mn-ea"/>
                <a:sym typeface="+mn-lt"/>
              </a:rPr>
              <a:t>创建下游应用系统；</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400" dirty="0">
                <a:latin typeface="微软雅黑 Light" panose="020F0502020204030204"/>
                <a:ea typeface="微软雅黑 Light" panose="020B0502040204020203" pitchFamily="34" charset="-122"/>
                <a:cs typeface="+mn-ea"/>
                <a:sym typeface="+mn-lt"/>
              </a:rPr>
              <a:t>为下游应用系统引入</a:t>
            </a:r>
            <a:r>
              <a:rPr lang="en-US" altLang="zh-CN" sz="1400" dirty="0">
                <a:latin typeface="微软雅黑 Light" panose="020F0502020204030204"/>
                <a:ea typeface="微软雅黑 Light" panose="020B0502040204020203" pitchFamily="34" charset="-122"/>
                <a:cs typeface="+mn-ea"/>
                <a:sym typeface="+mn-lt"/>
              </a:rPr>
              <a:t>API</a:t>
            </a:r>
            <a:r>
              <a:rPr lang="zh-CN" altLang="en-US" sz="1400" dirty="0">
                <a:latin typeface="微软雅黑 Light" panose="020F0502020204030204"/>
                <a:ea typeface="微软雅黑 Light" panose="020B0502040204020203" pitchFamily="34" charset="-122"/>
                <a:cs typeface="+mn-ea"/>
                <a:sym typeface="+mn-lt"/>
              </a:rPr>
              <a:t>；</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400" dirty="0">
                <a:latin typeface="微软雅黑 Light" panose="020F0502020204030204"/>
                <a:ea typeface="微软雅黑 Light" panose="020B0502040204020203" pitchFamily="34" charset="-122"/>
                <a:cs typeface="+mn-ea"/>
                <a:sym typeface="+mn-lt"/>
              </a:rPr>
              <a:t>为每个应用系统配置访问账号和密码；</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400" dirty="0">
                <a:latin typeface="微软雅黑 Light" panose="020F0502020204030204"/>
                <a:ea typeface="微软雅黑 Light" panose="020B0502040204020203" pitchFamily="34" charset="-122"/>
                <a:cs typeface="+mn-ea"/>
                <a:sym typeface="+mn-lt"/>
              </a:rPr>
              <a:t>为每个下游应用系统生成</a:t>
            </a:r>
            <a:r>
              <a:rPr lang="en-US" altLang="zh-CN" sz="1400" dirty="0">
                <a:latin typeface="微软雅黑 Light" panose="020F0502020204030204"/>
                <a:ea typeface="微软雅黑 Light" panose="020B0502040204020203" pitchFamily="34" charset="-122"/>
                <a:cs typeface="+mn-ea"/>
                <a:sym typeface="+mn-lt"/>
              </a:rPr>
              <a:t>API</a:t>
            </a:r>
            <a:r>
              <a:rPr lang="zh-CN" altLang="en-US" sz="1400" dirty="0">
                <a:latin typeface="微软雅黑 Light" panose="020F0502020204030204"/>
                <a:ea typeface="微软雅黑 Light" panose="020B0502040204020203" pitchFamily="34" charset="-122"/>
                <a:cs typeface="+mn-ea"/>
                <a:sym typeface="+mn-lt"/>
              </a:rPr>
              <a:t>接口文档</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spTree>
    <p:extLst>
      <p:ext uri="{BB962C8B-B14F-4D97-AF65-F5344CB8AC3E}">
        <p14:creationId xmlns:p14="http://schemas.microsoft.com/office/powerpoint/2010/main" val="5008159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BF838-E25C-E24E-99D9-39C357656FCA}"/>
              </a:ext>
            </a:extLst>
          </p:cNvPr>
          <p:cNvSpPr>
            <a:spLocks noGrp="1"/>
          </p:cNvSpPr>
          <p:nvPr>
            <p:ph type="title"/>
          </p:nvPr>
        </p:nvSpPr>
        <p:spPr/>
        <p:txBody>
          <a:bodyPr>
            <a:normAutofit/>
          </a:bodyPr>
          <a:lstStyle/>
          <a:p>
            <a:pPr algn="l"/>
            <a:r>
              <a:rPr kumimoji="1" lang="zh-CN" altLang="en-US" b="1" dirty="0"/>
              <a:t>数据服务</a:t>
            </a:r>
            <a:r>
              <a:rPr kumimoji="1" lang="en-US" altLang="zh-CN" b="1" dirty="0"/>
              <a:t>-SFTP</a:t>
            </a:r>
            <a:r>
              <a:rPr kumimoji="1" lang="zh-CN" altLang="en-US" b="1" dirty="0"/>
              <a:t>方式出库</a:t>
            </a:r>
          </a:p>
        </p:txBody>
      </p:sp>
      <p:sp>
        <p:nvSpPr>
          <p:cNvPr id="3" name="圆角矩形 2">
            <a:extLst>
              <a:ext uri="{FF2B5EF4-FFF2-40B4-BE49-F238E27FC236}">
                <a16:creationId xmlns:a16="http://schemas.microsoft.com/office/drawing/2014/main" id="{5F2380FA-E427-664C-8F1D-084F44238EC5}"/>
              </a:ext>
            </a:extLst>
          </p:cNvPr>
          <p:cNvSpPr/>
          <p:nvPr/>
        </p:nvSpPr>
        <p:spPr bwMode="auto">
          <a:xfrm>
            <a:off x="7874586" y="1712607"/>
            <a:ext cx="2125654" cy="640073"/>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下游应用配置接口</a:t>
            </a:r>
          </a:p>
        </p:txBody>
      </p:sp>
      <p:sp>
        <p:nvSpPr>
          <p:cNvPr id="11" name="圆角矩形 10">
            <a:extLst>
              <a:ext uri="{FF2B5EF4-FFF2-40B4-BE49-F238E27FC236}">
                <a16:creationId xmlns:a16="http://schemas.microsoft.com/office/drawing/2014/main" id="{3337D930-D595-6C42-A787-FC5205D42123}"/>
              </a:ext>
            </a:extLst>
          </p:cNvPr>
          <p:cNvSpPr/>
          <p:nvPr/>
        </p:nvSpPr>
        <p:spPr bwMode="auto">
          <a:xfrm>
            <a:off x="7874587" y="3178506"/>
            <a:ext cx="2125653" cy="640073"/>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zh-CN" sz="2000" dirty="0">
                <a:gradFill>
                  <a:gsLst>
                    <a:gs pos="0">
                      <a:srgbClr val="FFFFFF"/>
                    </a:gs>
                    <a:gs pos="100000">
                      <a:srgbClr val="FFFFFF"/>
                    </a:gs>
                  </a:gsLst>
                  <a:lin ang="5400000" scaled="0"/>
                </a:gradFill>
              </a:rPr>
              <a:t>SFTP</a:t>
            </a:r>
            <a:r>
              <a:rPr kumimoji="1" lang="zh-CN" altLang="en-US" sz="2000" dirty="0">
                <a:gradFill>
                  <a:gsLst>
                    <a:gs pos="0">
                      <a:srgbClr val="FFFFFF"/>
                    </a:gs>
                    <a:gs pos="100000">
                      <a:srgbClr val="FFFFFF"/>
                    </a:gs>
                  </a:gsLst>
                  <a:lin ang="5400000" scaled="0"/>
                </a:gradFill>
              </a:rPr>
              <a:t>服务器</a:t>
            </a:r>
          </a:p>
        </p:txBody>
      </p:sp>
      <p:sp>
        <p:nvSpPr>
          <p:cNvPr id="12" name="圆角矩形 11">
            <a:extLst>
              <a:ext uri="{FF2B5EF4-FFF2-40B4-BE49-F238E27FC236}">
                <a16:creationId xmlns:a16="http://schemas.microsoft.com/office/drawing/2014/main" id="{280D4BE2-3432-D849-A6C7-F42916425F27}"/>
              </a:ext>
            </a:extLst>
          </p:cNvPr>
          <p:cNvSpPr/>
          <p:nvPr/>
        </p:nvSpPr>
        <p:spPr bwMode="auto">
          <a:xfrm>
            <a:off x="7874587" y="4788867"/>
            <a:ext cx="2125653" cy="640073"/>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下游系统</a:t>
            </a:r>
          </a:p>
        </p:txBody>
      </p:sp>
      <p:sp>
        <p:nvSpPr>
          <p:cNvPr id="13" name="下箭头 12">
            <a:extLst>
              <a:ext uri="{FF2B5EF4-FFF2-40B4-BE49-F238E27FC236}">
                <a16:creationId xmlns:a16="http://schemas.microsoft.com/office/drawing/2014/main" id="{7A906C26-FD4F-CA41-9947-7082622E538D}"/>
              </a:ext>
            </a:extLst>
          </p:cNvPr>
          <p:cNvSpPr/>
          <p:nvPr/>
        </p:nvSpPr>
        <p:spPr bwMode="auto">
          <a:xfrm>
            <a:off x="8754535" y="2432543"/>
            <a:ext cx="365756" cy="731511"/>
          </a:xfrm>
          <a:prstGeom prst="downArrow">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1000" dirty="0">
              <a:gradFill>
                <a:gsLst>
                  <a:gs pos="0">
                    <a:srgbClr val="FFFFFF"/>
                  </a:gs>
                  <a:gs pos="100000">
                    <a:srgbClr val="FFFFFF"/>
                  </a:gs>
                </a:gsLst>
                <a:lin ang="5400000" scaled="0"/>
              </a:gradFill>
            </a:endParaRPr>
          </a:p>
        </p:txBody>
      </p:sp>
      <p:sp>
        <p:nvSpPr>
          <p:cNvPr id="14" name="下箭头 13">
            <a:extLst>
              <a:ext uri="{FF2B5EF4-FFF2-40B4-BE49-F238E27FC236}">
                <a16:creationId xmlns:a16="http://schemas.microsoft.com/office/drawing/2014/main" id="{8E59B06C-6E48-6F46-9B15-82C21095370B}"/>
              </a:ext>
            </a:extLst>
          </p:cNvPr>
          <p:cNvSpPr/>
          <p:nvPr/>
        </p:nvSpPr>
        <p:spPr bwMode="auto">
          <a:xfrm>
            <a:off x="8754535" y="3937967"/>
            <a:ext cx="365756" cy="731511"/>
          </a:xfrm>
          <a:prstGeom prst="downArrow">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15" name="文本框 14">
            <a:extLst>
              <a:ext uri="{FF2B5EF4-FFF2-40B4-BE49-F238E27FC236}">
                <a16:creationId xmlns:a16="http://schemas.microsoft.com/office/drawing/2014/main" id="{7D71E60D-EFD3-904F-9718-49A4718C5685}"/>
              </a:ext>
            </a:extLst>
          </p:cNvPr>
          <p:cNvSpPr txBox="1"/>
          <p:nvPr/>
        </p:nvSpPr>
        <p:spPr>
          <a:xfrm>
            <a:off x="9120291" y="2548610"/>
            <a:ext cx="1395254" cy="433965"/>
          </a:xfrm>
          <a:prstGeom prst="rect">
            <a:avLst/>
          </a:prstGeom>
          <a:ln>
            <a:noFill/>
          </a:ln>
        </p:spPr>
        <p:style>
          <a:lnRef idx="2">
            <a:schemeClr val="dk1"/>
          </a:lnRef>
          <a:fillRef idx="1">
            <a:schemeClr val="lt1"/>
          </a:fillRef>
          <a:effectRef idx="0">
            <a:schemeClr val="dk1"/>
          </a:effectRef>
          <a:fontRef idx="minor">
            <a:schemeClr val="dk1"/>
          </a:fontRef>
        </p:style>
        <p:txBody>
          <a:bodyPr wrap="none" lIns="182880" tIns="146304" rIns="182880" bIns="146304" rtlCol="0">
            <a:spAutoFit/>
          </a:bodyPr>
          <a:lstStyle/>
          <a:p>
            <a:pPr>
              <a:lnSpc>
                <a:spcPct val="90000"/>
              </a:lnSpc>
              <a:spcAft>
                <a:spcPts val="600"/>
              </a:spcAft>
            </a:pPr>
            <a:r>
              <a:rPr kumimoji="1" lang="zh-CN" altLang="en-US" sz="1000" dirty="0">
                <a:gradFill>
                  <a:gsLst>
                    <a:gs pos="2917">
                      <a:schemeClr val="tx1"/>
                    </a:gs>
                    <a:gs pos="30000">
                      <a:schemeClr val="tx1"/>
                    </a:gs>
                  </a:gsLst>
                  <a:lin ang="5400000" scaled="0"/>
                </a:gradFill>
              </a:rPr>
              <a:t>数据调度服务推送</a:t>
            </a:r>
          </a:p>
        </p:txBody>
      </p:sp>
      <p:sp>
        <p:nvSpPr>
          <p:cNvPr id="16" name="文本框 15">
            <a:extLst>
              <a:ext uri="{FF2B5EF4-FFF2-40B4-BE49-F238E27FC236}">
                <a16:creationId xmlns:a16="http://schemas.microsoft.com/office/drawing/2014/main" id="{FC2AE170-5E89-0C42-AA99-572A8DF885E9}"/>
              </a:ext>
            </a:extLst>
          </p:cNvPr>
          <p:cNvSpPr txBox="1"/>
          <p:nvPr/>
        </p:nvSpPr>
        <p:spPr>
          <a:xfrm>
            <a:off x="1166394" y="1668915"/>
            <a:ext cx="3383165" cy="400110"/>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en-US" altLang="zh-CN" dirty="0">
                <a:sym typeface="+mn-lt"/>
              </a:rPr>
              <a:t>SFTP</a:t>
            </a:r>
            <a:r>
              <a:rPr lang="zh-CN" altLang="en-US" dirty="0">
                <a:sym typeface="+mn-lt"/>
              </a:rPr>
              <a:t>方式分发</a:t>
            </a:r>
          </a:p>
        </p:txBody>
      </p:sp>
      <p:sp>
        <p:nvSpPr>
          <p:cNvPr id="17" name="íślíḋè-文本框 369">
            <a:extLst>
              <a:ext uri="{FF2B5EF4-FFF2-40B4-BE49-F238E27FC236}">
                <a16:creationId xmlns:a16="http://schemas.microsoft.com/office/drawing/2014/main" id="{1D38ADDB-7913-DB41-9961-597215219BBE}"/>
              </a:ext>
            </a:extLst>
          </p:cNvPr>
          <p:cNvSpPr txBox="1"/>
          <p:nvPr/>
        </p:nvSpPr>
        <p:spPr>
          <a:xfrm>
            <a:off x="1166394" y="2352680"/>
            <a:ext cx="4086571" cy="2100588"/>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1.</a:t>
            </a:r>
            <a:r>
              <a:rPr lang="zh-CN" altLang="en-US" sz="1400" dirty="0">
                <a:latin typeface="微软雅黑 Light" panose="020F0502020204030204"/>
                <a:ea typeface="微软雅黑 Light" panose="020B0502040204020203" pitchFamily="34" charset="-122"/>
                <a:cs typeface="+mn-ea"/>
                <a:sym typeface="+mn-lt"/>
              </a:rPr>
              <a:t>为下游应用系统配置</a:t>
            </a:r>
            <a:r>
              <a:rPr lang="en-US" altLang="zh-CN" sz="1400" dirty="0">
                <a:latin typeface="微软雅黑 Light" panose="020F0502020204030204"/>
                <a:ea typeface="微软雅黑 Light" panose="020B0502040204020203" pitchFamily="34" charset="-122"/>
                <a:cs typeface="+mn-ea"/>
                <a:sym typeface="+mn-lt"/>
              </a:rPr>
              <a:t>API</a:t>
            </a:r>
            <a:r>
              <a:rPr lang="zh-CN" altLang="en-US" sz="1400" dirty="0">
                <a:latin typeface="微软雅黑 Light" panose="020F0502020204030204"/>
                <a:ea typeface="微软雅黑 Light" panose="020B0502040204020203" pitchFamily="34" charset="-122"/>
                <a:cs typeface="+mn-ea"/>
                <a:sym typeface="+mn-lt"/>
              </a:rPr>
              <a:t>接口；</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2.</a:t>
            </a:r>
            <a:r>
              <a:rPr lang="zh-CN" altLang="en-US" sz="1400" dirty="0">
                <a:latin typeface="微软雅黑 Light" panose="020F0502020204030204"/>
                <a:ea typeface="微软雅黑 Light" panose="020B0502040204020203" pitchFamily="34" charset="-122"/>
                <a:cs typeface="+mn-ea"/>
                <a:sym typeface="+mn-lt"/>
              </a:rPr>
              <a:t>通过数据调度服务讲标签数据以文件的方式导出并存储在</a:t>
            </a:r>
            <a:r>
              <a:rPr lang="en-US" altLang="zh-CN" sz="1400" dirty="0">
                <a:latin typeface="微软雅黑 Light" panose="020F0502020204030204"/>
                <a:ea typeface="微软雅黑 Light" panose="020B0502040204020203" pitchFamily="34" charset="-122"/>
                <a:cs typeface="+mn-ea"/>
                <a:sym typeface="+mn-lt"/>
              </a:rPr>
              <a:t>SFTP</a:t>
            </a:r>
            <a:r>
              <a:rPr lang="zh-CN" altLang="en-US" sz="1400" dirty="0">
                <a:latin typeface="微软雅黑 Light" panose="020F0502020204030204"/>
                <a:ea typeface="微软雅黑 Light" panose="020B0502040204020203" pitchFamily="34" charset="-122"/>
                <a:cs typeface="+mn-ea"/>
                <a:sym typeface="+mn-lt"/>
              </a:rPr>
              <a:t>服务器上。</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3.</a:t>
            </a:r>
            <a:r>
              <a:rPr lang="zh-CN" altLang="en-US" sz="1400" dirty="0">
                <a:latin typeface="微软雅黑 Light" panose="020F0502020204030204"/>
                <a:ea typeface="微软雅黑 Light" panose="020B0502040204020203" pitchFamily="34" charset="-122"/>
                <a:cs typeface="+mn-ea"/>
                <a:sym typeface="+mn-lt"/>
              </a:rPr>
              <a:t>为下游系统开放</a:t>
            </a:r>
            <a:r>
              <a:rPr lang="en-US" altLang="zh-CN" sz="1400" dirty="0">
                <a:latin typeface="微软雅黑 Light" panose="020F0502020204030204"/>
                <a:ea typeface="微软雅黑 Light" panose="020B0502040204020203" pitchFamily="34" charset="-122"/>
                <a:cs typeface="+mn-ea"/>
                <a:sym typeface="+mn-lt"/>
              </a:rPr>
              <a:t>SFTP</a:t>
            </a:r>
            <a:r>
              <a:rPr lang="zh-CN" altLang="en-US" sz="1400" dirty="0">
                <a:latin typeface="微软雅黑 Light" panose="020F0502020204030204"/>
                <a:ea typeface="微软雅黑 Light" panose="020B0502040204020203" pitchFamily="34" charset="-122"/>
                <a:cs typeface="+mn-ea"/>
                <a:sym typeface="+mn-lt"/>
              </a:rPr>
              <a:t>访问权限，获取文件数据。</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spTree>
    <p:extLst>
      <p:ext uri="{BB962C8B-B14F-4D97-AF65-F5344CB8AC3E}">
        <p14:creationId xmlns:p14="http://schemas.microsoft.com/office/powerpoint/2010/main" val="18500857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BF838-E25C-E24E-99D9-39C357656FCA}"/>
              </a:ext>
            </a:extLst>
          </p:cNvPr>
          <p:cNvSpPr>
            <a:spLocks noGrp="1"/>
          </p:cNvSpPr>
          <p:nvPr>
            <p:ph type="title"/>
          </p:nvPr>
        </p:nvSpPr>
        <p:spPr/>
        <p:txBody>
          <a:bodyPr>
            <a:normAutofit/>
          </a:bodyPr>
          <a:lstStyle/>
          <a:p>
            <a:pPr algn="l"/>
            <a:r>
              <a:rPr kumimoji="1" lang="zh-CN" altLang="en-US" b="1" dirty="0"/>
              <a:t>数据服务</a:t>
            </a:r>
            <a:r>
              <a:rPr kumimoji="1" lang="en-US" altLang="zh-CN" b="1" dirty="0"/>
              <a:t>-</a:t>
            </a:r>
            <a:r>
              <a:rPr kumimoji="1" lang="zh-CN" altLang="en-US" b="1" dirty="0"/>
              <a:t>实时消息方式出库</a:t>
            </a:r>
          </a:p>
        </p:txBody>
      </p:sp>
      <p:sp>
        <p:nvSpPr>
          <p:cNvPr id="3" name="圆角矩形 2">
            <a:extLst>
              <a:ext uri="{FF2B5EF4-FFF2-40B4-BE49-F238E27FC236}">
                <a16:creationId xmlns:a16="http://schemas.microsoft.com/office/drawing/2014/main" id="{5F2380FA-E427-664C-8F1D-084F44238EC5}"/>
              </a:ext>
            </a:extLst>
          </p:cNvPr>
          <p:cNvSpPr/>
          <p:nvPr/>
        </p:nvSpPr>
        <p:spPr bwMode="auto">
          <a:xfrm>
            <a:off x="8229895" y="1228897"/>
            <a:ext cx="2125654" cy="640073"/>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数据接入</a:t>
            </a:r>
          </a:p>
        </p:txBody>
      </p:sp>
      <p:sp>
        <p:nvSpPr>
          <p:cNvPr id="11" name="圆角矩形 10">
            <a:extLst>
              <a:ext uri="{FF2B5EF4-FFF2-40B4-BE49-F238E27FC236}">
                <a16:creationId xmlns:a16="http://schemas.microsoft.com/office/drawing/2014/main" id="{3337D930-D595-6C42-A787-FC5205D42123}"/>
              </a:ext>
            </a:extLst>
          </p:cNvPr>
          <p:cNvSpPr/>
          <p:nvPr/>
        </p:nvSpPr>
        <p:spPr bwMode="auto">
          <a:xfrm>
            <a:off x="8229896" y="3271082"/>
            <a:ext cx="2125653" cy="640073"/>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en-US" altLang="zh-CN" sz="2000" dirty="0">
                <a:gradFill>
                  <a:gsLst>
                    <a:gs pos="0">
                      <a:srgbClr val="FFFFFF"/>
                    </a:gs>
                    <a:gs pos="100000">
                      <a:srgbClr val="FFFFFF"/>
                    </a:gs>
                  </a:gsLst>
                  <a:lin ang="5400000" scaled="0"/>
                </a:gradFill>
              </a:rPr>
              <a:t>NIFI</a:t>
            </a:r>
            <a:r>
              <a:rPr kumimoji="1" lang="zh-CN" altLang="en-US" sz="2000" dirty="0">
                <a:gradFill>
                  <a:gsLst>
                    <a:gs pos="0">
                      <a:srgbClr val="FFFFFF"/>
                    </a:gs>
                    <a:gs pos="100000">
                      <a:srgbClr val="FFFFFF"/>
                    </a:gs>
                  </a:gsLst>
                  <a:lin ang="5400000" scaled="0"/>
                </a:gradFill>
              </a:rPr>
              <a:t>数据流任务</a:t>
            </a:r>
          </a:p>
        </p:txBody>
      </p:sp>
      <p:sp>
        <p:nvSpPr>
          <p:cNvPr id="12" name="圆角矩形 11">
            <a:extLst>
              <a:ext uri="{FF2B5EF4-FFF2-40B4-BE49-F238E27FC236}">
                <a16:creationId xmlns:a16="http://schemas.microsoft.com/office/drawing/2014/main" id="{280D4BE2-3432-D849-A6C7-F42916425F27}"/>
              </a:ext>
            </a:extLst>
          </p:cNvPr>
          <p:cNvSpPr/>
          <p:nvPr/>
        </p:nvSpPr>
        <p:spPr bwMode="auto">
          <a:xfrm>
            <a:off x="6766871" y="5406328"/>
            <a:ext cx="2125653" cy="640073"/>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数据存储</a:t>
            </a:r>
          </a:p>
        </p:txBody>
      </p:sp>
      <p:sp>
        <p:nvSpPr>
          <p:cNvPr id="13" name="下箭头 12">
            <a:extLst>
              <a:ext uri="{FF2B5EF4-FFF2-40B4-BE49-F238E27FC236}">
                <a16:creationId xmlns:a16="http://schemas.microsoft.com/office/drawing/2014/main" id="{7A906C26-FD4F-CA41-9947-7082622E538D}"/>
              </a:ext>
            </a:extLst>
          </p:cNvPr>
          <p:cNvSpPr/>
          <p:nvPr/>
        </p:nvSpPr>
        <p:spPr bwMode="auto">
          <a:xfrm>
            <a:off x="9109844" y="2889710"/>
            <a:ext cx="365756" cy="366920"/>
          </a:xfrm>
          <a:prstGeom prst="downArrow">
            <a:avLst>
              <a:gd name="adj1" fmla="val 63889"/>
              <a:gd name="adj2" fmla="val 5000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1000" dirty="0">
              <a:gradFill>
                <a:gsLst>
                  <a:gs pos="0">
                    <a:srgbClr val="FFFFFF"/>
                  </a:gs>
                  <a:gs pos="100000">
                    <a:srgbClr val="FFFFFF"/>
                  </a:gs>
                </a:gsLst>
                <a:lin ang="5400000" scaled="0"/>
              </a:gradFill>
            </a:endParaRPr>
          </a:p>
        </p:txBody>
      </p:sp>
      <p:sp>
        <p:nvSpPr>
          <p:cNvPr id="16" name="文本框 15">
            <a:extLst>
              <a:ext uri="{FF2B5EF4-FFF2-40B4-BE49-F238E27FC236}">
                <a16:creationId xmlns:a16="http://schemas.microsoft.com/office/drawing/2014/main" id="{FC2AE170-5E89-0C42-AA99-572A8DF885E9}"/>
              </a:ext>
            </a:extLst>
          </p:cNvPr>
          <p:cNvSpPr txBox="1"/>
          <p:nvPr/>
        </p:nvSpPr>
        <p:spPr>
          <a:xfrm>
            <a:off x="1166394" y="1668915"/>
            <a:ext cx="3383165" cy="400110"/>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实时消息</a:t>
            </a:r>
          </a:p>
        </p:txBody>
      </p:sp>
      <p:sp>
        <p:nvSpPr>
          <p:cNvPr id="17" name="íślíḋè-文本框 369">
            <a:extLst>
              <a:ext uri="{FF2B5EF4-FFF2-40B4-BE49-F238E27FC236}">
                <a16:creationId xmlns:a16="http://schemas.microsoft.com/office/drawing/2014/main" id="{1D38ADDB-7913-DB41-9961-597215219BBE}"/>
              </a:ext>
            </a:extLst>
          </p:cNvPr>
          <p:cNvSpPr txBox="1"/>
          <p:nvPr/>
        </p:nvSpPr>
        <p:spPr>
          <a:xfrm>
            <a:off x="1094896" y="2368674"/>
            <a:ext cx="4086571" cy="3563365"/>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1.</a:t>
            </a:r>
            <a:r>
              <a:rPr lang="zh-CN" altLang="en-US" sz="1400" dirty="0">
                <a:latin typeface="微软雅黑 Light" panose="020F0502020204030204"/>
                <a:ea typeface="微软雅黑 Light" panose="020B0502040204020203" pitchFamily="34" charset="-122"/>
                <a:cs typeface="+mn-ea"/>
                <a:sym typeface="+mn-lt"/>
              </a:rPr>
              <a:t> 数据接入：通过数据接入配置完成数据实时接入系统；</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2.</a:t>
            </a:r>
            <a:r>
              <a:rPr lang="zh-CN" altLang="en-US" sz="1400" dirty="0">
                <a:latin typeface="微软雅黑 Light" panose="020F0502020204030204"/>
                <a:ea typeface="微软雅黑 Light" panose="020B0502040204020203" pitchFamily="34" charset="-122"/>
                <a:cs typeface="+mn-ea"/>
                <a:sym typeface="+mn-lt"/>
              </a:rPr>
              <a:t>入库消息队列：数据接入后进入</a:t>
            </a:r>
            <a:r>
              <a:rPr lang="en-US" altLang="zh-CN" sz="1400" dirty="0">
                <a:latin typeface="微软雅黑 Light" panose="020F0502020204030204"/>
                <a:ea typeface="微软雅黑 Light" panose="020B0502040204020203" pitchFamily="34" charset="-122"/>
                <a:cs typeface="+mn-ea"/>
                <a:sym typeface="+mn-lt"/>
              </a:rPr>
              <a:t>Kafka</a:t>
            </a:r>
            <a:r>
              <a:rPr lang="zh-CN" altLang="en-US" sz="1400" dirty="0">
                <a:latin typeface="微软雅黑 Light" panose="020F0502020204030204"/>
                <a:ea typeface="微软雅黑 Light" panose="020B0502040204020203" pitchFamily="34" charset="-122"/>
                <a:cs typeface="+mn-ea"/>
                <a:sym typeface="+mn-lt"/>
              </a:rPr>
              <a:t>消息队列。</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3.NIFI</a:t>
            </a:r>
            <a:r>
              <a:rPr lang="zh-CN" altLang="en-US" sz="1400" dirty="0">
                <a:latin typeface="微软雅黑 Light" panose="020F0502020204030204"/>
                <a:ea typeface="微软雅黑 Light" panose="020B0502040204020203" pitchFamily="34" charset="-122"/>
                <a:cs typeface="+mn-ea"/>
                <a:sym typeface="+mn-lt"/>
              </a:rPr>
              <a:t> 数据流任务：监控</a:t>
            </a:r>
            <a:r>
              <a:rPr lang="en-US" altLang="zh-CN" sz="1400" dirty="0">
                <a:latin typeface="微软雅黑 Light" panose="020F0502020204030204"/>
                <a:ea typeface="微软雅黑 Light" panose="020B0502040204020203" pitchFamily="34" charset="-122"/>
                <a:cs typeface="+mn-ea"/>
                <a:sym typeface="+mn-lt"/>
              </a:rPr>
              <a:t>Kafka</a:t>
            </a:r>
            <a:r>
              <a:rPr lang="zh-CN" altLang="en-US" sz="1400" dirty="0">
                <a:latin typeface="微软雅黑 Light" panose="020F0502020204030204"/>
                <a:ea typeface="微软雅黑 Light" panose="020B0502040204020203" pitchFamily="34" charset="-122"/>
                <a:cs typeface="+mn-ea"/>
                <a:sym typeface="+mn-lt"/>
              </a:rPr>
              <a:t>消息队列，并对进入的流数据进行标签计算。</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4.</a:t>
            </a:r>
            <a:r>
              <a:rPr lang="zh-CN" altLang="en-US" sz="1400" dirty="0">
                <a:latin typeface="微软雅黑 Light" panose="020F0502020204030204"/>
                <a:ea typeface="微软雅黑 Light" panose="020B0502040204020203" pitchFamily="34" charset="-122"/>
                <a:cs typeface="+mn-ea"/>
                <a:sym typeface="+mn-lt"/>
              </a:rPr>
              <a:t>出库消息队列：</a:t>
            </a:r>
            <a:r>
              <a:rPr lang="en-US" altLang="zh-CN" sz="1400" dirty="0">
                <a:latin typeface="微软雅黑 Light" panose="020F0502020204030204"/>
                <a:ea typeface="微软雅黑 Light" panose="020B0502040204020203" pitchFamily="34" charset="-122"/>
                <a:cs typeface="+mn-ea"/>
                <a:sym typeface="+mn-lt"/>
              </a:rPr>
              <a:t>NIFI</a:t>
            </a:r>
            <a:r>
              <a:rPr lang="zh-CN" altLang="en-US" sz="1400" dirty="0">
                <a:latin typeface="微软雅黑 Light" panose="020F0502020204030204"/>
                <a:ea typeface="微软雅黑 Light" panose="020B0502040204020203" pitchFamily="34" charset="-122"/>
                <a:cs typeface="+mn-ea"/>
                <a:sym typeface="+mn-lt"/>
              </a:rPr>
              <a:t>将结果数据输出到出库消息队列中；</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5.</a:t>
            </a:r>
            <a:r>
              <a:rPr lang="zh-CN" altLang="en-US" sz="1400" dirty="0">
                <a:latin typeface="微软雅黑 Light" panose="020F0502020204030204"/>
                <a:ea typeface="微软雅黑 Light" panose="020B0502040204020203" pitchFamily="34" charset="-122"/>
                <a:cs typeface="+mn-ea"/>
                <a:sym typeface="+mn-lt"/>
              </a:rPr>
              <a:t>数据存储：作为出库消息队列的一个订阅者，完成标签数据的存储落地。</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6.</a:t>
            </a:r>
            <a:r>
              <a:rPr lang="zh-CN" altLang="en-US" sz="1400" dirty="0">
                <a:latin typeface="微软雅黑 Light" panose="020F0502020204030204"/>
                <a:ea typeface="微软雅黑 Light" panose="020B0502040204020203" pitchFamily="34" charset="-122"/>
                <a:cs typeface="+mn-ea"/>
                <a:sym typeface="+mn-lt"/>
              </a:rPr>
              <a:t>下游系统：下游系统作为出库消息队列的另一个订阅者完成数据的消费。</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sp>
        <p:nvSpPr>
          <p:cNvPr id="18" name="圆角矩形 17">
            <a:extLst>
              <a:ext uri="{FF2B5EF4-FFF2-40B4-BE49-F238E27FC236}">
                <a16:creationId xmlns:a16="http://schemas.microsoft.com/office/drawing/2014/main" id="{CE949EFD-D624-744E-ACE9-69F8DFBEDCA3}"/>
              </a:ext>
            </a:extLst>
          </p:cNvPr>
          <p:cNvSpPr/>
          <p:nvPr/>
        </p:nvSpPr>
        <p:spPr bwMode="auto">
          <a:xfrm>
            <a:off x="8229894" y="4338705"/>
            <a:ext cx="2125653" cy="640073"/>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出库消息队列</a:t>
            </a:r>
          </a:p>
        </p:txBody>
      </p:sp>
      <p:sp>
        <p:nvSpPr>
          <p:cNvPr id="19" name="圆角矩形 18">
            <a:extLst>
              <a:ext uri="{FF2B5EF4-FFF2-40B4-BE49-F238E27FC236}">
                <a16:creationId xmlns:a16="http://schemas.microsoft.com/office/drawing/2014/main" id="{EBD7C15B-FC38-0D4D-BAD4-4AEC0B6071BD}"/>
              </a:ext>
            </a:extLst>
          </p:cNvPr>
          <p:cNvSpPr/>
          <p:nvPr/>
        </p:nvSpPr>
        <p:spPr bwMode="auto">
          <a:xfrm>
            <a:off x="8255585" y="2208347"/>
            <a:ext cx="2125654" cy="640073"/>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入库消息队列</a:t>
            </a:r>
          </a:p>
        </p:txBody>
      </p:sp>
      <p:sp>
        <p:nvSpPr>
          <p:cNvPr id="20" name="圆角矩形 19">
            <a:extLst>
              <a:ext uri="{FF2B5EF4-FFF2-40B4-BE49-F238E27FC236}">
                <a16:creationId xmlns:a16="http://schemas.microsoft.com/office/drawing/2014/main" id="{3990399A-5CBD-E54F-9B09-1D739E8F1F00}"/>
              </a:ext>
            </a:extLst>
          </p:cNvPr>
          <p:cNvSpPr/>
          <p:nvPr/>
        </p:nvSpPr>
        <p:spPr bwMode="auto">
          <a:xfrm>
            <a:off x="9475599" y="5406328"/>
            <a:ext cx="2125653" cy="640073"/>
          </a:xfrm>
          <a:prstGeom prst="round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下游系统</a:t>
            </a:r>
          </a:p>
        </p:txBody>
      </p:sp>
      <p:sp>
        <p:nvSpPr>
          <p:cNvPr id="21" name="下箭头 20">
            <a:extLst>
              <a:ext uri="{FF2B5EF4-FFF2-40B4-BE49-F238E27FC236}">
                <a16:creationId xmlns:a16="http://schemas.microsoft.com/office/drawing/2014/main" id="{F131D5FE-C475-0C41-9A7C-AAB8F08C6562}"/>
              </a:ext>
            </a:extLst>
          </p:cNvPr>
          <p:cNvSpPr/>
          <p:nvPr/>
        </p:nvSpPr>
        <p:spPr bwMode="auto">
          <a:xfrm>
            <a:off x="9109843" y="1896915"/>
            <a:ext cx="365756" cy="366920"/>
          </a:xfrm>
          <a:prstGeom prst="downArrow">
            <a:avLst>
              <a:gd name="adj1" fmla="val 63889"/>
              <a:gd name="adj2" fmla="val 5000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1000" dirty="0">
              <a:gradFill>
                <a:gsLst>
                  <a:gs pos="0">
                    <a:srgbClr val="FFFFFF"/>
                  </a:gs>
                  <a:gs pos="100000">
                    <a:srgbClr val="FFFFFF"/>
                  </a:gs>
                </a:gsLst>
                <a:lin ang="5400000" scaled="0"/>
              </a:gradFill>
            </a:endParaRPr>
          </a:p>
        </p:txBody>
      </p:sp>
      <p:sp>
        <p:nvSpPr>
          <p:cNvPr id="22" name="下箭头 21">
            <a:extLst>
              <a:ext uri="{FF2B5EF4-FFF2-40B4-BE49-F238E27FC236}">
                <a16:creationId xmlns:a16="http://schemas.microsoft.com/office/drawing/2014/main" id="{6BE65133-7D63-9E49-B13A-FECE84080ABA}"/>
              </a:ext>
            </a:extLst>
          </p:cNvPr>
          <p:cNvSpPr/>
          <p:nvPr/>
        </p:nvSpPr>
        <p:spPr bwMode="auto">
          <a:xfrm>
            <a:off x="9109843" y="3966897"/>
            <a:ext cx="365756" cy="366920"/>
          </a:xfrm>
          <a:prstGeom prst="downArrow">
            <a:avLst>
              <a:gd name="adj1" fmla="val 63889"/>
              <a:gd name="adj2" fmla="val 5000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1000" dirty="0">
              <a:gradFill>
                <a:gsLst>
                  <a:gs pos="0">
                    <a:srgbClr val="FFFFFF"/>
                  </a:gs>
                  <a:gs pos="100000">
                    <a:srgbClr val="FFFFFF"/>
                  </a:gs>
                </a:gsLst>
                <a:lin ang="5400000" scaled="0"/>
              </a:gradFill>
            </a:endParaRPr>
          </a:p>
        </p:txBody>
      </p:sp>
      <p:sp>
        <p:nvSpPr>
          <p:cNvPr id="4" name="左箭头 3">
            <a:extLst>
              <a:ext uri="{FF2B5EF4-FFF2-40B4-BE49-F238E27FC236}">
                <a16:creationId xmlns:a16="http://schemas.microsoft.com/office/drawing/2014/main" id="{CEE0907D-1274-B842-9B67-E6E55BA49D17}"/>
              </a:ext>
            </a:extLst>
          </p:cNvPr>
          <p:cNvSpPr/>
          <p:nvPr/>
        </p:nvSpPr>
        <p:spPr bwMode="auto">
          <a:xfrm rot="18851045">
            <a:off x="7994164" y="5010526"/>
            <a:ext cx="320492" cy="448403"/>
          </a:xfrm>
          <a:prstGeom prst="leftArrow">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
        <p:nvSpPr>
          <p:cNvPr id="23" name="左箭头 22">
            <a:extLst>
              <a:ext uri="{FF2B5EF4-FFF2-40B4-BE49-F238E27FC236}">
                <a16:creationId xmlns:a16="http://schemas.microsoft.com/office/drawing/2014/main" id="{FB030D78-65B4-3C49-8A5E-013E48CA7C9A}"/>
              </a:ext>
            </a:extLst>
          </p:cNvPr>
          <p:cNvSpPr/>
          <p:nvPr/>
        </p:nvSpPr>
        <p:spPr bwMode="auto">
          <a:xfrm rot="13271457">
            <a:off x="10275007" y="5007615"/>
            <a:ext cx="320492" cy="448403"/>
          </a:xfrm>
          <a:prstGeom prst="leftArrow">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kumimoji="1" lang="zh-CN" alt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961479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1674F-EE1E-0243-BAD7-B53C258EFDEA}"/>
              </a:ext>
            </a:extLst>
          </p:cNvPr>
          <p:cNvSpPr>
            <a:spLocks noGrp="1"/>
          </p:cNvSpPr>
          <p:nvPr>
            <p:ph type="title"/>
          </p:nvPr>
        </p:nvSpPr>
        <p:spPr/>
        <p:txBody>
          <a:bodyPr/>
          <a:lstStyle/>
          <a:p>
            <a:pPr algn="l"/>
            <a:r>
              <a:rPr kumimoji="1" lang="zh-CN" altLang="en-US" b="1" dirty="0"/>
              <a:t>数据服务</a:t>
            </a:r>
            <a:r>
              <a:rPr kumimoji="1" lang="en-US" altLang="zh-CN" b="1" dirty="0"/>
              <a:t>-</a:t>
            </a:r>
            <a:r>
              <a:rPr kumimoji="1" lang="zh-CN" altLang="en-US" b="1" dirty="0"/>
              <a:t>下游使用监控</a:t>
            </a:r>
          </a:p>
        </p:txBody>
      </p:sp>
      <p:pic>
        <p:nvPicPr>
          <p:cNvPr id="7" name="图片 6">
            <a:extLst>
              <a:ext uri="{FF2B5EF4-FFF2-40B4-BE49-F238E27FC236}">
                <a16:creationId xmlns:a16="http://schemas.microsoft.com/office/drawing/2014/main" id="{CCA7C5B0-6717-C041-8E18-3A52E69215FB}"/>
              </a:ext>
            </a:extLst>
          </p:cNvPr>
          <p:cNvPicPr>
            <a:picLocks noChangeAspect="1"/>
          </p:cNvPicPr>
          <p:nvPr/>
        </p:nvPicPr>
        <p:blipFill>
          <a:blip r:embed="rId2"/>
          <a:stretch>
            <a:fillRect/>
          </a:stretch>
        </p:blipFill>
        <p:spPr>
          <a:xfrm>
            <a:off x="640458" y="1942799"/>
            <a:ext cx="10675502" cy="4577344"/>
          </a:xfrm>
          <a:prstGeom prst="rect">
            <a:avLst/>
          </a:prstGeom>
        </p:spPr>
      </p:pic>
      <p:sp>
        <p:nvSpPr>
          <p:cNvPr id="9" name="íślíḋè-文本框 369">
            <a:extLst>
              <a:ext uri="{FF2B5EF4-FFF2-40B4-BE49-F238E27FC236}">
                <a16:creationId xmlns:a16="http://schemas.microsoft.com/office/drawing/2014/main" id="{81A0117C-0BC1-7D4D-9714-416416169335}"/>
              </a:ext>
            </a:extLst>
          </p:cNvPr>
          <p:cNvSpPr txBox="1"/>
          <p:nvPr/>
        </p:nvSpPr>
        <p:spPr>
          <a:xfrm>
            <a:off x="457580" y="1252991"/>
            <a:ext cx="9175527" cy="535580"/>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r>
              <a:rPr lang="zh-CN" altLang="en-US" sz="1400" dirty="0">
                <a:latin typeface="微软雅黑 Light" panose="020F0502020204030204"/>
                <a:ea typeface="微软雅黑 Light" panose="020B0502040204020203" pitchFamily="34" charset="-122"/>
                <a:cs typeface="+mn-ea"/>
                <a:sym typeface="+mn-lt"/>
              </a:rPr>
              <a:t>通过表格的方式展现下游系统调用标签数据的日志信息</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spTree>
    <p:extLst>
      <p:ext uri="{BB962C8B-B14F-4D97-AF65-F5344CB8AC3E}">
        <p14:creationId xmlns:p14="http://schemas.microsoft.com/office/powerpoint/2010/main" val="3117940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76D9B4-F45D-7295-3700-7EC763B49E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819" y="1951816"/>
            <a:ext cx="5553381" cy="3797687"/>
          </a:xfrm>
          <a:prstGeom prst="rect">
            <a:avLst/>
          </a:prstGeom>
        </p:spPr>
      </p:pic>
      <p:sp>
        <p:nvSpPr>
          <p:cNvPr id="4" name="灯片编号占位符 1">
            <a:extLst>
              <a:ext uri="{FF2B5EF4-FFF2-40B4-BE49-F238E27FC236}">
                <a16:creationId xmlns:a16="http://schemas.microsoft.com/office/drawing/2014/main" id="{2FB0C8D1-BD30-D1EA-71BC-57D5431250E0}"/>
              </a:ext>
            </a:extLst>
          </p:cNvPr>
          <p:cNvSpPr txBox="1">
            <a:spLocks/>
          </p:cNvSpPr>
          <p:nvPr/>
        </p:nvSpPr>
        <p:spPr>
          <a:xfrm>
            <a:off x="11731337" y="6485424"/>
            <a:ext cx="460663" cy="365125"/>
          </a:xfrm>
          <a:prstGeom prst="rect">
            <a:avLst/>
          </a:prstGeom>
        </p:spPr>
        <p:txBody>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r" defTabSz="914400">
              <a:defRPr/>
            </a:pPr>
            <a:fld id="{8E5AB401-1728-4F42-B94D-D80BBC5D1E6A}" type="slidenum">
              <a:rPr lang="zh-CN" altLang="en-US" sz="1200" smtClean="0">
                <a:solidFill>
                  <a:prstClr val="black">
                    <a:lumMod val="75000"/>
                    <a:lumOff val="25000"/>
                  </a:prstClr>
                </a:solidFill>
                <a:latin typeface="微软雅黑" panose="020B0503020204020204" pitchFamily="34" charset="-122"/>
                <a:ea typeface="微软雅黑" panose="020B0503020204020204" pitchFamily="34" charset="-122"/>
              </a:rPr>
              <a:pPr algn="r" defTabSz="914400">
                <a:defRPr/>
              </a:pPr>
              <a:t>36</a:t>
            </a:fld>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标题 2">
            <a:extLst>
              <a:ext uri="{FF2B5EF4-FFF2-40B4-BE49-F238E27FC236}">
                <a16:creationId xmlns:a16="http://schemas.microsoft.com/office/drawing/2014/main" id="{EB84E232-80FC-FC5F-DCC4-4C8D04A1712C}"/>
              </a:ext>
            </a:extLst>
          </p:cNvPr>
          <p:cNvSpPr txBox="1">
            <a:spLocks/>
          </p:cNvSpPr>
          <p:nvPr/>
        </p:nvSpPr>
        <p:spPr>
          <a:xfrm>
            <a:off x="457200" y="210125"/>
            <a:ext cx="8614065" cy="588075"/>
          </a:xfrm>
          <a:prstGeom prst="rect">
            <a:avLst/>
          </a:prstGeom>
        </p:spPr>
        <p:txBody>
          <a:bodyPr vert="horz" wrap="square" lIns="91430" tIns="45718" rIns="91430" bIns="45718" rtlCol="0" anchor="ctr">
            <a:normAutofit/>
          </a:bodyPr>
          <a:lstStyle>
            <a:lvl1pPr algn="ctr" defTabSz="932742" rtl="0" eaLnBrk="1" latinLnBrk="0" hangingPunct="1">
              <a:lnSpc>
                <a:spcPct val="90000"/>
              </a:lnSpc>
              <a:spcBef>
                <a:spcPct val="0"/>
              </a:spcBef>
              <a:buNone/>
              <a:defRPr lang="en-US" sz="2448" b="0" kern="1200" cap="none" spc="-102" baseline="0">
                <a:ln w="3175">
                  <a:noFill/>
                </a:ln>
                <a:solidFill>
                  <a:srgbClr val="FF0000"/>
                </a:solidFill>
                <a:effectLst/>
                <a:latin typeface="+mj-lt"/>
                <a:ea typeface="+mn-ea"/>
                <a:cs typeface="Segoe UI" pitchFamily="34" charset="0"/>
              </a:defRPr>
            </a:lvl1pPr>
          </a:lstStyle>
          <a:p>
            <a:pPr algn="l"/>
            <a:r>
              <a:rPr lang="zh-CN" altLang="en-US" dirty="0">
                <a:latin typeface="+mn-ea"/>
              </a:rPr>
              <a:t>功能结构</a:t>
            </a:r>
          </a:p>
        </p:txBody>
      </p:sp>
      <p:sp>
        <p:nvSpPr>
          <p:cNvPr id="6" name="矩形 5">
            <a:extLst>
              <a:ext uri="{FF2B5EF4-FFF2-40B4-BE49-F238E27FC236}">
                <a16:creationId xmlns:a16="http://schemas.microsoft.com/office/drawing/2014/main" id="{E26B12AB-7E33-46DE-B10C-62961C5A4B6D}"/>
              </a:ext>
            </a:extLst>
          </p:cNvPr>
          <p:cNvSpPr/>
          <p:nvPr/>
        </p:nvSpPr>
        <p:spPr>
          <a:xfrm>
            <a:off x="9385035" y="0"/>
            <a:ext cx="1497023" cy="36279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n-ea"/>
                <a:cs typeface="+mn-cs"/>
              </a:rPr>
              <a:t> </a:t>
            </a:r>
          </a:p>
        </p:txBody>
      </p:sp>
      <p:grpSp>
        <p:nvGrpSpPr>
          <p:cNvPr id="7" name="组合 6">
            <a:extLst>
              <a:ext uri="{FF2B5EF4-FFF2-40B4-BE49-F238E27FC236}">
                <a16:creationId xmlns:a16="http://schemas.microsoft.com/office/drawing/2014/main" id="{BFE7F1A9-E710-FAB7-B901-7E126F283FE1}"/>
              </a:ext>
            </a:extLst>
          </p:cNvPr>
          <p:cNvGrpSpPr/>
          <p:nvPr/>
        </p:nvGrpSpPr>
        <p:grpSpPr>
          <a:xfrm>
            <a:off x="5349296" y="1864993"/>
            <a:ext cx="6035040" cy="652145"/>
            <a:chOff x="8497" y="8158"/>
            <a:chExt cx="9504" cy="1027"/>
          </a:xfrm>
          <a:solidFill>
            <a:schemeClr val="accent2"/>
          </a:solidFill>
        </p:grpSpPr>
        <p:sp>
          <p:nvSpPr>
            <p:cNvPr id="8" name="Rectangle 16">
              <a:extLst>
                <a:ext uri="{FF2B5EF4-FFF2-40B4-BE49-F238E27FC236}">
                  <a16:creationId xmlns:a16="http://schemas.microsoft.com/office/drawing/2014/main" id="{3899FA84-D9CE-7595-8CB9-861541E0C84D}"/>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r>
                <a:rPr lang="zh-CN" altLang="en-US" sz="2400" b="1" dirty="0">
                  <a:solidFill>
                    <a:schemeClr val="bg1"/>
                  </a:solidFill>
                </a:rPr>
                <a:t>数据消费</a:t>
              </a:r>
            </a:p>
          </p:txBody>
        </p:sp>
        <p:sp>
          <p:nvSpPr>
            <p:cNvPr id="9" name="Rectangle 17">
              <a:extLst>
                <a:ext uri="{FF2B5EF4-FFF2-40B4-BE49-F238E27FC236}">
                  <a16:creationId xmlns:a16="http://schemas.microsoft.com/office/drawing/2014/main" id="{9E0057E8-D6B6-328B-2C72-E6F4498D20B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二</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0" name="组合 9">
            <a:extLst>
              <a:ext uri="{FF2B5EF4-FFF2-40B4-BE49-F238E27FC236}">
                <a16:creationId xmlns:a16="http://schemas.microsoft.com/office/drawing/2014/main" id="{F1FBBD5F-D150-BF10-ECD6-3E81FE8DCA67}"/>
              </a:ext>
            </a:extLst>
          </p:cNvPr>
          <p:cNvGrpSpPr/>
          <p:nvPr/>
        </p:nvGrpSpPr>
        <p:grpSpPr>
          <a:xfrm>
            <a:off x="5349296" y="2701094"/>
            <a:ext cx="6035040" cy="652145"/>
            <a:chOff x="8497" y="8158"/>
            <a:chExt cx="9504" cy="1027"/>
          </a:xfrm>
          <a:solidFill>
            <a:srgbClr val="0070C0"/>
          </a:solidFill>
        </p:grpSpPr>
        <p:sp>
          <p:nvSpPr>
            <p:cNvPr id="11" name="Rectangle 16">
              <a:extLst>
                <a:ext uri="{FF2B5EF4-FFF2-40B4-BE49-F238E27FC236}">
                  <a16:creationId xmlns:a16="http://schemas.microsoft.com/office/drawing/2014/main" id="{06BD53C1-A0F8-D519-B529-5197F917C216}"/>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数据门户</a:t>
              </a:r>
            </a:p>
          </p:txBody>
        </p:sp>
        <p:sp>
          <p:nvSpPr>
            <p:cNvPr id="12" name="Rectangle 17">
              <a:extLst>
                <a:ext uri="{FF2B5EF4-FFF2-40B4-BE49-F238E27FC236}">
                  <a16:creationId xmlns:a16="http://schemas.microsoft.com/office/drawing/2014/main" id="{854184BC-5BEE-BFB1-D4C7-D531286BC42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三</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3" name="组合 12">
            <a:extLst>
              <a:ext uri="{FF2B5EF4-FFF2-40B4-BE49-F238E27FC236}">
                <a16:creationId xmlns:a16="http://schemas.microsoft.com/office/drawing/2014/main" id="{2840F475-4980-59E2-EFF1-FA364061F32A}"/>
              </a:ext>
            </a:extLst>
          </p:cNvPr>
          <p:cNvGrpSpPr/>
          <p:nvPr/>
        </p:nvGrpSpPr>
        <p:grpSpPr>
          <a:xfrm>
            <a:off x="5349296" y="1022146"/>
            <a:ext cx="6035040" cy="652145"/>
            <a:chOff x="8497" y="8158"/>
            <a:chExt cx="9504" cy="1027"/>
          </a:xfrm>
          <a:solidFill>
            <a:schemeClr val="accent2"/>
          </a:solidFill>
        </p:grpSpPr>
        <p:sp>
          <p:nvSpPr>
            <p:cNvPr id="14" name="Rectangle 16">
              <a:extLst>
                <a:ext uri="{FF2B5EF4-FFF2-40B4-BE49-F238E27FC236}">
                  <a16:creationId xmlns:a16="http://schemas.microsoft.com/office/drawing/2014/main" id="{071A7C32-E863-6993-DAB5-6BF6A397661B}"/>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数据工厂</a:t>
              </a:r>
            </a:p>
          </p:txBody>
        </p:sp>
        <p:sp>
          <p:nvSpPr>
            <p:cNvPr id="15" name="Rectangle 17">
              <a:extLst>
                <a:ext uri="{FF2B5EF4-FFF2-40B4-BE49-F238E27FC236}">
                  <a16:creationId xmlns:a16="http://schemas.microsoft.com/office/drawing/2014/main" id="{637DABA9-FD01-5FEA-D66C-011A477546E5}"/>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一</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
        <p:nvSpPr>
          <p:cNvPr id="16" name="object 3">
            <a:extLst>
              <a:ext uri="{FF2B5EF4-FFF2-40B4-BE49-F238E27FC236}">
                <a16:creationId xmlns:a16="http://schemas.microsoft.com/office/drawing/2014/main" id="{D678EB26-934E-5CD4-1A51-7125BAF9ADD5}"/>
              </a:ext>
            </a:extLst>
          </p:cNvPr>
          <p:cNvSpPr/>
          <p:nvPr/>
        </p:nvSpPr>
        <p:spPr>
          <a:xfrm>
            <a:off x="519534" y="3341909"/>
            <a:ext cx="4287416" cy="1017500"/>
          </a:xfrm>
          <a:custGeom>
            <a:avLst/>
            <a:gdLst/>
            <a:ahLst/>
            <a:cxnLst/>
            <a:rect l="l" t="t" r="r" b="b"/>
            <a:pathLst>
              <a:path w="3066415" h="9906000">
                <a:moveTo>
                  <a:pt x="0" y="9905994"/>
                </a:moveTo>
                <a:lnTo>
                  <a:pt x="3066288" y="9905994"/>
                </a:lnTo>
                <a:lnTo>
                  <a:pt x="3066288" y="0"/>
                </a:lnTo>
                <a:lnTo>
                  <a:pt x="0" y="0"/>
                </a:lnTo>
                <a:lnTo>
                  <a:pt x="0" y="9905994"/>
                </a:lnTo>
                <a:close/>
              </a:path>
            </a:pathLst>
          </a:custGeom>
          <a:solidFill>
            <a:schemeClr val="bg1">
              <a:lumMod val="50000"/>
              <a:alpha val="74116"/>
            </a:schemeClr>
          </a:solidFill>
        </p:spPr>
        <p:txBody>
          <a:bodyPr wrap="square" lIns="0" tIns="0" rIns="0" bIns="0" rtlCol="0"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bg1"/>
                </a:solidFill>
                <a:latin typeface="+mn-ea"/>
              </a:rPr>
              <a:t>FIDATA</a:t>
            </a:r>
            <a:endParaRPr sz="2800" dirty="0">
              <a:solidFill>
                <a:schemeClr val="bg1"/>
              </a:solidFill>
              <a:latin typeface="+mn-ea"/>
            </a:endParaRPr>
          </a:p>
        </p:txBody>
      </p:sp>
      <p:grpSp>
        <p:nvGrpSpPr>
          <p:cNvPr id="17" name="组合 16">
            <a:extLst>
              <a:ext uri="{FF2B5EF4-FFF2-40B4-BE49-F238E27FC236}">
                <a16:creationId xmlns:a16="http://schemas.microsoft.com/office/drawing/2014/main" id="{A06FC479-5718-FDB6-2B46-33592054BC03}"/>
              </a:ext>
            </a:extLst>
          </p:cNvPr>
          <p:cNvGrpSpPr/>
          <p:nvPr/>
        </p:nvGrpSpPr>
        <p:grpSpPr>
          <a:xfrm>
            <a:off x="5355948" y="3553872"/>
            <a:ext cx="6035040" cy="652145"/>
            <a:chOff x="8497" y="8158"/>
            <a:chExt cx="9504" cy="1027"/>
          </a:xfrm>
        </p:grpSpPr>
        <p:sp>
          <p:nvSpPr>
            <p:cNvPr id="18" name="Rectangle 16">
              <a:extLst>
                <a:ext uri="{FF2B5EF4-FFF2-40B4-BE49-F238E27FC236}">
                  <a16:creationId xmlns:a16="http://schemas.microsoft.com/office/drawing/2014/main" id="{CCD7939E-FB43-78B1-3380-486FE2E53039}"/>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数据资产</a:t>
              </a:r>
            </a:p>
          </p:txBody>
        </p:sp>
        <p:sp>
          <p:nvSpPr>
            <p:cNvPr id="19" name="Rectangle 17">
              <a:extLst>
                <a:ext uri="{FF2B5EF4-FFF2-40B4-BE49-F238E27FC236}">
                  <a16:creationId xmlns:a16="http://schemas.microsoft.com/office/drawing/2014/main" id="{F96A3B5B-A7C4-32CD-0845-76FEA06E2729}"/>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四</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0" name="组合 19">
            <a:extLst>
              <a:ext uri="{FF2B5EF4-FFF2-40B4-BE49-F238E27FC236}">
                <a16:creationId xmlns:a16="http://schemas.microsoft.com/office/drawing/2014/main" id="{34521760-2752-0843-3F29-87F8D71E92FB}"/>
              </a:ext>
            </a:extLst>
          </p:cNvPr>
          <p:cNvGrpSpPr/>
          <p:nvPr/>
        </p:nvGrpSpPr>
        <p:grpSpPr>
          <a:xfrm>
            <a:off x="5364429" y="4359409"/>
            <a:ext cx="6035040" cy="652145"/>
            <a:chOff x="8497" y="8158"/>
            <a:chExt cx="9504" cy="1027"/>
          </a:xfrm>
        </p:grpSpPr>
        <p:sp>
          <p:nvSpPr>
            <p:cNvPr id="21" name="Rectangle 16">
              <a:extLst>
                <a:ext uri="{FF2B5EF4-FFF2-40B4-BE49-F238E27FC236}">
                  <a16:creationId xmlns:a16="http://schemas.microsoft.com/office/drawing/2014/main" id="{BDBD382A-90F2-ECE0-D39A-983FE8EDBA69}"/>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主数据管理</a:t>
              </a:r>
              <a:endParaRPr kumimoji="0" lang="zh-CN" altLang="en-US" sz="2400" b="1" i="0" u="none" strike="noStrike" kern="1200" cap="none" spc="0" normalizeH="0" baseline="0" noProof="0" dirty="0">
                <a:ln>
                  <a:noFill/>
                </a:ln>
                <a:solidFill>
                  <a:prstClr val="white"/>
                </a:solidFill>
                <a:effectLst/>
                <a:uLnTx/>
                <a:uFillTx/>
                <a:latin typeface="+mn-ea"/>
                <a:cs typeface="+mn-cs"/>
              </a:endParaRPr>
            </a:p>
          </p:txBody>
        </p:sp>
        <p:sp>
          <p:nvSpPr>
            <p:cNvPr id="22" name="Rectangle 17">
              <a:extLst>
                <a:ext uri="{FF2B5EF4-FFF2-40B4-BE49-F238E27FC236}">
                  <a16:creationId xmlns:a16="http://schemas.microsoft.com/office/drawing/2014/main" id="{5B2F6E10-E21C-260C-B25B-26F72805AA3E}"/>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五</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3" name="组合 22">
            <a:extLst>
              <a:ext uri="{FF2B5EF4-FFF2-40B4-BE49-F238E27FC236}">
                <a16:creationId xmlns:a16="http://schemas.microsoft.com/office/drawing/2014/main" id="{9566AB0D-D1FC-E527-CDDE-E47BDDA7EED7}"/>
              </a:ext>
            </a:extLst>
          </p:cNvPr>
          <p:cNvGrpSpPr/>
          <p:nvPr/>
        </p:nvGrpSpPr>
        <p:grpSpPr>
          <a:xfrm>
            <a:off x="5349296" y="5979591"/>
            <a:ext cx="6035040" cy="668655"/>
            <a:chOff x="8497" y="8158"/>
            <a:chExt cx="9504" cy="1053"/>
          </a:xfrm>
        </p:grpSpPr>
        <p:sp>
          <p:nvSpPr>
            <p:cNvPr id="24" name="Rectangle 16">
              <a:extLst>
                <a:ext uri="{FF2B5EF4-FFF2-40B4-BE49-F238E27FC236}">
                  <a16:creationId xmlns:a16="http://schemas.microsoft.com/office/drawing/2014/main" id="{AB667E84-A1F0-EE65-D599-07C9B7D5EC4F}"/>
                </a:ext>
              </a:extLst>
            </p:cNvPr>
            <p:cNvSpPr>
              <a:spLocks noChangeArrowheads="1"/>
            </p:cNvSpPr>
            <p:nvPr/>
          </p:nvSpPr>
          <p:spPr bwMode="blackWhite">
            <a:xfrm>
              <a:off x="9847" y="8184"/>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数据萃取</a:t>
              </a:r>
            </a:p>
          </p:txBody>
        </p:sp>
        <p:sp>
          <p:nvSpPr>
            <p:cNvPr id="25" name="Rectangle 17">
              <a:extLst>
                <a:ext uri="{FF2B5EF4-FFF2-40B4-BE49-F238E27FC236}">
                  <a16:creationId xmlns:a16="http://schemas.microsoft.com/office/drawing/2014/main" id="{B9800F29-A81A-6F07-DD0A-C8ED7F25DA98}"/>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七</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6" name="组合 25">
            <a:extLst>
              <a:ext uri="{FF2B5EF4-FFF2-40B4-BE49-F238E27FC236}">
                <a16:creationId xmlns:a16="http://schemas.microsoft.com/office/drawing/2014/main" id="{337F59D3-1052-6707-BE07-E3BD1A6525F2}"/>
              </a:ext>
            </a:extLst>
          </p:cNvPr>
          <p:cNvGrpSpPr/>
          <p:nvPr/>
        </p:nvGrpSpPr>
        <p:grpSpPr>
          <a:xfrm>
            <a:off x="5349296" y="5174054"/>
            <a:ext cx="6035040" cy="652145"/>
            <a:chOff x="8497" y="8158"/>
            <a:chExt cx="9504" cy="1027"/>
          </a:xfrm>
        </p:grpSpPr>
        <p:sp>
          <p:nvSpPr>
            <p:cNvPr id="27" name="Rectangle 16">
              <a:extLst>
                <a:ext uri="{FF2B5EF4-FFF2-40B4-BE49-F238E27FC236}">
                  <a16:creationId xmlns:a16="http://schemas.microsoft.com/office/drawing/2014/main" id="{94EA1A5D-BE3C-B3B8-DE55-E116A0AB08A1}"/>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数据运维</a:t>
              </a:r>
            </a:p>
          </p:txBody>
        </p:sp>
        <p:sp>
          <p:nvSpPr>
            <p:cNvPr id="28" name="Rectangle 17">
              <a:extLst>
                <a:ext uri="{FF2B5EF4-FFF2-40B4-BE49-F238E27FC236}">
                  <a16:creationId xmlns:a16="http://schemas.microsoft.com/office/drawing/2014/main" id="{3FB9FB5C-4DFC-B9B4-C1D9-3083A3C4CAE1}"/>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六</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Tree>
    <p:extLst>
      <p:ext uri="{BB962C8B-B14F-4D97-AF65-F5344CB8AC3E}">
        <p14:creationId xmlns:p14="http://schemas.microsoft.com/office/powerpoint/2010/main" val="2701738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descr="Intelligent edge icon">
            <a:extLst>
              <a:ext uri="{FF2B5EF4-FFF2-40B4-BE49-F238E27FC236}">
                <a16:creationId xmlns:a16="http://schemas.microsoft.com/office/drawing/2014/main" id="{F49A0AEB-758D-4D3F-A7C1-CB3B5EE72F73}"/>
              </a:ext>
            </a:extLst>
          </p:cNvPr>
          <p:cNvSpPr>
            <a:spLocks/>
          </p:cNvSpPr>
          <p:nvPr/>
        </p:nvSpPr>
        <p:spPr bwMode="auto">
          <a:xfrm>
            <a:off x="3603490" y="1420117"/>
            <a:ext cx="5316607" cy="5325050"/>
          </a:xfrm>
          <a:custGeom>
            <a:avLst/>
            <a:gdLst>
              <a:gd name="T0" fmla="*/ 150 w 1259"/>
              <a:gd name="T1" fmla="*/ 428 h 1261"/>
              <a:gd name="T2" fmla="*/ 105 w 1259"/>
              <a:gd name="T3" fmla="*/ 262 h 1261"/>
              <a:gd name="T4" fmla="*/ 261 w 1259"/>
              <a:gd name="T5" fmla="*/ 263 h 1261"/>
              <a:gd name="T6" fmla="*/ 281 w 1259"/>
              <a:gd name="T7" fmla="*/ 94 h 1261"/>
              <a:gd name="T8" fmla="*/ 434 w 1259"/>
              <a:gd name="T9" fmla="*/ 148 h 1261"/>
              <a:gd name="T10" fmla="*/ 519 w 1259"/>
              <a:gd name="T11" fmla="*/ 0 h 1261"/>
              <a:gd name="T12" fmla="*/ 630 w 1259"/>
              <a:gd name="T13" fmla="*/ 111 h 1261"/>
              <a:gd name="T14" fmla="*/ 762 w 1259"/>
              <a:gd name="T15" fmla="*/ 2 h 1261"/>
              <a:gd name="T16" fmla="*/ 825 w 1259"/>
              <a:gd name="T17" fmla="*/ 149 h 1261"/>
              <a:gd name="T18" fmla="*/ 987 w 1259"/>
              <a:gd name="T19" fmla="*/ 99 h 1261"/>
              <a:gd name="T20" fmla="*/ 999 w 1259"/>
              <a:gd name="T21" fmla="*/ 262 h 1261"/>
              <a:gd name="T22" fmla="*/ 1167 w 1259"/>
              <a:gd name="T23" fmla="*/ 282 h 1261"/>
              <a:gd name="T24" fmla="*/ 1109 w 1259"/>
              <a:gd name="T25" fmla="*/ 428 h 1261"/>
              <a:gd name="T26" fmla="*/ 1259 w 1259"/>
              <a:gd name="T27" fmla="*/ 507 h 1261"/>
              <a:gd name="T28" fmla="*/ 1150 w 1259"/>
              <a:gd name="T29" fmla="*/ 630 h 1261"/>
              <a:gd name="T30" fmla="*/ 1256 w 1259"/>
              <a:gd name="T31" fmla="*/ 764 h 1261"/>
              <a:gd name="T32" fmla="*/ 1109 w 1259"/>
              <a:gd name="T33" fmla="*/ 834 h 1261"/>
              <a:gd name="T34" fmla="*/ 1155 w 1259"/>
              <a:gd name="T35" fmla="*/ 996 h 1261"/>
              <a:gd name="T36" fmla="*/ 997 w 1259"/>
              <a:gd name="T37" fmla="*/ 999 h 1261"/>
              <a:gd name="T38" fmla="*/ 979 w 1259"/>
              <a:gd name="T39" fmla="*/ 1168 h 1261"/>
              <a:gd name="T40" fmla="*/ 824 w 1259"/>
              <a:gd name="T41" fmla="*/ 1112 h 1261"/>
              <a:gd name="T42" fmla="*/ 742 w 1259"/>
              <a:gd name="T43" fmla="*/ 1261 h 1261"/>
              <a:gd name="T44" fmla="*/ 629 w 1259"/>
              <a:gd name="T45" fmla="*/ 1150 h 1261"/>
              <a:gd name="T46" fmla="*/ 495 w 1259"/>
              <a:gd name="T47" fmla="*/ 1257 h 1261"/>
              <a:gd name="T48" fmla="*/ 433 w 1259"/>
              <a:gd name="T49" fmla="*/ 1110 h 1261"/>
              <a:gd name="T50" fmla="*/ 272 w 1259"/>
              <a:gd name="T51" fmla="*/ 1162 h 1261"/>
              <a:gd name="T52" fmla="*/ 261 w 1259"/>
              <a:gd name="T53" fmla="*/ 996 h 1261"/>
              <a:gd name="T54" fmla="*/ 92 w 1259"/>
              <a:gd name="T55" fmla="*/ 978 h 1261"/>
              <a:gd name="T56" fmla="*/ 151 w 1259"/>
              <a:gd name="T57" fmla="*/ 833 h 1261"/>
              <a:gd name="T58" fmla="*/ 0 w 1259"/>
              <a:gd name="T59" fmla="*/ 753 h 1261"/>
              <a:gd name="T60" fmla="*/ 110 w 1259"/>
              <a:gd name="T61" fmla="*/ 629 h 1261"/>
              <a:gd name="T62" fmla="*/ 4 w 1259"/>
              <a:gd name="T63" fmla="*/ 497 h 1261"/>
              <a:gd name="T64" fmla="*/ 150 w 1259"/>
              <a:gd name="T65" fmla="*/ 428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59" h="1261">
                <a:moveTo>
                  <a:pt x="150" y="428"/>
                </a:moveTo>
                <a:lnTo>
                  <a:pt x="105" y="262"/>
                </a:lnTo>
                <a:lnTo>
                  <a:pt x="261" y="263"/>
                </a:lnTo>
                <a:lnTo>
                  <a:pt x="281" y="94"/>
                </a:lnTo>
                <a:lnTo>
                  <a:pt x="434" y="148"/>
                </a:lnTo>
                <a:lnTo>
                  <a:pt x="519" y="0"/>
                </a:lnTo>
                <a:lnTo>
                  <a:pt x="630" y="111"/>
                </a:lnTo>
                <a:lnTo>
                  <a:pt x="762" y="2"/>
                </a:lnTo>
                <a:lnTo>
                  <a:pt x="825" y="149"/>
                </a:lnTo>
                <a:lnTo>
                  <a:pt x="987" y="99"/>
                </a:lnTo>
                <a:lnTo>
                  <a:pt x="999" y="262"/>
                </a:lnTo>
                <a:lnTo>
                  <a:pt x="1167" y="282"/>
                </a:lnTo>
                <a:lnTo>
                  <a:pt x="1109" y="428"/>
                </a:lnTo>
                <a:lnTo>
                  <a:pt x="1259" y="507"/>
                </a:lnTo>
                <a:lnTo>
                  <a:pt x="1150" y="630"/>
                </a:lnTo>
                <a:lnTo>
                  <a:pt x="1256" y="764"/>
                </a:lnTo>
                <a:lnTo>
                  <a:pt x="1109" y="834"/>
                </a:lnTo>
                <a:lnTo>
                  <a:pt x="1155" y="996"/>
                </a:lnTo>
                <a:lnTo>
                  <a:pt x="997" y="999"/>
                </a:lnTo>
                <a:lnTo>
                  <a:pt x="979" y="1168"/>
                </a:lnTo>
                <a:lnTo>
                  <a:pt x="824" y="1112"/>
                </a:lnTo>
                <a:lnTo>
                  <a:pt x="742" y="1261"/>
                </a:lnTo>
                <a:lnTo>
                  <a:pt x="629" y="1150"/>
                </a:lnTo>
                <a:lnTo>
                  <a:pt x="495" y="1257"/>
                </a:lnTo>
                <a:lnTo>
                  <a:pt x="433" y="1110"/>
                </a:lnTo>
                <a:lnTo>
                  <a:pt x="272" y="1162"/>
                </a:lnTo>
                <a:lnTo>
                  <a:pt x="261" y="996"/>
                </a:lnTo>
                <a:lnTo>
                  <a:pt x="92" y="978"/>
                </a:lnTo>
                <a:lnTo>
                  <a:pt x="151" y="833"/>
                </a:lnTo>
                <a:lnTo>
                  <a:pt x="0" y="753"/>
                </a:lnTo>
                <a:lnTo>
                  <a:pt x="110" y="629"/>
                </a:lnTo>
                <a:lnTo>
                  <a:pt x="4" y="497"/>
                </a:lnTo>
                <a:lnTo>
                  <a:pt x="150" y="428"/>
                </a:lnTo>
                <a:close/>
              </a:path>
            </a:pathLst>
          </a:custGeom>
          <a:noFill/>
          <a:ln w="12700">
            <a:solidFill>
              <a:srgbClr val="2A57E8"/>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kern="0" dirty="0">
              <a:gradFill>
                <a:gsLst>
                  <a:gs pos="0">
                    <a:srgbClr val="FFFFFF"/>
                  </a:gs>
                  <a:gs pos="100000">
                    <a:srgbClr val="FFFFFF"/>
                  </a:gs>
                </a:gsLst>
                <a:lin ang="5400000" scaled="0"/>
              </a:gradFill>
              <a:latin typeface="Segoe UI Semilight"/>
              <a:cs typeface="Segoe UI" pitchFamily="34" charset="0"/>
            </a:endParaRPr>
          </a:p>
        </p:txBody>
      </p:sp>
      <p:sp>
        <p:nvSpPr>
          <p:cNvPr id="7" name="Oval 202" descr="Intelligent Edge icon">
            <a:extLst>
              <a:ext uri="{FF2B5EF4-FFF2-40B4-BE49-F238E27FC236}">
                <a16:creationId xmlns:a16="http://schemas.microsoft.com/office/drawing/2014/main" id="{4604D109-7769-4923-A9A4-F913D079B9D2}"/>
              </a:ext>
            </a:extLst>
          </p:cNvPr>
          <p:cNvSpPr/>
          <p:nvPr/>
        </p:nvSpPr>
        <p:spPr bwMode="auto">
          <a:xfrm>
            <a:off x="4060289" y="1881140"/>
            <a:ext cx="4401446" cy="4401446"/>
          </a:xfrm>
          <a:prstGeom prst="ellipse">
            <a:avLst/>
          </a:prstGeom>
          <a:noFill/>
          <a:ln w="12700">
            <a:solidFill>
              <a:srgbClr val="2A5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Oval 203" descr="Intellignet cloud icon">
            <a:extLst>
              <a:ext uri="{FF2B5EF4-FFF2-40B4-BE49-F238E27FC236}">
                <a16:creationId xmlns:a16="http://schemas.microsoft.com/office/drawing/2014/main" id="{9CA94A5E-FFB6-41FF-92EA-3F04204DA97E}"/>
              </a:ext>
            </a:extLst>
          </p:cNvPr>
          <p:cNvSpPr/>
          <p:nvPr/>
        </p:nvSpPr>
        <p:spPr bwMode="auto">
          <a:xfrm>
            <a:off x="3553809" y="1374660"/>
            <a:ext cx="5414406" cy="5414406"/>
          </a:xfrm>
          <a:prstGeom prst="ellipse">
            <a:avLst/>
          </a:prstGeom>
          <a:noFill/>
          <a:ln w="12700">
            <a:solidFill>
              <a:srgbClr val="2A5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 name="Group 204" descr="food industry icon">
            <a:extLst>
              <a:ext uri="{FF2B5EF4-FFF2-40B4-BE49-F238E27FC236}">
                <a16:creationId xmlns:a16="http://schemas.microsoft.com/office/drawing/2014/main" id="{41F6CF0F-8A26-4C0A-B7B8-E40DCF4EB7B2}"/>
              </a:ext>
            </a:extLst>
          </p:cNvPr>
          <p:cNvGrpSpPr/>
          <p:nvPr/>
        </p:nvGrpSpPr>
        <p:grpSpPr>
          <a:xfrm>
            <a:off x="8661584" y="3308661"/>
            <a:ext cx="513370" cy="513370"/>
            <a:chOff x="8666945" y="2708556"/>
            <a:chExt cx="523664" cy="523664"/>
          </a:xfrm>
        </p:grpSpPr>
        <p:sp useBgFill="1">
          <p:nvSpPr>
            <p:cNvPr id="10" name="Oval 205">
              <a:extLst>
                <a:ext uri="{FF2B5EF4-FFF2-40B4-BE49-F238E27FC236}">
                  <a16:creationId xmlns:a16="http://schemas.microsoft.com/office/drawing/2014/main" id="{D13356EB-FEC2-40B6-8533-9BF6B701A8BA}"/>
                </a:ext>
              </a:extLst>
            </p:cNvPr>
            <p:cNvSpPr/>
            <p:nvPr/>
          </p:nvSpPr>
          <p:spPr bwMode="auto">
            <a:xfrm rot="4740000">
              <a:off x="8666945" y="2708556"/>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plant_3">
              <a:extLst>
                <a:ext uri="{FF2B5EF4-FFF2-40B4-BE49-F238E27FC236}">
                  <a16:creationId xmlns:a16="http://schemas.microsoft.com/office/drawing/2014/main" id="{F80EDE44-AF98-4EC3-A077-DD6941E70CEC}"/>
                </a:ext>
              </a:extLst>
            </p:cNvPr>
            <p:cNvSpPr>
              <a:spLocks noChangeAspect="1" noEditPoints="1"/>
            </p:cNvSpPr>
            <p:nvPr/>
          </p:nvSpPr>
          <p:spPr bwMode="auto">
            <a:xfrm>
              <a:off x="8832866" y="2806701"/>
              <a:ext cx="191824" cy="327376"/>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grpSp>
      <p:grpSp>
        <p:nvGrpSpPr>
          <p:cNvPr id="12" name="Group 207" descr="thumbprint icon">
            <a:extLst>
              <a:ext uri="{FF2B5EF4-FFF2-40B4-BE49-F238E27FC236}">
                <a16:creationId xmlns:a16="http://schemas.microsoft.com/office/drawing/2014/main" id="{8B7050F4-78CD-4B88-8807-F9895DF61C9E}"/>
              </a:ext>
            </a:extLst>
          </p:cNvPr>
          <p:cNvGrpSpPr/>
          <p:nvPr/>
        </p:nvGrpSpPr>
        <p:grpSpPr>
          <a:xfrm>
            <a:off x="6474392" y="6360139"/>
            <a:ext cx="513370" cy="513370"/>
            <a:chOff x="6435895" y="5954753"/>
            <a:chExt cx="523664" cy="523664"/>
          </a:xfrm>
        </p:grpSpPr>
        <p:sp useBgFill="1">
          <p:nvSpPr>
            <p:cNvPr id="13" name="Oval 208">
              <a:extLst>
                <a:ext uri="{FF2B5EF4-FFF2-40B4-BE49-F238E27FC236}">
                  <a16:creationId xmlns:a16="http://schemas.microsoft.com/office/drawing/2014/main" id="{DC1FC967-2CE1-46C7-AE1F-9067C102E071}"/>
                </a:ext>
              </a:extLst>
            </p:cNvPr>
            <p:cNvSpPr/>
            <p:nvPr/>
          </p:nvSpPr>
          <p:spPr bwMode="auto">
            <a:xfrm rot="21000000" flipH="1">
              <a:off x="6435895" y="5954753"/>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ingerprint_E928">
              <a:extLst>
                <a:ext uri="{FF2B5EF4-FFF2-40B4-BE49-F238E27FC236}">
                  <a16:creationId xmlns:a16="http://schemas.microsoft.com/office/drawing/2014/main" id="{43C3D691-11B4-4843-952D-9016FE305493}"/>
                </a:ext>
              </a:extLst>
            </p:cNvPr>
            <p:cNvSpPr>
              <a:spLocks noChangeAspect="1" noEditPoints="1"/>
            </p:cNvSpPr>
            <p:nvPr/>
          </p:nvSpPr>
          <p:spPr bwMode="auto">
            <a:xfrm>
              <a:off x="6575554" y="6052285"/>
              <a:ext cx="244346" cy="32860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Semilight"/>
              </a:endParaRPr>
            </a:p>
          </p:txBody>
        </p:sp>
      </p:grpSp>
      <p:grpSp>
        <p:nvGrpSpPr>
          <p:cNvPr id="15" name="Group 210" descr="key icon">
            <a:extLst>
              <a:ext uri="{FF2B5EF4-FFF2-40B4-BE49-F238E27FC236}">
                <a16:creationId xmlns:a16="http://schemas.microsoft.com/office/drawing/2014/main" id="{D46039BA-D792-4550-AA7A-ABF27DBCC4EB}"/>
              </a:ext>
            </a:extLst>
          </p:cNvPr>
          <p:cNvGrpSpPr/>
          <p:nvPr/>
        </p:nvGrpSpPr>
        <p:grpSpPr>
          <a:xfrm>
            <a:off x="5534263" y="1028409"/>
            <a:ext cx="513370" cy="513370"/>
            <a:chOff x="5476915" y="516110"/>
            <a:chExt cx="523664" cy="523664"/>
          </a:xfrm>
        </p:grpSpPr>
        <p:sp useBgFill="1">
          <p:nvSpPr>
            <p:cNvPr id="16" name="Oval 211">
              <a:extLst>
                <a:ext uri="{FF2B5EF4-FFF2-40B4-BE49-F238E27FC236}">
                  <a16:creationId xmlns:a16="http://schemas.microsoft.com/office/drawing/2014/main" id="{3C40CF8E-8020-451C-BE8A-671550A72805}"/>
                </a:ext>
              </a:extLst>
            </p:cNvPr>
            <p:cNvSpPr/>
            <p:nvPr/>
          </p:nvSpPr>
          <p:spPr bwMode="auto">
            <a:xfrm rot="21000000" flipH="1">
              <a:off x="5476915" y="516110"/>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key">
              <a:extLst>
                <a:ext uri="{FF2B5EF4-FFF2-40B4-BE49-F238E27FC236}">
                  <a16:creationId xmlns:a16="http://schemas.microsoft.com/office/drawing/2014/main" id="{74609C1F-44B0-4127-8CCD-613D5F792617}"/>
                </a:ext>
              </a:extLst>
            </p:cNvPr>
            <p:cNvSpPr>
              <a:spLocks noChangeAspect="1" noEditPoints="1"/>
            </p:cNvSpPr>
            <p:nvPr/>
          </p:nvSpPr>
          <p:spPr bwMode="auto">
            <a:xfrm>
              <a:off x="5591044" y="630997"/>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rnd">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grpSp>
        <p:nvGrpSpPr>
          <p:cNvPr id="18" name="Group 213" descr="thermometer icon">
            <a:extLst>
              <a:ext uri="{FF2B5EF4-FFF2-40B4-BE49-F238E27FC236}">
                <a16:creationId xmlns:a16="http://schemas.microsoft.com/office/drawing/2014/main" id="{87C3A5CD-4579-4BE1-A2F5-0DBE8DA5EC9F}"/>
              </a:ext>
            </a:extLst>
          </p:cNvPr>
          <p:cNvGrpSpPr/>
          <p:nvPr/>
        </p:nvGrpSpPr>
        <p:grpSpPr>
          <a:xfrm>
            <a:off x="4529995" y="1554905"/>
            <a:ext cx="513370" cy="513370"/>
            <a:chOff x="4452509" y="919634"/>
            <a:chExt cx="523664" cy="523664"/>
          </a:xfrm>
        </p:grpSpPr>
        <p:sp useBgFill="1">
          <p:nvSpPr>
            <p:cNvPr id="19" name="Oval 214">
              <a:extLst>
                <a:ext uri="{FF2B5EF4-FFF2-40B4-BE49-F238E27FC236}">
                  <a16:creationId xmlns:a16="http://schemas.microsoft.com/office/drawing/2014/main" id="{95613F66-12BF-4E1C-A49C-53387822CDDC}"/>
                </a:ext>
              </a:extLst>
            </p:cNvPr>
            <p:cNvSpPr/>
            <p:nvPr/>
          </p:nvSpPr>
          <p:spPr bwMode="auto">
            <a:xfrm rot="19620000" flipH="1">
              <a:off x="4452509" y="919634"/>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mperature_med">
              <a:extLst>
                <a:ext uri="{FF2B5EF4-FFF2-40B4-BE49-F238E27FC236}">
                  <a16:creationId xmlns:a16="http://schemas.microsoft.com/office/drawing/2014/main" id="{7EA20A24-DBD5-4A2A-A096-1910BE63E699}"/>
                </a:ext>
              </a:extLst>
            </p:cNvPr>
            <p:cNvSpPr>
              <a:spLocks noChangeAspect="1" noEditPoints="1"/>
            </p:cNvSpPr>
            <p:nvPr/>
          </p:nvSpPr>
          <p:spPr bwMode="auto">
            <a:xfrm>
              <a:off x="4642457" y="1001713"/>
              <a:ext cx="143770" cy="359506"/>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37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371"/>
                  </a:moveTo>
                  <a:cubicBezTo>
                    <a:pt x="748" y="2716"/>
                    <a:pt x="748" y="2716"/>
                    <a:pt x="748" y="2716"/>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nvGrpSpPr>
          <p:cNvPr id="21" name="Group 216" descr="newspaper icon">
            <a:extLst>
              <a:ext uri="{FF2B5EF4-FFF2-40B4-BE49-F238E27FC236}">
                <a16:creationId xmlns:a16="http://schemas.microsoft.com/office/drawing/2014/main" id="{50BBD442-D2D9-4D04-B5E6-2555D22F119C}"/>
              </a:ext>
            </a:extLst>
          </p:cNvPr>
          <p:cNvGrpSpPr/>
          <p:nvPr/>
        </p:nvGrpSpPr>
        <p:grpSpPr>
          <a:xfrm>
            <a:off x="3786891" y="2272513"/>
            <a:ext cx="513370" cy="513370"/>
            <a:chOff x="3694504" y="1651631"/>
            <a:chExt cx="523664" cy="523664"/>
          </a:xfrm>
        </p:grpSpPr>
        <p:sp useBgFill="1">
          <p:nvSpPr>
            <p:cNvPr id="22" name="Oval 217">
              <a:extLst>
                <a:ext uri="{FF2B5EF4-FFF2-40B4-BE49-F238E27FC236}">
                  <a16:creationId xmlns:a16="http://schemas.microsoft.com/office/drawing/2014/main" id="{59BA6309-D14A-488E-BF2E-DF478CD4A5AB}"/>
                </a:ext>
              </a:extLst>
            </p:cNvPr>
            <p:cNvSpPr/>
            <p:nvPr/>
          </p:nvSpPr>
          <p:spPr bwMode="auto">
            <a:xfrm rot="18300000" flipH="1">
              <a:off x="3694504" y="1651631"/>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News_E900">
              <a:extLst>
                <a:ext uri="{FF2B5EF4-FFF2-40B4-BE49-F238E27FC236}">
                  <a16:creationId xmlns:a16="http://schemas.microsoft.com/office/drawing/2014/main" id="{9D0E2743-E3E1-4B25-92B4-9FF9DD316EE1}"/>
                </a:ext>
              </a:extLst>
            </p:cNvPr>
            <p:cNvSpPr>
              <a:spLocks noChangeAspect="1" noEditPoints="1"/>
            </p:cNvSpPr>
            <p:nvPr/>
          </p:nvSpPr>
          <p:spPr bwMode="auto">
            <a:xfrm>
              <a:off x="3791529" y="1803455"/>
              <a:ext cx="329615" cy="220017"/>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grpSp>
      <p:grpSp>
        <p:nvGrpSpPr>
          <p:cNvPr id="24" name="Group 219" descr="shopping cart icon">
            <a:extLst>
              <a:ext uri="{FF2B5EF4-FFF2-40B4-BE49-F238E27FC236}">
                <a16:creationId xmlns:a16="http://schemas.microsoft.com/office/drawing/2014/main" id="{1B999C12-1399-45BF-8BB0-9CF3AAC8AD14}"/>
              </a:ext>
            </a:extLst>
          </p:cNvPr>
          <p:cNvGrpSpPr/>
          <p:nvPr/>
        </p:nvGrpSpPr>
        <p:grpSpPr>
          <a:xfrm>
            <a:off x="3734055" y="5299512"/>
            <a:ext cx="513370" cy="513370"/>
            <a:chOff x="3640609" y="4739328"/>
            <a:chExt cx="523664" cy="523664"/>
          </a:xfrm>
        </p:grpSpPr>
        <p:sp useBgFill="1">
          <p:nvSpPr>
            <p:cNvPr id="25" name="Oval 220">
              <a:extLst>
                <a:ext uri="{FF2B5EF4-FFF2-40B4-BE49-F238E27FC236}">
                  <a16:creationId xmlns:a16="http://schemas.microsoft.com/office/drawing/2014/main" id="{55368566-28CD-43C4-84DF-81666301C47F}"/>
                </a:ext>
              </a:extLst>
            </p:cNvPr>
            <p:cNvSpPr/>
            <p:nvPr/>
          </p:nvSpPr>
          <p:spPr bwMode="auto">
            <a:xfrm rot="3420000">
              <a:off x="3640609" y="4739328"/>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ShoppingCart_E7BF">
              <a:extLst>
                <a:ext uri="{FF2B5EF4-FFF2-40B4-BE49-F238E27FC236}">
                  <a16:creationId xmlns:a16="http://schemas.microsoft.com/office/drawing/2014/main" id="{E61CADF5-0B86-4032-9150-349A74586907}"/>
                </a:ext>
              </a:extLst>
            </p:cNvPr>
            <p:cNvSpPr>
              <a:spLocks noChangeAspect="1" noEditPoints="1"/>
            </p:cNvSpPr>
            <p:nvPr/>
          </p:nvSpPr>
          <p:spPr bwMode="auto">
            <a:xfrm>
              <a:off x="3739395" y="4862513"/>
              <a:ext cx="326092" cy="277294"/>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nvGrpSpPr>
          <p:cNvPr id="27" name="Group 222" descr="school icon">
            <a:extLst>
              <a:ext uri="{FF2B5EF4-FFF2-40B4-BE49-F238E27FC236}">
                <a16:creationId xmlns:a16="http://schemas.microsoft.com/office/drawing/2014/main" id="{64C8B56F-A226-42D7-9D4D-EC0FA6B7074A}"/>
              </a:ext>
            </a:extLst>
          </p:cNvPr>
          <p:cNvGrpSpPr/>
          <p:nvPr/>
        </p:nvGrpSpPr>
        <p:grpSpPr>
          <a:xfrm>
            <a:off x="7558048" y="5378898"/>
            <a:ext cx="517313" cy="517313"/>
            <a:chOff x="7541280" y="4820305"/>
            <a:chExt cx="527686" cy="527686"/>
          </a:xfrm>
        </p:grpSpPr>
        <p:sp useBgFill="1">
          <p:nvSpPr>
            <p:cNvPr id="28" name="Oval 223">
              <a:extLst>
                <a:ext uri="{FF2B5EF4-FFF2-40B4-BE49-F238E27FC236}">
                  <a16:creationId xmlns:a16="http://schemas.microsoft.com/office/drawing/2014/main" id="{F6D520A7-71AC-4ED9-B732-0B97F2200871}"/>
                </a:ext>
              </a:extLst>
            </p:cNvPr>
            <p:cNvSpPr/>
            <p:nvPr/>
          </p:nvSpPr>
          <p:spPr bwMode="auto">
            <a:xfrm rot="18900000" flipH="1">
              <a:off x="7541280" y="4820305"/>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building_11">
              <a:extLst>
                <a:ext uri="{FF2B5EF4-FFF2-40B4-BE49-F238E27FC236}">
                  <a16:creationId xmlns:a16="http://schemas.microsoft.com/office/drawing/2014/main" id="{9F57BDFF-8B0B-4EDE-A8A9-962CB7704F54}"/>
                </a:ext>
              </a:extLst>
            </p:cNvPr>
            <p:cNvSpPr>
              <a:spLocks noChangeAspect="1" noEditPoints="1"/>
            </p:cNvSpPr>
            <p:nvPr/>
          </p:nvSpPr>
          <p:spPr bwMode="auto">
            <a:xfrm>
              <a:off x="7599615" y="4973522"/>
              <a:ext cx="411016" cy="221252"/>
            </a:xfrm>
            <a:custGeom>
              <a:avLst/>
              <a:gdLst>
                <a:gd name="T0" fmla="*/ 164 w 361"/>
                <a:gd name="T1" fmla="*/ 94 h 193"/>
                <a:gd name="T2" fmla="*/ 66 w 361"/>
                <a:gd name="T3" fmla="*/ 193 h 193"/>
                <a:gd name="T4" fmla="*/ 98 w 361"/>
                <a:gd name="T5" fmla="*/ 124 h 193"/>
                <a:gd name="T6" fmla="*/ 93 w 361"/>
                <a:gd name="T7" fmla="*/ 129 h 193"/>
                <a:gd name="T8" fmla="*/ 98 w 361"/>
                <a:gd name="T9" fmla="*/ 124 h 193"/>
                <a:gd name="T10" fmla="*/ 93 w 361"/>
                <a:gd name="T11" fmla="*/ 160 h 193"/>
                <a:gd name="T12" fmla="*/ 98 w 361"/>
                <a:gd name="T13" fmla="*/ 165 h 193"/>
                <a:gd name="T14" fmla="*/ 135 w 361"/>
                <a:gd name="T15" fmla="*/ 124 h 193"/>
                <a:gd name="T16" fmla="*/ 130 w 361"/>
                <a:gd name="T17" fmla="*/ 129 h 193"/>
                <a:gd name="T18" fmla="*/ 135 w 361"/>
                <a:gd name="T19" fmla="*/ 124 h 193"/>
                <a:gd name="T20" fmla="*/ 130 w 361"/>
                <a:gd name="T21" fmla="*/ 160 h 193"/>
                <a:gd name="T22" fmla="*/ 135 w 361"/>
                <a:gd name="T23" fmla="*/ 165 h 193"/>
                <a:gd name="T24" fmla="*/ 295 w 361"/>
                <a:gd name="T25" fmla="*/ 124 h 193"/>
                <a:gd name="T26" fmla="*/ 291 w 361"/>
                <a:gd name="T27" fmla="*/ 129 h 193"/>
                <a:gd name="T28" fmla="*/ 295 w 361"/>
                <a:gd name="T29" fmla="*/ 124 h 193"/>
                <a:gd name="T30" fmla="*/ 291 w 361"/>
                <a:gd name="T31" fmla="*/ 160 h 193"/>
                <a:gd name="T32" fmla="*/ 295 w 361"/>
                <a:gd name="T33" fmla="*/ 165 h 193"/>
                <a:gd name="T34" fmla="*/ 333 w 361"/>
                <a:gd name="T35" fmla="*/ 124 h 193"/>
                <a:gd name="T36" fmla="*/ 328 w 361"/>
                <a:gd name="T37" fmla="*/ 129 h 193"/>
                <a:gd name="T38" fmla="*/ 333 w 361"/>
                <a:gd name="T39" fmla="*/ 124 h 193"/>
                <a:gd name="T40" fmla="*/ 328 w 361"/>
                <a:gd name="T41" fmla="*/ 160 h 193"/>
                <a:gd name="T42" fmla="*/ 333 w 361"/>
                <a:gd name="T43" fmla="*/ 165 h 193"/>
                <a:gd name="T44" fmla="*/ 263 w 361"/>
                <a:gd name="T45" fmla="*/ 193 h 193"/>
                <a:gd name="T46" fmla="*/ 361 w 361"/>
                <a:gd name="T47" fmla="*/ 94 h 193"/>
                <a:gd name="T48" fmla="*/ 263 w 361"/>
                <a:gd name="T49" fmla="*/ 193 h 193"/>
                <a:gd name="T50" fmla="*/ 164 w 361"/>
                <a:gd name="T51" fmla="*/ 45 h 193"/>
                <a:gd name="T52" fmla="*/ 263 w 361"/>
                <a:gd name="T53" fmla="*/ 193 h 193"/>
                <a:gd name="T54" fmla="*/ 214 w 361"/>
                <a:gd name="T55" fmla="*/ 0 h 193"/>
                <a:gd name="T56" fmla="*/ 185 w 361"/>
                <a:gd name="T57" fmla="*/ 58 h 193"/>
                <a:gd name="T58" fmla="*/ 241 w 361"/>
                <a:gd name="T59" fmla="*/ 84 h 193"/>
                <a:gd name="T60" fmla="*/ 241 w 361"/>
                <a:gd name="T61" fmla="*/ 193 h 193"/>
                <a:gd name="T62" fmla="*/ 213 w 361"/>
                <a:gd name="T63" fmla="*/ 144 h 193"/>
                <a:gd name="T64" fmla="*/ 213 w 361"/>
                <a:gd name="T65" fmla="*/ 144 h 193"/>
                <a:gd name="T66" fmla="*/ 185 w 361"/>
                <a:gd name="T67" fmla="*/ 193 h 193"/>
                <a:gd name="T68" fmla="*/ 207 w 361"/>
                <a:gd name="T69" fmla="*/ 115 h 193"/>
                <a:gd name="T70" fmla="*/ 219 w 361"/>
                <a:gd name="T71" fmla="*/ 115 h 193"/>
                <a:gd name="T72" fmla="*/ 19 w 361"/>
                <a:gd name="T73" fmla="*/ 75 h 193"/>
                <a:gd name="T74" fmla="*/ 19 w 361"/>
                <a:gd name="T75" fmla="*/ 45 h 193"/>
                <a:gd name="T76" fmla="*/ 0 w 361"/>
                <a:gd name="T77" fmla="*/ 19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1" h="193">
                  <a:moveTo>
                    <a:pt x="66" y="94"/>
                  </a:moveTo>
                  <a:cubicBezTo>
                    <a:pt x="164" y="94"/>
                    <a:pt x="164" y="94"/>
                    <a:pt x="164" y="94"/>
                  </a:cubicBezTo>
                  <a:cubicBezTo>
                    <a:pt x="164" y="193"/>
                    <a:pt x="164" y="193"/>
                    <a:pt x="164" y="193"/>
                  </a:cubicBezTo>
                  <a:cubicBezTo>
                    <a:pt x="66" y="193"/>
                    <a:pt x="66" y="193"/>
                    <a:pt x="66" y="193"/>
                  </a:cubicBezTo>
                  <a:lnTo>
                    <a:pt x="66" y="94"/>
                  </a:lnTo>
                  <a:close/>
                  <a:moveTo>
                    <a:pt x="98" y="124"/>
                  </a:moveTo>
                  <a:cubicBezTo>
                    <a:pt x="93" y="124"/>
                    <a:pt x="93" y="124"/>
                    <a:pt x="93" y="124"/>
                  </a:cubicBezTo>
                  <a:cubicBezTo>
                    <a:pt x="93" y="129"/>
                    <a:pt x="93" y="129"/>
                    <a:pt x="93" y="129"/>
                  </a:cubicBezTo>
                  <a:cubicBezTo>
                    <a:pt x="98" y="129"/>
                    <a:pt x="98" y="129"/>
                    <a:pt x="98" y="129"/>
                  </a:cubicBezTo>
                  <a:lnTo>
                    <a:pt x="98" y="124"/>
                  </a:lnTo>
                  <a:close/>
                  <a:moveTo>
                    <a:pt x="98" y="160"/>
                  </a:moveTo>
                  <a:cubicBezTo>
                    <a:pt x="93" y="160"/>
                    <a:pt x="93" y="160"/>
                    <a:pt x="93" y="160"/>
                  </a:cubicBezTo>
                  <a:cubicBezTo>
                    <a:pt x="93" y="165"/>
                    <a:pt x="93" y="165"/>
                    <a:pt x="93" y="165"/>
                  </a:cubicBezTo>
                  <a:cubicBezTo>
                    <a:pt x="98" y="165"/>
                    <a:pt x="98" y="165"/>
                    <a:pt x="98" y="165"/>
                  </a:cubicBezTo>
                  <a:lnTo>
                    <a:pt x="98" y="160"/>
                  </a:lnTo>
                  <a:close/>
                  <a:moveTo>
                    <a:pt x="135" y="124"/>
                  </a:moveTo>
                  <a:cubicBezTo>
                    <a:pt x="130" y="124"/>
                    <a:pt x="130" y="124"/>
                    <a:pt x="130" y="124"/>
                  </a:cubicBezTo>
                  <a:cubicBezTo>
                    <a:pt x="130" y="129"/>
                    <a:pt x="130" y="129"/>
                    <a:pt x="130" y="129"/>
                  </a:cubicBezTo>
                  <a:cubicBezTo>
                    <a:pt x="135" y="129"/>
                    <a:pt x="135" y="129"/>
                    <a:pt x="135" y="129"/>
                  </a:cubicBezTo>
                  <a:lnTo>
                    <a:pt x="135" y="124"/>
                  </a:lnTo>
                  <a:close/>
                  <a:moveTo>
                    <a:pt x="135" y="160"/>
                  </a:moveTo>
                  <a:cubicBezTo>
                    <a:pt x="130" y="160"/>
                    <a:pt x="130" y="160"/>
                    <a:pt x="130" y="160"/>
                  </a:cubicBezTo>
                  <a:cubicBezTo>
                    <a:pt x="130" y="165"/>
                    <a:pt x="130" y="165"/>
                    <a:pt x="130" y="165"/>
                  </a:cubicBezTo>
                  <a:cubicBezTo>
                    <a:pt x="135" y="165"/>
                    <a:pt x="135" y="165"/>
                    <a:pt x="135" y="165"/>
                  </a:cubicBezTo>
                  <a:lnTo>
                    <a:pt x="135" y="160"/>
                  </a:lnTo>
                  <a:close/>
                  <a:moveTo>
                    <a:pt x="295" y="124"/>
                  </a:moveTo>
                  <a:cubicBezTo>
                    <a:pt x="291" y="124"/>
                    <a:pt x="291" y="124"/>
                    <a:pt x="291" y="124"/>
                  </a:cubicBezTo>
                  <a:cubicBezTo>
                    <a:pt x="291" y="129"/>
                    <a:pt x="291" y="129"/>
                    <a:pt x="291" y="129"/>
                  </a:cubicBezTo>
                  <a:cubicBezTo>
                    <a:pt x="295" y="129"/>
                    <a:pt x="295" y="129"/>
                    <a:pt x="295" y="129"/>
                  </a:cubicBezTo>
                  <a:lnTo>
                    <a:pt x="295" y="124"/>
                  </a:lnTo>
                  <a:close/>
                  <a:moveTo>
                    <a:pt x="295" y="160"/>
                  </a:moveTo>
                  <a:cubicBezTo>
                    <a:pt x="291" y="160"/>
                    <a:pt x="291" y="160"/>
                    <a:pt x="291" y="160"/>
                  </a:cubicBezTo>
                  <a:cubicBezTo>
                    <a:pt x="291" y="165"/>
                    <a:pt x="291" y="165"/>
                    <a:pt x="291" y="165"/>
                  </a:cubicBezTo>
                  <a:cubicBezTo>
                    <a:pt x="295" y="165"/>
                    <a:pt x="295" y="165"/>
                    <a:pt x="295" y="165"/>
                  </a:cubicBezTo>
                  <a:lnTo>
                    <a:pt x="295" y="160"/>
                  </a:lnTo>
                  <a:close/>
                  <a:moveTo>
                    <a:pt x="333" y="124"/>
                  </a:moveTo>
                  <a:cubicBezTo>
                    <a:pt x="328" y="124"/>
                    <a:pt x="328" y="124"/>
                    <a:pt x="328" y="124"/>
                  </a:cubicBezTo>
                  <a:cubicBezTo>
                    <a:pt x="328" y="129"/>
                    <a:pt x="328" y="129"/>
                    <a:pt x="328" y="129"/>
                  </a:cubicBezTo>
                  <a:cubicBezTo>
                    <a:pt x="333" y="129"/>
                    <a:pt x="333" y="129"/>
                    <a:pt x="333" y="129"/>
                  </a:cubicBezTo>
                  <a:lnTo>
                    <a:pt x="333" y="124"/>
                  </a:lnTo>
                  <a:close/>
                  <a:moveTo>
                    <a:pt x="333" y="160"/>
                  </a:moveTo>
                  <a:cubicBezTo>
                    <a:pt x="328" y="160"/>
                    <a:pt x="328" y="160"/>
                    <a:pt x="328" y="160"/>
                  </a:cubicBezTo>
                  <a:cubicBezTo>
                    <a:pt x="328" y="165"/>
                    <a:pt x="328" y="165"/>
                    <a:pt x="328" y="165"/>
                  </a:cubicBezTo>
                  <a:cubicBezTo>
                    <a:pt x="333" y="165"/>
                    <a:pt x="333" y="165"/>
                    <a:pt x="333" y="165"/>
                  </a:cubicBezTo>
                  <a:lnTo>
                    <a:pt x="333" y="160"/>
                  </a:lnTo>
                  <a:close/>
                  <a:moveTo>
                    <a:pt x="263" y="193"/>
                  </a:moveTo>
                  <a:cubicBezTo>
                    <a:pt x="361" y="193"/>
                    <a:pt x="361" y="193"/>
                    <a:pt x="361" y="193"/>
                  </a:cubicBezTo>
                  <a:cubicBezTo>
                    <a:pt x="361" y="94"/>
                    <a:pt x="361" y="94"/>
                    <a:pt x="361" y="94"/>
                  </a:cubicBezTo>
                  <a:cubicBezTo>
                    <a:pt x="263" y="94"/>
                    <a:pt x="263" y="94"/>
                    <a:pt x="263" y="94"/>
                  </a:cubicBezTo>
                  <a:lnTo>
                    <a:pt x="263" y="193"/>
                  </a:lnTo>
                  <a:close/>
                  <a:moveTo>
                    <a:pt x="214" y="0"/>
                  </a:moveTo>
                  <a:cubicBezTo>
                    <a:pt x="164" y="45"/>
                    <a:pt x="164" y="45"/>
                    <a:pt x="164" y="45"/>
                  </a:cubicBezTo>
                  <a:cubicBezTo>
                    <a:pt x="164" y="193"/>
                    <a:pt x="164" y="193"/>
                    <a:pt x="164" y="193"/>
                  </a:cubicBezTo>
                  <a:cubicBezTo>
                    <a:pt x="263" y="193"/>
                    <a:pt x="263" y="193"/>
                    <a:pt x="263" y="193"/>
                  </a:cubicBezTo>
                  <a:cubicBezTo>
                    <a:pt x="263" y="45"/>
                    <a:pt x="263" y="45"/>
                    <a:pt x="263" y="45"/>
                  </a:cubicBezTo>
                  <a:lnTo>
                    <a:pt x="214" y="0"/>
                  </a:lnTo>
                  <a:close/>
                  <a:moveTo>
                    <a:pt x="241" y="58"/>
                  </a:moveTo>
                  <a:cubicBezTo>
                    <a:pt x="185" y="58"/>
                    <a:pt x="185" y="58"/>
                    <a:pt x="185" y="58"/>
                  </a:cubicBezTo>
                  <a:cubicBezTo>
                    <a:pt x="185" y="84"/>
                    <a:pt x="185" y="84"/>
                    <a:pt x="185" y="84"/>
                  </a:cubicBezTo>
                  <a:cubicBezTo>
                    <a:pt x="241" y="84"/>
                    <a:pt x="241" y="84"/>
                    <a:pt x="241" y="84"/>
                  </a:cubicBezTo>
                  <a:lnTo>
                    <a:pt x="241" y="58"/>
                  </a:lnTo>
                  <a:close/>
                  <a:moveTo>
                    <a:pt x="241" y="193"/>
                  </a:moveTo>
                  <a:cubicBezTo>
                    <a:pt x="241" y="144"/>
                    <a:pt x="241" y="144"/>
                    <a:pt x="241" y="144"/>
                  </a:cubicBezTo>
                  <a:cubicBezTo>
                    <a:pt x="213" y="144"/>
                    <a:pt x="213" y="144"/>
                    <a:pt x="213" y="144"/>
                  </a:cubicBezTo>
                  <a:cubicBezTo>
                    <a:pt x="213" y="193"/>
                    <a:pt x="213" y="193"/>
                    <a:pt x="213" y="193"/>
                  </a:cubicBezTo>
                  <a:moveTo>
                    <a:pt x="213" y="144"/>
                  </a:moveTo>
                  <a:cubicBezTo>
                    <a:pt x="185" y="144"/>
                    <a:pt x="185" y="144"/>
                    <a:pt x="185" y="144"/>
                  </a:cubicBezTo>
                  <a:cubicBezTo>
                    <a:pt x="185" y="193"/>
                    <a:pt x="185" y="193"/>
                    <a:pt x="185" y="193"/>
                  </a:cubicBezTo>
                  <a:moveTo>
                    <a:pt x="213" y="109"/>
                  </a:moveTo>
                  <a:cubicBezTo>
                    <a:pt x="210" y="109"/>
                    <a:pt x="207" y="112"/>
                    <a:pt x="207" y="115"/>
                  </a:cubicBezTo>
                  <a:cubicBezTo>
                    <a:pt x="207" y="119"/>
                    <a:pt x="210" y="122"/>
                    <a:pt x="213" y="122"/>
                  </a:cubicBezTo>
                  <a:cubicBezTo>
                    <a:pt x="217" y="122"/>
                    <a:pt x="219" y="119"/>
                    <a:pt x="219" y="115"/>
                  </a:cubicBezTo>
                  <a:cubicBezTo>
                    <a:pt x="219" y="112"/>
                    <a:pt x="217" y="109"/>
                    <a:pt x="213" y="109"/>
                  </a:cubicBezTo>
                  <a:close/>
                  <a:moveTo>
                    <a:pt x="19" y="75"/>
                  </a:moveTo>
                  <a:cubicBezTo>
                    <a:pt x="50" y="62"/>
                    <a:pt x="50" y="62"/>
                    <a:pt x="50" y="62"/>
                  </a:cubicBezTo>
                  <a:cubicBezTo>
                    <a:pt x="19" y="45"/>
                    <a:pt x="19" y="45"/>
                    <a:pt x="19" y="45"/>
                  </a:cubicBezTo>
                  <a:cubicBezTo>
                    <a:pt x="19" y="193"/>
                    <a:pt x="19" y="193"/>
                    <a:pt x="19" y="193"/>
                  </a:cubicBezTo>
                  <a:moveTo>
                    <a:pt x="0" y="193"/>
                  </a:moveTo>
                  <a:cubicBezTo>
                    <a:pt x="38" y="193"/>
                    <a:pt x="38" y="193"/>
                    <a:pt x="38" y="193"/>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grpSp>
      <p:grpSp>
        <p:nvGrpSpPr>
          <p:cNvPr id="30" name="Group 225" descr="price tag icon">
            <a:extLst>
              <a:ext uri="{FF2B5EF4-FFF2-40B4-BE49-F238E27FC236}">
                <a16:creationId xmlns:a16="http://schemas.microsoft.com/office/drawing/2014/main" id="{3B28AE74-DFA5-4717-814B-CA33D33D9685}"/>
              </a:ext>
            </a:extLst>
          </p:cNvPr>
          <p:cNvGrpSpPr/>
          <p:nvPr/>
        </p:nvGrpSpPr>
        <p:grpSpPr>
          <a:xfrm>
            <a:off x="5441512" y="6342110"/>
            <a:ext cx="513370" cy="513370"/>
            <a:chOff x="5382304" y="5936362"/>
            <a:chExt cx="523664" cy="523664"/>
          </a:xfrm>
        </p:grpSpPr>
        <p:sp useBgFill="1">
          <p:nvSpPr>
            <p:cNvPr id="31" name="Oval 226">
              <a:extLst>
                <a:ext uri="{FF2B5EF4-FFF2-40B4-BE49-F238E27FC236}">
                  <a16:creationId xmlns:a16="http://schemas.microsoft.com/office/drawing/2014/main" id="{E11A7C48-8CF8-49A1-9453-3207FF4DFEE4}"/>
                </a:ext>
              </a:extLst>
            </p:cNvPr>
            <p:cNvSpPr/>
            <p:nvPr/>
          </p:nvSpPr>
          <p:spPr bwMode="auto">
            <a:xfrm rot="720000" flipH="1">
              <a:off x="5382304" y="5936362"/>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agLegacy_E1CB">
              <a:extLst>
                <a:ext uri="{FF2B5EF4-FFF2-40B4-BE49-F238E27FC236}">
                  <a16:creationId xmlns:a16="http://schemas.microsoft.com/office/drawing/2014/main" id="{F2EB5D98-F9AF-4FC1-8AB4-F9098468893A}"/>
                </a:ext>
              </a:extLst>
            </p:cNvPr>
            <p:cNvSpPr>
              <a:spLocks noChangeAspect="1" noEditPoints="1"/>
            </p:cNvSpPr>
            <p:nvPr/>
          </p:nvSpPr>
          <p:spPr bwMode="auto">
            <a:xfrm>
              <a:off x="5480308" y="6067425"/>
              <a:ext cx="327656" cy="26153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grpSp>
        <p:nvGrpSpPr>
          <p:cNvPr id="33" name="Group 228" descr="forklift icon">
            <a:extLst>
              <a:ext uri="{FF2B5EF4-FFF2-40B4-BE49-F238E27FC236}">
                <a16:creationId xmlns:a16="http://schemas.microsoft.com/office/drawing/2014/main" id="{FADF91CD-AF6A-41C7-A720-8D5BC692310D}"/>
              </a:ext>
            </a:extLst>
          </p:cNvPr>
          <p:cNvGrpSpPr/>
          <p:nvPr/>
        </p:nvGrpSpPr>
        <p:grpSpPr>
          <a:xfrm>
            <a:off x="3356491" y="3262364"/>
            <a:ext cx="513370" cy="513370"/>
            <a:chOff x="3255474" y="2661331"/>
            <a:chExt cx="523664" cy="523664"/>
          </a:xfrm>
        </p:grpSpPr>
        <p:sp useBgFill="1">
          <p:nvSpPr>
            <p:cNvPr id="34" name="Oval 229">
              <a:extLst>
                <a:ext uri="{FF2B5EF4-FFF2-40B4-BE49-F238E27FC236}">
                  <a16:creationId xmlns:a16="http://schemas.microsoft.com/office/drawing/2014/main" id="{4FA8AE17-F296-4C02-AF79-623DA828BE5C}"/>
                </a:ext>
              </a:extLst>
            </p:cNvPr>
            <p:cNvSpPr/>
            <p:nvPr/>
          </p:nvSpPr>
          <p:spPr bwMode="auto">
            <a:xfrm rot="16920000" flipH="1">
              <a:off x="3255474" y="2661331"/>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13">
              <a:extLst>
                <a:ext uri="{FF2B5EF4-FFF2-40B4-BE49-F238E27FC236}">
                  <a16:creationId xmlns:a16="http://schemas.microsoft.com/office/drawing/2014/main" id="{C6EDA7C9-A66C-43A0-9E0C-0FEE06846650}"/>
                </a:ext>
              </a:extLst>
            </p:cNvPr>
            <p:cNvSpPr>
              <a:spLocks noEditPoints="1"/>
            </p:cNvSpPr>
            <p:nvPr/>
          </p:nvSpPr>
          <p:spPr bwMode="auto">
            <a:xfrm>
              <a:off x="3357962" y="2775201"/>
              <a:ext cx="318688" cy="29592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a:solidFill>
                <a:srgbClr val="FF4073"/>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36" name="Group 231" descr="heartbeat icon">
            <a:extLst>
              <a:ext uri="{FF2B5EF4-FFF2-40B4-BE49-F238E27FC236}">
                <a16:creationId xmlns:a16="http://schemas.microsoft.com/office/drawing/2014/main" id="{7F5938D4-52CC-45C6-BDF9-4B37680EF5C4}"/>
              </a:ext>
            </a:extLst>
          </p:cNvPr>
          <p:cNvGrpSpPr/>
          <p:nvPr/>
        </p:nvGrpSpPr>
        <p:grpSpPr>
          <a:xfrm>
            <a:off x="6567143" y="1046437"/>
            <a:ext cx="513370" cy="513370"/>
            <a:chOff x="6530506" y="534500"/>
            <a:chExt cx="523664" cy="523664"/>
          </a:xfrm>
        </p:grpSpPr>
        <p:sp useBgFill="1">
          <p:nvSpPr>
            <p:cNvPr id="37" name="Oval 232">
              <a:extLst>
                <a:ext uri="{FF2B5EF4-FFF2-40B4-BE49-F238E27FC236}">
                  <a16:creationId xmlns:a16="http://schemas.microsoft.com/office/drawing/2014/main" id="{5F50F716-634B-4F61-AAF1-F4815D789948}"/>
                </a:ext>
              </a:extLst>
            </p:cNvPr>
            <p:cNvSpPr/>
            <p:nvPr/>
          </p:nvSpPr>
          <p:spPr bwMode="auto">
            <a:xfrm rot="720000" flipH="1">
              <a:off x="6530506" y="534500"/>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33">
              <a:extLst>
                <a:ext uri="{FF2B5EF4-FFF2-40B4-BE49-F238E27FC236}">
                  <a16:creationId xmlns:a16="http://schemas.microsoft.com/office/drawing/2014/main" id="{7ED5217C-68BB-4657-B444-509CC18BF92F}"/>
                </a:ext>
              </a:extLst>
            </p:cNvPr>
            <p:cNvSpPr>
              <a:spLocks/>
            </p:cNvSpPr>
            <p:nvPr/>
          </p:nvSpPr>
          <p:spPr bwMode="auto">
            <a:xfrm>
              <a:off x="6633706" y="661988"/>
              <a:ext cx="317264" cy="268688"/>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nvGrpSpPr>
          <p:cNvPr id="39" name="Group 234" descr="gears and tools icon">
            <a:extLst>
              <a:ext uri="{FF2B5EF4-FFF2-40B4-BE49-F238E27FC236}">
                <a16:creationId xmlns:a16="http://schemas.microsoft.com/office/drawing/2014/main" id="{E80A6E73-554B-4B53-BF51-502AAD72480E}"/>
              </a:ext>
            </a:extLst>
          </p:cNvPr>
          <p:cNvGrpSpPr/>
          <p:nvPr/>
        </p:nvGrpSpPr>
        <p:grpSpPr>
          <a:xfrm>
            <a:off x="3347073" y="4341697"/>
            <a:ext cx="513370" cy="513370"/>
            <a:chOff x="3245867" y="3762307"/>
            <a:chExt cx="523664" cy="523664"/>
          </a:xfrm>
        </p:grpSpPr>
        <p:sp useBgFill="1">
          <p:nvSpPr>
            <p:cNvPr id="40" name="Oval 235">
              <a:extLst>
                <a:ext uri="{FF2B5EF4-FFF2-40B4-BE49-F238E27FC236}">
                  <a16:creationId xmlns:a16="http://schemas.microsoft.com/office/drawing/2014/main" id="{1CBA47D8-E412-4C29-B3B0-BE4E5B099B47}"/>
                </a:ext>
              </a:extLst>
            </p:cNvPr>
            <p:cNvSpPr/>
            <p:nvPr/>
          </p:nvSpPr>
          <p:spPr bwMode="auto">
            <a:xfrm rot="4740000">
              <a:off x="3245867" y="3762307"/>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17">
              <a:extLst>
                <a:ext uri="{FF2B5EF4-FFF2-40B4-BE49-F238E27FC236}">
                  <a16:creationId xmlns:a16="http://schemas.microsoft.com/office/drawing/2014/main" id="{9470F224-5F76-46C0-BF20-0CE967CAF782}"/>
                </a:ext>
              </a:extLst>
            </p:cNvPr>
            <p:cNvSpPr>
              <a:spLocks noEditPoints="1"/>
            </p:cNvSpPr>
            <p:nvPr/>
          </p:nvSpPr>
          <p:spPr bwMode="auto">
            <a:xfrm>
              <a:off x="3335338" y="3865138"/>
              <a:ext cx="344722" cy="31800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a:solidFill>
                <a:srgbClr val="FF4073"/>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42" name="Group 237" descr="person icon">
            <a:extLst>
              <a:ext uri="{FF2B5EF4-FFF2-40B4-BE49-F238E27FC236}">
                <a16:creationId xmlns:a16="http://schemas.microsoft.com/office/drawing/2014/main" id="{B91FC7C1-62E0-4427-B0B6-357D1450FD22}"/>
              </a:ext>
            </a:extLst>
          </p:cNvPr>
          <p:cNvGrpSpPr/>
          <p:nvPr/>
        </p:nvGrpSpPr>
        <p:grpSpPr>
          <a:xfrm>
            <a:off x="8274602" y="2350846"/>
            <a:ext cx="513370" cy="513370"/>
            <a:chOff x="8272203" y="1731535"/>
            <a:chExt cx="523664" cy="523664"/>
          </a:xfrm>
        </p:grpSpPr>
        <p:sp useBgFill="1">
          <p:nvSpPr>
            <p:cNvPr id="43" name="Oval 238">
              <a:extLst>
                <a:ext uri="{FF2B5EF4-FFF2-40B4-BE49-F238E27FC236}">
                  <a16:creationId xmlns:a16="http://schemas.microsoft.com/office/drawing/2014/main" id="{B7D15176-D03A-4A30-8BDC-901DE271721A}"/>
                </a:ext>
              </a:extLst>
            </p:cNvPr>
            <p:cNvSpPr/>
            <p:nvPr/>
          </p:nvSpPr>
          <p:spPr bwMode="auto">
            <a:xfrm rot="3420000">
              <a:off x="8272203" y="1731535"/>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5">
              <a:extLst>
                <a:ext uri="{FF2B5EF4-FFF2-40B4-BE49-F238E27FC236}">
                  <a16:creationId xmlns:a16="http://schemas.microsoft.com/office/drawing/2014/main" id="{5D4DCBFB-9477-411A-B0E0-FF49F0533B4E}"/>
                </a:ext>
              </a:extLst>
            </p:cNvPr>
            <p:cNvSpPr>
              <a:spLocks noEditPoints="1"/>
            </p:cNvSpPr>
            <p:nvPr/>
          </p:nvSpPr>
          <p:spPr bwMode="auto">
            <a:xfrm>
              <a:off x="8434250" y="1881876"/>
              <a:ext cx="199570" cy="22298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grpSp>
      <p:grpSp>
        <p:nvGrpSpPr>
          <p:cNvPr id="45" name="Group 240" descr="map point icon">
            <a:extLst>
              <a:ext uri="{FF2B5EF4-FFF2-40B4-BE49-F238E27FC236}">
                <a16:creationId xmlns:a16="http://schemas.microsoft.com/office/drawing/2014/main" id="{B83B1266-79F1-4779-9077-5B15D48ED324}"/>
              </a:ext>
            </a:extLst>
          </p:cNvPr>
          <p:cNvGrpSpPr/>
          <p:nvPr/>
        </p:nvGrpSpPr>
        <p:grpSpPr>
          <a:xfrm>
            <a:off x="7518058" y="1580982"/>
            <a:ext cx="513370" cy="513370"/>
            <a:chOff x="7500489" y="946234"/>
            <a:chExt cx="523664" cy="523664"/>
          </a:xfrm>
        </p:grpSpPr>
        <p:sp useBgFill="1">
          <p:nvSpPr>
            <p:cNvPr id="46" name="Oval 241">
              <a:extLst>
                <a:ext uri="{FF2B5EF4-FFF2-40B4-BE49-F238E27FC236}">
                  <a16:creationId xmlns:a16="http://schemas.microsoft.com/office/drawing/2014/main" id="{1DAC30F8-BABD-40A1-8241-3973A7B11B97}"/>
                </a:ext>
              </a:extLst>
            </p:cNvPr>
            <p:cNvSpPr/>
            <p:nvPr/>
          </p:nvSpPr>
          <p:spPr bwMode="auto">
            <a:xfrm rot="2040000">
              <a:off x="7500489" y="946234"/>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5">
              <a:extLst>
                <a:ext uri="{FF2B5EF4-FFF2-40B4-BE49-F238E27FC236}">
                  <a16:creationId xmlns:a16="http://schemas.microsoft.com/office/drawing/2014/main" id="{A1BDDBD2-D997-4D22-A4E3-FC552B6722F6}"/>
                </a:ext>
              </a:extLst>
            </p:cNvPr>
            <p:cNvSpPr>
              <a:spLocks noEditPoints="1"/>
            </p:cNvSpPr>
            <p:nvPr/>
          </p:nvSpPr>
          <p:spPr bwMode="auto">
            <a:xfrm>
              <a:off x="7665070" y="1052514"/>
              <a:ext cx="194502" cy="311106"/>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grpSp>
        <p:nvGrpSpPr>
          <p:cNvPr id="48" name="Group 243" descr="tools icon">
            <a:extLst>
              <a:ext uri="{FF2B5EF4-FFF2-40B4-BE49-F238E27FC236}">
                <a16:creationId xmlns:a16="http://schemas.microsoft.com/office/drawing/2014/main" id="{3B67A0CB-1C82-4619-9407-135FE638CCA7}"/>
              </a:ext>
            </a:extLst>
          </p:cNvPr>
          <p:cNvGrpSpPr/>
          <p:nvPr/>
        </p:nvGrpSpPr>
        <p:grpSpPr>
          <a:xfrm>
            <a:off x="3802279" y="3823208"/>
            <a:ext cx="517313" cy="517313"/>
            <a:chOff x="3710200" y="3233420"/>
            <a:chExt cx="527686" cy="527686"/>
          </a:xfrm>
        </p:grpSpPr>
        <p:sp useBgFill="1">
          <p:nvSpPr>
            <p:cNvPr id="49" name="Oval 244">
              <a:extLst>
                <a:ext uri="{FF2B5EF4-FFF2-40B4-BE49-F238E27FC236}">
                  <a16:creationId xmlns:a16="http://schemas.microsoft.com/office/drawing/2014/main" id="{91F053B1-46E9-4426-9AE8-91F66DEED0B1}"/>
                </a:ext>
              </a:extLst>
            </p:cNvPr>
            <p:cNvSpPr/>
            <p:nvPr/>
          </p:nvSpPr>
          <p:spPr bwMode="auto">
            <a:xfrm rot="5400000">
              <a:off x="3710200" y="3233420"/>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DeveloperTools_EC7A">
              <a:extLst>
                <a:ext uri="{FF2B5EF4-FFF2-40B4-BE49-F238E27FC236}">
                  <a16:creationId xmlns:a16="http://schemas.microsoft.com/office/drawing/2014/main" id="{270AD0D6-B941-40D4-89A2-F2D09C5C3F88}"/>
                </a:ext>
              </a:extLst>
            </p:cNvPr>
            <p:cNvSpPr>
              <a:spLocks noChangeAspect="1" noEditPoints="1"/>
            </p:cNvSpPr>
            <p:nvPr/>
          </p:nvSpPr>
          <p:spPr bwMode="auto">
            <a:xfrm>
              <a:off x="3872869" y="3337848"/>
              <a:ext cx="202348" cy="31883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grpSp>
        <p:nvGrpSpPr>
          <p:cNvPr id="51" name="Group 256" descr="drone icon">
            <a:extLst>
              <a:ext uri="{FF2B5EF4-FFF2-40B4-BE49-F238E27FC236}">
                <a16:creationId xmlns:a16="http://schemas.microsoft.com/office/drawing/2014/main" id="{3AD71BA0-14C8-440B-822B-40A5DA7F2B7D}"/>
              </a:ext>
            </a:extLst>
          </p:cNvPr>
          <p:cNvGrpSpPr/>
          <p:nvPr/>
        </p:nvGrpSpPr>
        <p:grpSpPr>
          <a:xfrm>
            <a:off x="5178194" y="5863085"/>
            <a:ext cx="517313" cy="517313"/>
            <a:chOff x="5113705" y="5314201"/>
            <a:chExt cx="527686" cy="527686"/>
          </a:xfrm>
        </p:grpSpPr>
        <p:sp useBgFill="1">
          <p:nvSpPr>
            <p:cNvPr id="52" name="Oval 257">
              <a:extLst>
                <a:ext uri="{FF2B5EF4-FFF2-40B4-BE49-F238E27FC236}">
                  <a16:creationId xmlns:a16="http://schemas.microsoft.com/office/drawing/2014/main" id="{A07022FF-7FC3-45F2-9BDF-7EF9C0839521}"/>
                </a:ext>
              </a:extLst>
            </p:cNvPr>
            <p:cNvSpPr/>
            <p:nvPr/>
          </p:nvSpPr>
          <p:spPr bwMode="auto">
            <a:xfrm rot="1320000">
              <a:off x="5113705" y="5314201"/>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4">
              <a:extLst>
                <a:ext uri="{FF2B5EF4-FFF2-40B4-BE49-F238E27FC236}">
                  <a16:creationId xmlns:a16="http://schemas.microsoft.com/office/drawing/2014/main" id="{6B6AC8A9-1F0D-4E54-A85C-0142235AEB74}"/>
                </a:ext>
              </a:extLst>
            </p:cNvPr>
            <p:cNvGrpSpPr>
              <a:grpSpLocks noChangeAspect="1"/>
            </p:cNvGrpSpPr>
            <p:nvPr/>
          </p:nvGrpSpPr>
          <p:grpSpPr bwMode="auto">
            <a:xfrm>
              <a:off x="5199802" y="5476962"/>
              <a:ext cx="355492" cy="202164"/>
              <a:chOff x="4568" y="3459"/>
              <a:chExt cx="313" cy="178"/>
            </a:xfrm>
          </p:grpSpPr>
          <p:sp>
            <p:nvSpPr>
              <p:cNvPr id="54" name="Freeform 5">
                <a:extLst>
                  <a:ext uri="{FF2B5EF4-FFF2-40B4-BE49-F238E27FC236}">
                    <a16:creationId xmlns:a16="http://schemas.microsoft.com/office/drawing/2014/main" id="{6B25AD44-A001-40F0-BA0B-0E09E7EBB8C8}"/>
                  </a:ext>
                </a:extLst>
              </p:cNvPr>
              <p:cNvSpPr>
                <a:spLocks/>
              </p:cNvSpPr>
              <p:nvPr/>
            </p:nvSpPr>
            <p:spPr bwMode="auto">
              <a:xfrm>
                <a:off x="4645" y="3512"/>
                <a:ext cx="159" cy="63"/>
              </a:xfrm>
              <a:custGeom>
                <a:avLst/>
                <a:gdLst>
                  <a:gd name="T0" fmla="*/ 220 w 220"/>
                  <a:gd name="T1" fmla="*/ 67 h 87"/>
                  <a:gd name="T2" fmla="*/ 199 w 220"/>
                  <a:gd name="T3" fmla="*/ 87 h 87"/>
                  <a:gd name="T4" fmla="*/ 21 w 220"/>
                  <a:gd name="T5" fmla="*/ 87 h 87"/>
                  <a:gd name="T6" fmla="*/ 0 w 220"/>
                  <a:gd name="T7" fmla="*/ 67 h 87"/>
                  <a:gd name="T8" fmla="*/ 0 w 220"/>
                  <a:gd name="T9" fmla="*/ 21 h 87"/>
                  <a:gd name="T10" fmla="*/ 21 w 220"/>
                  <a:gd name="T11" fmla="*/ 0 h 87"/>
                  <a:gd name="T12" fmla="*/ 199 w 220"/>
                  <a:gd name="T13" fmla="*/ 0 h 87"/>
                  <a:gd name="T14" fmla="*/ 220 w 220"/>
                  <a:gd name="T15" fmla="*/ 21 h 87"/>
                  <a:gd name="T16" fmla="*/ 220 w 220"/>
                  <a:gd name="T17"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 h="87">
                    <a:moveTo>
                      <a:pt x="220" y="67"/>
                    </a:moveTo>
                    <a:cubicBezTo>
                      <a:pt x="220" y="78"/>
                      <a:pt x="210" y="87"/>
                      <a:pt x="199" y="87"/>
                    </a:cubicBezTo>
                    <a:cubicBezTo>
                      <a:pt x="21" y="87"/>
                      <a:pt x="21" y="87"/>
                      <a:pt x="21" y="87"/>
                    </a:cubicBezTo>
                    <a:cubicBezTo>
                      <a:pt x="10" y="87"/>
                      <a:pt x="0" y="78"/>
                      <a:pt x="0" y="67"/>
                    </a:cubicBezTo>
                    <a:cubicBezTo>
                      <a:pt x="0" y="21"/>
                      <a:pt x="0" y="21"/>
                      <a:pt x="0" y="21"/>
                    </a:cubicBezTo>
                    <a:cubicBezTo>
                      <a:pt x="0" y="10"/>
                      <a:pt x="10" y="0"/>
                      <a:pt x="21" y="0"/>
                    </a:cubicBezTo>
                    <a:cubicBezTo>
                      <a:pt x="199" y="0"/>
                      <a:pt x="199" y="0"/>
                      <a:pt x="199" y="0"/>
                    </a:cubicBezTo>
                    <a:cubicBezTo>
                      <a:pt x="210" y="0"/>
                      <a:pt x="220" y="10"/>
                      <a:pt x="220" y="21"/>
                    </a:cubicBezTo>
                    <a:lnTo>
                      <a:pt x="220" y="67"/>
                    </a:lnTo>
                    <a:close/>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55" name="Freeform 6">
                <a:extLst>
                  <a:ext uri="{FF2B5EF4-FFF2-40B4-BE49-F238E27FC236}">
                    <a16:creationId xmlns:a16="http://schemas.microsoft.com/office/drawing/2014/main" id="{E04EF62F-AC2B-4038-A237-FC5A53075B29}"/>
                  </a:ext>
                </a:extLst>
              </p:cNvPr>
              <p:cNvSpPr>
                <a:spLocks/>
              </p:cNvSpPr>
              <p:nvPr/>
            </p:nvSpPr>
            <p:spPr bwMode="auto">
              <a:xfrm>
                <a:off x="4603" y="3511"/>
                <a:ext cx="24" cy="65"/>
              </a:xfrm>
              <a:custGeom>
                <a:avLst/>
                <a:gdLst>
                  <a:gd name="T0" fmla="*/ 33 w 33"/>
                  <a:gd name="T1" fmla="*/ 72 h 89"/>
                  <a:gd name="T2" fmla="*/ 17 w 33"/>
                  <a:gd name="T3" fmla="*/ 89 h 89"/>
                  <a:gd name="T4" fmla="*/ 0 w 33"/>
                  <a:gd name="T5" fmla="*/ 72 h 89"/>
                  <a:gd name="T6" fmla="*/ 0 w 33"/>
                  <a:gd name="T7" fmla="*/ 17 h 89"/>
                  <a:gd name="T8" fmla="*/ 17 w 33"/>
                  <a:gd name="T9" fmla="*/ 0 h 89"/>
                  <a:gd name="T10" fmla="*/ 33 w 33"/>
                  <a:gd name="T11" fmla="*/ 17 h 89"/>
                  <a:gd name="T12" fmla="*/ 33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33" y="72"/>
                    </a:moveTo>
                    <a:cubicBezTo>
                      <a:pt x="33" y="82"/>
                      <a:pt x="26" y="89"/>
                      <a:pt x="17" y="89"/>
                    </a:cubicBezTo>
                    <a:cubicBezTo>
                      <a:pt x="7" y="89"/>
                      <a:pt x="0" y="82"/>
                      <a:pt x="0" y="72"/>
                    </a:cubicBezTo>
                    <a:cubicBezTo>
                      <a:pt x="0" y="17"/>
                      <a:pt x="0" y="17"/>
                      <a:pt x="0" y="17"/>
                    </a:cubicBezTo>
                    <a:cubicBezTo>
                      <a:pt x="0" y="7"/>
                      <a:pt x="7" y="0"/>
                      <a:pt x="17" y="0"/>
                    </a:cubicBezTo>
                    <a:cubicBezTo>
                      <a:pt x="26" y="0"/>
                      <a:pt x="33" y="7"/>
                      <a:pt x="33" y="17"/>
                    </a:cubicBezTo>
                    <a:lnTo>
                      <a:pt x="33" y="72"/>
                    </a:lnTo>
                    <a:close/>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56" name="Line 7">
                <a:extLst>
                  <a:ext uri="{FF2B5EF4-FFF2-40B4-BE49-F238E27FC236}">
                    <a16:creationId xmlns:a16="http://schemas.microsoft.com/office/drawing/2014/main" id="{1834F24F-F6BC-4D5C-8177-5A614457FD0C}"/>
                  </a:ext>
                </a:extLst>
              </p:cNvPr>
              <p:cNvSpPr>
                <a:spLocks noChangeShapeType="1"/>
              </p:cNvSpPr>
              <p:nvPr/>
            </p:nvSpPr>
            <p:spPr bwMode="auto">
              <a:xfrm>
                <a:off x="4568" y="3479"/>
                <a:ext cx="92" cy="0"/>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57" name="Line 8">
                <a:extLst>
                  <a:ext uri="{FF2B5EF4-FFF2-40B4-BE49-F238E27FC236}">
                    <a16:creationId xmlns:a16="http://schemas.microsoft.com/office/drawing/2014/main" id="{E5839A65-1AC5-4751-9A7D-A2BCBBA468A9}"/>
                  </a:ext>
                </a:extLst>
              </p:cNvPr>
              <p:cNvSpPr>
                <a:spLocks noChangeShapeType="1"/>
              </p:cNvSpPr>
              <p:nvPr/>
            </p:nvSpPr>
            <p:spPr bwMode="auto">
              <a:xfrm>
                <a:off x="4614" y="3479"/>
                <a:ext cx="0" cy="32"/>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58" name="Freeform 9">
                <a:extLst>
                  <a:ext uri="{FF2B5EF4-FFF2-40B4-BE49-F238E27FC236}">
                    <a16:creationId xmlns:a16="http://schemas.microsoft.com/office/drawing/2014/main" id="{1F7A0E54-359E-43DD-9B3F-9E1B6F4BFDFC}"/>
                  </a:ext>
                </a:extLst>
              </p:cNvPr>
              <p:cNvSpPr>
                <a:spLocks/>
              </p:cNvSpPr>
              <p:nvPr/>
            </p:nvSpPr>
            <p:spPr bwMode="auto">
              <a:xfrm>
                <a:off x="4605" y="3459"/>
                <a:ext cx="19" cy="20"/>
              </a:xfrm>
              <a:custGeom>
                <a:avLst/>
                <a:gdLst>
                  <a:gd name="T0" fmla="*/ 26 w 26"/>
                  <a:gd name="T1" fmla="*/ 27 h 28"/>
                  <a:gd name="T2" fmla="*/ 26 w 26"/>
                  <a:gd name="T3" fmla="*/ 8 h 28"/>
                  <a:gd name="T4" fmla="*/ 18 w 26"/>
                  <a:gd name="T5" fmla="*/ 0 h 28"/>
                  <a:gd name="T6" fmla="*/ 8 w 26"/>
                  <a:gd name="T7" fmla="*/ 0 h 28"/>
                  <a:gd name="T8" fmla="*/ 0 w 26"/>
                  <a:gd name="T9" fmla="*/ 8 h 28"/>
                  <a:gd name="T10" fmla="*/ 0 w 26"/>
                  <a:gd name="T11" fmla="*/ 28 h 28"/>
                </a:gdLst>
                <a:ahLst/>
                <a:cxnLst>
                  <a:cxn ang="0">
                    <a:pos x="T0" y="T1"/>
                  </a:cxn>
                  <a:cxn ang="0">
                    <a:pos x="T2" y="T3"/>
                  </a:cxn>
                  <a:cxn ang="0">
                    <a:pos x="T4" y="T5"/>
                  </a:cxn>
                  <a:cxn ang="0">
                    <a:pos x="T6" y="T7"/>
                  </a:cxn>
                  <a:cxn ang="0">
                    <a:pos x="T8" y="T9"/>
                  </a:cxn>
                  <a:cxn ang="0">
                    <a:pos x="T10" y="T11"/>
                  </a:cxn>
                </a:cxnLst>
                <a:rect l="0" t="0" r="r" b="b"/>
                <a:pathLst>
                  <a:path w="26" h="28">
                    <a:moveTo>
                      <a:pt x="26" y="27"/>
                    </a:moveTo>
                    <a:cubicBezTo>
                      <a:pt x="26" y="8"/>
                      <a:pt x="26" y="8"/>
                      <a:pt x="26" y="8"/>
                    </a:cubicBezTo>
                    <a:cubicBezTo>
                      <a:pt x="26" y="4"/>
                      <a:pt x="23" y="0"/>
                      <a:pt x="18" y="0"/>
                    </a:cubicBezTo>
                    <a:cubicBezTo>
                      <a:pt x="8" y="0"/>
                      <a:pt x="8" y="0"/>
                      <a:pt x="8" y="0"/>
                    </a:cubicBezTo>
                    <a:cubicBezTo>
                      <a:pt x="3" y="0"/>
                      <a:pt x="0" y="4"/>
                      <a:pt x="0" y="8"/>
                    </a:cubicBezTo>
                    <a:cubicBezTo>
                      <a:pt x="0" y="28"/>
                      <a:pt x="0" y="28"/>
                      <a:pt x="0" y="28"/>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59" name="Line 10">
                <a:extLst>
                  <a:ext uri="{FF2B5EF4-FFF2-40B4-BE49-F238E27FC236}">
                    <a16:creationId xmlns:a16="http://schemas.microsoft.com/office/drawing/2014/main" id="{C166AF9D-E70C-4989-AAB4-B1349830DED2}"/>
                  </a:ext>
                </a:extLst>
              </p:cNvPr>
              <p:cNvSpPr>
                <a:spLocks noChangeShapeType="1"/>
              </p:cNvSpPr>
              <p:nvPr/>
            </p:nvSpPr>
            <p:spPr bwMode="auto">
              <a:xfrm>
                <a:off x="4627" y="3526"/>
                <a:ext cx="18" cy="0"/>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0" name="Line 11">
                <a:extLst>
                  <a:ext uri="{FF2B5EF4-FFF2-40B4-BE49-F238E27FC236}">
                    <a16:creationId xmlns:a16="http://schemas.microsoft.com/office/drawing/2014/main" id="{62BAD59E-FA57-48F9-A519-1ACF5880C01F}"/>
                  </a:ext>
                </a:extLst>
              </p:cNvPr>
              <p:cNvSpPr>
                <a:spLocks noChangeShapeType="1"/>
              </p:cNvSpPr>
              <p:nvPr/>
            </p:nvSpPr>
            <p:spPr bwMode="auto">
              <a:xfrm>
                <a:off x="4627" y="3558"/>
                <a:ext cx="18" cy="0"/>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1" name="Freeform 12">
                <a:extLst>
                  <a:ext uri="{FF2B5EF4-FFF2-40B4-BE49-F238E27FC236}">
                    <a16:creationId xmlns:a16="http://schemas.microsoft.com/office/drawing/2014/main" id="{970001C8-2B2F-4498-A4DB-3ABF2A5A7FD9}"/>
                  </a:ext>
                </a:extLst>
              </p:cNvPr>
              <p:cNvSpPr>
                <a:spLocks/>
              </p:cNvSpPr>
              <p:nvPr/>
            </p:nvSpPr>
            <p:spPr bwMode="auto">
              <a:xfrm>
                <a:off x="4822" y="3511"/>
                <a:ext cx="24" cy="65"/>
              </a:xfrm>
              <a:custGeom>
                <a:avLst/>
                <a:gdLst>
                  <a:gd name="T0" fmla="*/ 0 w 33"/>
                  <a:gd name="T1" fmla="*/ 72 h 89"/>
                  <a:gd name="T2" fmla="*/ 17 w 33"/>
                  <a:gd name="T3" fmla="*/ 89 h 89"/>
                  <a:gd name="T4" fmla="*/ 33 w 33"/>
                  <a:gd name="T5" fmla="*/ 72 h 89"/>
                  <a:gd name="T6" fmla="*/ 33 w 33"/>
                  <a:gd name="T7" fmla="*/ 17 h 89"/>
                  <a:gd name="T8" fmla="*/ 17 w 33"/>
                  <a:gd name="T9" fmla="*/ 0 h 89"/>
                  <a:gd name="T10" fmla="*/ 0 w 33"/>
                  <a:gd name="T11" fmla="*/ 17 h 89"/>
                  <a:gd name="T12" fmla="*/ 0 w 33"/>
                  <a:gd name="T13" fmla="*/ 72 h 89"/>
                </a:gdLst>
                <a:ahLst/>
                <a:cxnLst>
                  <a:cxn ang="0">
                    <a:pos x="T0" y="T1"/>
                  </a:cxn>
                  <a:cxn ang="0">
                    <a:pos x="T2" y="T3"/>
                  </a:cxn>
                  <a:cxn ang="0">
                    <a:pos x="T4" y="T5"/>
                  </a:cxn>
                  <a:cxn ang="0">
                    <a:pos x="T6" y="T7"/>
                  </a:cxn>
                  <a:cxn ang="0">
                    <a:pos x="T8" y="T9"/>
                  </a:cxn>
                  <a:cxn ang="0">
                    <a:pos x="T10" y="T11"/>
                  </a:cxn>
                  <a:cxn ang="0">
                    <a:pos x="T12" y="T13"/>
                  </a:cxn>
                </a:cxnLst>
                <a:rect l="0" t="0" r="r" b="b"/>
                <a:pathLst>
                  <a:path w="33" h="89">
                    <a:moveTo>
                      <a:pt x="0" y="72"/>
                    </a:moveTo>
                    <a:cubicBezTo>
                      <a:pt x="0" y="82"/>
                      <a:pt x="8" y="89"/>
                      <a:pt x="17" y="89"/>
                    </a:cubicBezTo>
                    <a:cubicBezTo>
                      <a:pt x="26" y="89"/>
                      <a:pt x="33" y="82"/>
                      <a:pt x="33" y="72"/>
                    </a:cubicBezTo>
                    <a:cubicBezTo>
                      <a:pt x="33" y="17"/>
                      <a:pt x="33" y="17"/>
                      <a:pt x="33" y="17"/>
                    </a:cubicBezTo>
                    <a:cubicBezTo>
                      <a:pt x="33" y="7"/>
                      <a:pt x="26" y="0"/>
                      <a:pt x="17" y="0"/>
                    </a:cubicBezTo>
                    <a:cubicBezTo>
                      <a:pt x="8" y="0"/>
                      <a:pt x="0" y="7"/>
                      <a:pt x="0" y="17"/>
                    </a:cubicBezTo>
                    <a:lnTo>
                      <a:pt x="0" y="72"/>
                    </a:lnTo>
                    <a:close/>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2" name="Line 13">
                <a:extLst>
                  <a:ext uri="{FF2B5EF4-FFF2-40B4-BE49-F238E27FC236}">
                    <a16:creationId xmlns:a16="http://schemas.microsoft.com/office/drawing/2014/main" id="{B2F5E522-72CB-4F71-885A-F3E20B1FB1BD}"/>
                  </a:ext>
                </a:extLst>
              </p:cNvPr>
              <p:cNvSpPr>
                <a:spLocks noChangeShapeType="1"/>
              </p:cNvSpPr>
              <p:nvPr/>
            </p:nvSpPr>
            <p:spPr bwMode="auto">
              <a:xfrm flipH="1">
                <a:off x="4789" y="3479"/>
                <a:ext cx="92" cy="0"/>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3" name="Line 14">
                <a:extLst>
                  <a:ext uri="{FF2B5EF4-FFF2-40B4-BE49-F238E27FC236}">
                    <a16:creationId xmlns:a16="http://schemas.microsoft.com/office/drawing/2014/main" id="{AD5F4EEC-B46B-48AF-8475-88CC00B78C85}"/>
                  </a:ext>
                </a:extLst>
              </p:cNvPr>
              <p:cNvSpPr>
                <a:spLocks noChangeShapeType="1"/>
              </p:cNvSpPr>
              <p:nvPr/>
            </p:nvSpPr>
            <p:spPr bwMode="auto">
              <a:xfrm>
                <a:off x="4835" y="3479"/>
                <a:ext cx="0" cy="32"/>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4" name="Freeform 15">
                <a:extLst>
                  <a:ext uri="{FF2B5EF4-FFF2-40B4-BE49-F238E27FC236}">
                    <a16:creationId xmlns:a16="http://schemas.microsoft.com/office/drawing/2014/main" id="{67A8D87A-21F2-43CB-8A97-C278E1479162}"/>
                  </a:ext>
                </a:extLst>
              </p:cNvPr>
              <p:cNvSpPr>
                <a:spLocks/>
              </p:cNvSpPr>
              <p:nvPr/>
            </p:nvSpPr>
            <p:spPr bwMode="auto">
              <a:xfrm>
                <a:off x="4825" y="3459"/>
                <a:ext cx="19" cy="20"/>
              </a:xfrm>
              <a:custGeom>
                <a:avLst/>
                <a:gdLst>
                  <a:gd name="T0" fmla="*/ 0 w 27"/>
                  <a:gd name="T1" fmla="*/ 27 h 28"/>
                  <a:gd name="T2" fmla="*/ 0 w 27"/>
                  <a:gd name="T3" fmla="*/ 8 h 28"/>
                  <a:gd name="T4" fmla="*/ 8 w 27"/>
                  <a:gd name="T5" fmla="*/ 0 h 28"/>
                  <a:gd name="T6" fmla="*/ 19 w 27"/>
                  <a:gd name="T7" fmla="*/ 0 h 28"/>
                  <a:gd name="T8" fmla="*/ 27 w 27"/>
                  <a:gd name="T9" fmla="*/ 8 h 28"/>
                  <a:gd name="T10" fmla="*/ 27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7"/>
                    </a:moveTo>
                    <a:cubicBezTo>
                      <a:pt x="0" y="8"/>
                      <a:pt x="0" y="8"/>
                      <a:pt x="0" y="8"/>
                    </a:cubicBezTo>
                    <a:cubicBezTo>
                      <a:pt x="0" y="4"/>
                      <a:pt x="4" y="0"/>
                      <a:pt x="8" y="0"/>
                    </a:cubicBezTo>
                    <a:cubicBezTo>
                      <a:pt x="19" y="0"/>
                      <a:pt x="19" y="0"/>
                      <a:pt x="19" y="0"/>
                    </a:cubicBezTo>
                    <a:cubicBezTo>
                      <a:pt x="23" y="0"/>
                      <a:pt x="27" y="4"/>
                      <a:pt x="27" y="8"/>
                    </a:cubicBezTo>
                    <a:cubicBezTo>
                      <a:pt x="27" y="28"/>
                      <a:pt x="27" y="28"/>
                      <a:pt x="27" y="28"/>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5" name="Line 16">
                <a:extLst>
                  <a:ext uri="{FF2B5EF4-FFF2-40B4-BE49-F238E27FC236}">
                    <a16:creationId xmlns:a16="http://schemas.microsoft.com/office/drawing/2014/main" id="{80AA1943-17D9-4665-B0A3-3CE8D2198BD0}"/>
                  </a:ext>
                </a:extLst>
              </p:cNvPr>
              <p:cNvSpPr>
                <a:spLocks noChangeShapeType="1"/>
              </p:cNvSpPr>
              <p:nvPr/>
            </p:nvSpPr>
            <p:spPr bwMode="auto">
              <a:xfrm flipH="1">
                <a:off x="4804" y="3526"/>
                <a:ext cx="18" cy="0"/>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6" name="Line 17">
                <a:extLst>
                  <a:ext uri="{FF2B5EF4-FFF2-40B4-BE49-F238E27FC236}">
                    <a16:creationId xmlns:a16="http://schemas.microsoft.com/office/drawing/2014/main" id="{C6A735D3-6C8D-431E-B146-681743A0C159}"/>
                  </a:ext>
                </a:extLst>
              </p:cNvPr>
              <p:cNvSpPr>
                <a:spLocks noChangeShapeType="1"/>
              </p:cNvSpPr>
              <p:nvPr/>
            </p:nvSpPr>
            <p:spPr bwMode="auto">
              <a:xfrm flipH="1">
                <a:off x="4804" y="3558"/>
                <a:ext cx="18" cy="0"/>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7" name="Line 18">
                <a:extLst>
                  <a:ext uri="{FF2B5EF4-FFF2-40B4-BE49-F238E27FC236}">
                    <a16:creationId xmlns:a16="http://schemas.microsoft.com/office/drawing/2014/main" id="{A0371915-5EBF-492C-B012-5AFE4B217C4F}"/>
                  </a:ext>
                </a:extLst>
              </p:cNvPr>
              <p:cNvSpPr>
                <a:spLocks noChangeShapeType="1"/>
              </p:cNvSpPr>
              <p:nvPr/>
            </p:nvSpPr>
            <p:spPr bwMode="auto">
              <a:xfrm flipH="1">
                <a:off x="4638" y="3573"/>
                <a:ext cx="33" cy="64"/>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8" name="Line 19">
                <a:extLst>
                  <a:ext uri="{FF2B5EF4-FFF2-40B4-BE49-F238E27FC236}">
                    <a16:creationId xmlns:a16="http://schemas.microsoft.com/office/drawing/2014/main" id="{E3224156-8D55-47AC-96C5-17D3A522A3F6}"/>
                  </a:ext>
                </a:extLst>
              </p:cNvPr>
              <p:cNvSpPr>
                <a:spLocks noChangeShapeType="1"/>
              </p:cNvSpPr>
              <p:nvPr/>
            </p:nvSpPr>
            <p:spPr bwMode="auto">
              <a:xfrm>
                <a:off x="4777" y="3573"/>
                <a:ext cx="33" cy="64"/>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69" name="Line 20">
                <a:extLst>
                  <a:ext uri="{FF2B5EF4-FFF2-40B4-BE49-F238E27FC236}">
                    <a16:creationId xmlns:a16="http://schemas.microsoft.com/office/drawing/2014/main" id="{F85A112A-51DA-42A5-B643-C8A5EA50564D}"/>
                  </a:ext>
                </a:extLst>
              </p:cNvPr>
              <p:cNvSpPr>
                <a:spLocks noChangeShapeType="1"/>
              </p:cNvSpPr>
              <p:nvPr/>
            </p:nvSpPr>
            <p:spPr bwMode="auto">
              <a:xfrm>
                <a:off x="4683" y="3552"/>
                <a:ext cx="83" cy="0"/>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70" name="Freeform 21">
                <a:extLst>
                  <a:ext uri="{FF2B5EF4-FFF2-40B4-BE49-F238E27FC236}">
                    <a16:creationId xmlns:a16="http://schemas.microsoft.com/office/drawing/2014/main" id="{337B1758-1F94-4668-8351-83D02081BDEB}"/>
                  </a:ext>
                </a:extLst>
              </p:cNvPr>
              <p:cNvSpPr>
                <a:spLocks/>
              </p:cNvSpPr>
              <p:nvPr/>
            </p:nvSpPr>
            <p:spPr bwMode="auto">
              <a:xfrm>
                <a:off x="4686" y="3512"/>
                <a:ext cx="76" cy="20"/>
              </a:xfrm>
              <a:custGeom>
                <a:avLst/>
                <a:gdLst>
                  <a:gd name="T0" fmla="*/ 0 w 76"/>
                  <a:gd name="T1" fmla="*/ 0 h 20"/>
                  <a:gd name="T2" fmla="*/ 12 w 76"/>
                  <a:gd name="T3" fmla="*/ 20 h 20"/>
                  <a:gd name="T4" fmla="*/ 64 w 76"/>
                  <a:gd name="T5" fmla="*/ 20 h 20"/>
                  <a:gd name="T6" fmla="*/ 76 w 76"/>
                  <a:gd name="T7" fmla="*/ 0 h 20"/>
                </a:gdLst>
                <a:ahLst/>
                <a:cxnLst>
                  <a:cxn ang="0">
                    <a:pos x="T0" y="T1"/>
                  </a:cxn>
                  <a:cxn ang="0">
                    <a:pos x="T2" y="T3"/>
                  </a:cxn>
                  <a:cxn ang="0">
                    <a:pos x="T4" y="T5"/>
                  </a:cxn>
                  <a:cxn ang="0">
                    <a:pos x="T6" y="T7"/>
                  </a:cxn>
                </a:cxnLst>
                <a:rect l="0" t="0" r="r" b="b"/>
                <a:pathLst>
                  <a:path w="76" h="20">
                    <a:moveTo>
                      <a:pt x="0" y="0"/>
                    </a:moveTo>
                    <a:lnTo>
                      <a:pt x="12" y="20"/>
                    </a:lnTo>
                    <a:lnTo>
                      <a:pt x="64" y="20"/>
                    </a:lnTo>
                    <a:lnTo>
                      <a:pt x="76" y="0"/>
                    </a:ln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grpSp>
      <p:grpSp>
        <p:nvGrpSpPr>
          <p:cNvPr id="71" name="Group 276" descr="car icon">
            <a:extLst>
              <a:ext uri="{FF2B5EF4-FFF2-40B4-BE49-F238E27FC236}">
                <a16:creationId xmlns:a16="http://schemas.microsoft.com/office/drawing/2014/main" id="{61D9585B-8236-468A-9CDC-A33BF69DF364}"/>
              </a:ext>
            </a:extLst>
          </p:cNvPr>
          <p:cNvGrpSpPr/>
          <p:nvPr/>
        </p:nvGrpSpPr>
        <p:grpSpPr>
          <a:xfrm>
            <a:off x="4446666" y="2267517"/>
            <a:ext cx="517313" cy="517313"/>
            <a:chOff x="4367508" y="1646534"/>
            <a:chExt cx="527686" cy="527686"/>
          </a:xfrm>
        </p:grpSpPr>
        <p:sp useBgFill="1">
          <p:nvSpPr>
            <p:cNvPr id="72" name="Oval 277">
              <a:extLst>
                <a:ext uri="{FF2B5EF4-FFF2-40B4-BE49-F238E27FC236}">
                  <a16:creationId xmlns:a16="http://schemas.microsoft.com/office/drawing/2014/main" id="{A76D6DDD-8527-4D73-B46E-0D30D17D832F}"/>
                </a:ext>
              </a:extLst>
            </p:cNvPr>
            <p:cNvSpPr/>
            <p:nvPr/>
          </p:nvSpPr>
          <p:spPr bwMode="auto">
            <a:xfrm rot="18900000" flipH="1">
              <a:off x="4367508" y="1646534"/>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5">
              <a:extLst>
                <a:ext uri="{FF2B5EF4-FFF2-40B4-BE49-F238E27FC236}">
                  <a16:creationId xmlns:a16="http://schemas.microsoft.com/office/drawing/2014/main" id="{7F07073E-959B-4370-8EF9-AC94BFA0B169}"/>
                </a:ext>
              </a:extLst>
            </p:cNvPr>
            <p:cNvSpPr>
              <a:spLocks noEditPoints="1"/>
            </p:cNvSpPr>
            <p:nvPr/>
          </p:nvSpPr>
          <p:spPr bwMode="auto">
            <a:xfrm>
              <a:off x="4474153" y="1815803"/>
              <a:ext cx="314396" cy="18914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5875">
              <a:solidFill>
                <a:srgbClr val="FF4073"/>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74" name="Group 279" descr="hololens icon">
            <a:extLst>
              <a:ext uri="{FF2B5EF4-FFF2-40B4-BE49-F238E27FC236}">
                <a16:creationId xmlns:a16="http://schemas.microsoft.com/office/drawing/2014/main" id="{6C1FC0E3-9908-4A46-84F3-A5484E506EB7}"/>
              </a:ext>
            </a:extLst>
          </p:cNvPr>
          <p:cNvGrpSpPr/>
          <p:nvPr/>
        </p:nvGrpSpPr>
        <p:grpSpPr>
          <a:xfrm>
            <a:off x="3977174" y="2963569"/>
            <a:ext cx="517311" cy="517311"/>
            <a:chOff x="3888602" y="2356543"/>
            <a:chExt cx="527684" cy="527684"/>
          </a:xfrm>
        </p:grpSpPr>
        <p:sp useBgFill="1">
          <p:nvSpPr>
            <p:cNvPr id="75" name="Oval 280">
              <a:extLst>
                <a:ext uri="{FF2B5EF4-FFF2-40B4-BE49-F238E27FC236}">
                  <a16:creationId xmlns:a16="http://schemas.microsoft.com/office/drawing/2014/main" id="{F8D7EDEE-3492-4BFE-8367-046696981071}"/>
                </a:ext>
              </a:extLst>
            </p:cNvPr>
            <p:cNvSpPr/>
            <p:nvPr/>
          </p:nvSpPr>
          <p:spPr bwMode="auto">
            <a:xfrm rot="17580000" flipH="1">
              <a:off x="3888602" y="2356543"/>
              <a:ext cx="527684" cy="5276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5">
              <a:extLst>
                <a:ext uri="{FF2B5EF4-FFF2-40B4-BE49-F238E27FC236}">
                  <a16:creationId xmlns:a16="http://schemas.microsoft.com/office/drawing/2014/main" id="{CAE401A1-35C5-4FF7-9000-DFE5203B4298}"/>
                </a:ext>
              </a:extLst>
            </p:cNvPr>
            <p:cNvSpPr>
              <a:spLocks noEditPoints="1"/>
            </p:cNvSpPr>
            <p:nvPr/>
          </p:nvSpPr>
          <p:spPr bwMode="auto">
            <a:xfrm>
              <a:off x="3976885" y="2528888"/>
              <a:ext cx="351120" cy="182994"/>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grpSp>
        <p:nvGrpSpPr>
          <p:cNvPr id="77" name="Group 282" descr="xbox icon">
            <a:extLst>
              <a:ext uri="{FF2B5EF4-FFF2-40B4-BE49-F238E27FC236}">
                <a16:creationId xmlns:a16="http://schemas.microsoft.com/office/drawing/2014/main" id="{310E127A-7A58-434B-804E-53FC975310AF}"/>
              </a:ext>
            </a:extLst>
          </p:cNvPr>
          <p:cNvGrpSpPr/>
          <p:nvPr/>
        </p:nvGrpSpPr>
        <p:grpSpPr>
          <a:xfrm>
            <a:off x="7558049" y="2267517"/>
            <a:ext cx="517313" cy="517313"/>
            <a:chOff x="7541281" y="1646534"/>
            <a:chExt cx="527686" cy="527686"/>
          </a:xfrm>
        </p:grpSpPr>
        <p:sp useBgFill="1">
          <p:nvSpPr>
            <p:cNvPr id="78" name="Oval 283">
              <a:extLst>
                <a:ext uri="{FF2B5EF4-FFF2-40B4-BE49-F238E27FC236}">
                  <a16:creationId xmlns:a16="http://schemas.microsoft.com/office/drawing/2014/main" id="{3A5D158B-5152-4AA8-A44D-16B2BE06738E}"/>
                </a:ext>
              </a:extLst>
            </p:cNvPr>
            <p:cNvSpPr/>
            <p:nvPr/>
          </p:nvSpPr>
          <p:spPr bwMode="auto">
            <a:xfrm rot="2700000">
              <a:off x="7541281" y="1646534"/>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9" name="Group 284">
              <a:extLst>
                <a:ext uri="{FF2B5EF4-FFF2-40B4-BE49-F238E27FC236}">
                  <a16:creationId xmlns:a16="http://schemas.microsoft.com/office/drawing/2014/main" id="{E22A10DF-9EA1-4BE4-86B8-72685C7931A3}"/>
                </a:ext>
              </a:extLst>
            </p:cNvPr>
            <p:cNvGrpSpPr/>
            <p:nvPr/>
          </p:nvGrpSpPr>
          <p:grpSpPr>
            <a:xfrm>
              <a:off x="7633632" y="1841500"/>
              <a:ext cx="342986" cy="137754"/>
              <a:chOff x="11103157" y="4417749"/>
              <a:chExt cx="347337" cy="139502"/>
            </a:xfrm>
          </p:grpSpPr>
          <p:sp>
            <p:nvSpPr>
              <p:cNvPr id="80" name="Rectangle 285">
                <a:extLst>
                  <a:ext uri="{FF2B5EF4-FFF2-40B4-BE49-F238E27FC236}">
                    <a16:creationId xmlns:a16="http://schemas.microsoft.com/office/drawing/2014/main" id="{F8DA767F-C292-4778-94A1-B76181C4893B}"/>
                  </a:ext>
                </a:extLst>
              </p:cNvPr>
              <p:cNvSpPr>
                <a:spLocks noChangeArrowheads="1"/>
              </p:cNvSpPr>
              <p:nvPr/>
            </p:nvSpPr>
            <p:spPr bwMode="auto">
              <a:xfrm>
                <a:off x="11103157" y="4417749"/>
                <a:ext cx="347337" cy="139502"/>
              </a:xfrm>
              <a:prstGeom prst="rect">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sp>
            <p:nvSpPr>
              <p:cNvPr id="81" name="Line 277">
                <a:extLst>
                  <a:ext uri="{FF2B5EF4-FFF2-40B4-BE49-F238E27FC236}">
                    <a16:creationId xmlns:a16="http://schemas.microsoft.com/office/drawing/2014/main" id="{5C4CC718-2013-4C8A-B07B-025B0863EBD7}"/>
                  </a:ext>
                </a:extLst>
              </p:cNvPr>
              <p:cNvSpPr>
                <a:spLocks noChangeShapeType="1"/>
              </p:cNvSpPr>
              <p:nvPr/>
            </p:nvSpPr>
            <p:spPr bwMode="auto">
              <a:xfrm flipH="1">
                <a:off x="11103157" y="4488923"/>
                <a:ext cx="149469" cy="0"/>
              </a:xfrm>
              <a:prstGeom prst="lin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dirty="0">
                  <a:gradFill>
                    <a:gsLst>
                      <a:gs pos="0">
                        <a:srgbClr val="505050"/>
                      </a:gs>
                      <a:gs pos="100000">
                        <a:srgbClr val="505050"/>
                      </a:gs>
                    </a:gsLst>
                  </a:gradFill>
                  <a:latin typeface="Segoe UI Semilight"/>
                </a:endParaRPr>
              </a:p>
            </p:txBody>
          </p:sp>
          <p:sp>
            <p:nvSpPr>
              <p:cNvPr id="82" name="Oval 287">
                <a:extLst>
                  <a:ext uri="{FF2B5EF4-FFF2-40B4-BE49-F238E27FC236}">
                    <a16:creationId xmlns:a16="http://schemas.microsoft.com/office/drawing/2014/main" id="{9D1FA044-EF95-406C-9539-D6F9D36ACC5E}"/>
                  </a:ext>
                </a:extLst>
              </p:cNvPr>
              <p:cNvSpPr>
                <a:spLocks noChangeArrowheads="1"/>
              </p:cNvSpPr>
              <p:nvPr/>
            </p:nvSpPr>
            <p:spPr bwMode="auto">
              <a:xfrm>
                <a:off x="11373624" y="4480383"/>
                <a:ext cx="12812" cy="14235"/>
              </a:xfrm>
              <a:prstGeom prst="ellipse">
                <a:avLst/>
              </a:pr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gradFill>
                  <a:latin typeface="Segoe UI Semilight"/>
                </a:endParaRPr>
              </a:p>
            </p:txBody>
          </p:sp>
        </p:grpSp>
      </p:grpSp>
      <p:grpSp>
        <p:nvGrpSpPr>
          <p:cNvPr id="83" name="Group 288" descr="factory icon">
            <a:extLst>
              <a:ext uri="{FF2B5EF4-FFF2-40B4-BE49-F238E27FC236}">
                <a16:creationId xmlns:a16="http://schemas.microsoft.com/office/drawing/2014/main" id="{84E31B61-6553-4AD6-9863-C35B1746BC25}"/>
              </a:ext>
            </a:extLst>
          </p:cNvPr>
          <p:cNvGrpSpPr/>
          <p:nvPr/>
        </p:nvGrpSpPr>
        <p:grpSpPr>
          <a:xfrm>
            <a:off x="3977174" y="4682848"/>
            <a:ext cx="517313" cy="517313"/>
            <a:chOff x="3888602" y="4110297"/>
            <a:chExt cx="527686" cy="527686"/>
          </a:xfrm>
        </p:grpSpPr>
        <p:sp useBgFill="1">
          <p:nvSpPr>
            <p:cNvPr id="84" name="Oval 289">
              <a:extLst>
                <a:ext uri="{FF2B5EF4-FFF2-40B4-BE49-F238E27FC236}">
                  <a16:creationId xmlns:a16="http://schemas.microsoft.com/office/drawing/2014/main" id="{59A67E5A-B229-42B2-A355-E2A5B30D0518}"/>
                </a:ext>
              </a:extLst>
            </p:cNvPr>
            <p:cNvSpPr/>
            <p:nvPr/>
          </p:nvSpPr>
          <p:spPr bwMode="auto">
            <a:xfrm rot="4020000">
              <a:off x="3888602" y="4110297"/>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41">
              <a:extLst>
                <a:ext uri="{FF2B5EF4-FFF2-40B4-BE49-F238E27FC236}">
                  <a16:creationId xmlns:a16="http://schemas.microsoft.com/office/drawing/2014/main" id="{AE43ADE2-4D93-4FF1-AC86-12999C75C0DB}"/>
                </a:ext>
              </a:extLst>
            </p:cNvPr>
            <p:cNvSpPr>
              <a:spLocks noEditPoints="1"/>
            </p:cNvSpPr>
            <p:nvPr/>
          </p:nvSpPr>
          <p:spPr bwMode="auto">
            <a:xfrm>
              <a:off x="3962698" y="4255548"/>
              <a:ext cx="379494" cy="237184"/>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nvGrpSpPr>
          <p:cNvPr id="86" name="Group 291" descr="bus icon">
            <a:extLst>
              <a:ext uri="{FF2B5EF4-FFF2-40B4-BE49-F238E27FC236}">
                <a16:creationId xmlns:a16="http://schemas.microsoft.com/office/drawing/2014/main" id="{8416CE18-2E27-46EA-B2EC-2722A645B25F}"/>
              </a:ext>
            </a:extLst>
          </p:cNvPr>
          <p:cNvGrpSpPr/>
          <p:nvPr/>
        </p:nvGrpSpPr>
        <p:grpSpPr>
          <a:xfrm>
            <a:off x="8027542" y="4682849"/>
            <a:ext cx="517311" cy="517311"/>
            <a:chOff x="8020188" y="4110298"/>
            <a:chExt cx="527684" cy="527684"/>
          </a:xfrm>
        </p:grpSpPr>
        <p:sp useBgFill="1">
          <p:nvSpPr>
            <p:cNvPr id="87" name="Oval 292">
              <a:extLst>
                <a:ext uri="{FF2B5EF4-FFF2-40B4-BE49-F238E27FC236}">
                  <a16:creationId xmlns:a16="http://schemas.microsoft.com/office/drawing/2014/main" id="{09A62F3D-EE19-482A-A77B-36378820FC8A}"/>
                </a:ext>
              </a:extLst>
            </p:cNvPr>
            <p:cNvSpPr/>
            <p:nvPr/>
          </p:nvSpPr>
          <p:spPr bwMode="auto">
            <a:xfrm rot="17580000" flipH="1">
              <a:off x="8020188" y="4110298"/>
              <a:ext cx="527684" cy="52768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bus">
              <a:extLst>
                <a:ext uri="{FF2B5EF4-FFF2-40B4-BE49-F238E27FC236}">
                  <a16:creationId xmlns:a16="http://schemas.microsoft.com/office/drawing/2014/main" id="{5654279D-7743-4DDE-BDED-F77BD2E9FD08}"/>
                </a:ext>
              </a:extLst>
            </p:cNvPr>
            <p:cNvSpPr>
              <a:spLocks noChangeAspect="1" noEditPoints="1"/>
            </p:cNvSpPr>
            <p:nvPr/>
          </p:nvSpPr>
          <p:spPr bwMode="auto">
            <a:xfrm>
              <a:off x="8162803" y="4252914"/>
              <a:ext cx="242456" cy="242454"/>
            </a:xfrm>
            <a:custGeom>
              <a:avLst/>
              <a:gdLst>
                <a:gd name="T0" fmla="*/ 290 w 344"/>
                <a:gd name="T1" fmla="*/ 0 h 343"/>
                <a:gd name="T2" fmla="*/ 318 w 344"/>
                <a:gd name="T3" fmla="*/ 28 h 343"/>
                <a:gd name="T4" fmla="*/ 318 w 344"/>
                <a:gd name="T5" fmla="*/ 314 h 343"/>
                <a:gd name="T6" fmla="*/ 25 w 344"/>
                <a:gd name="T7" fmla="*/ 314 h 343"/>
                <a:gd name="T8" fmla="*/ 25 w 344"/>
                <a:gd name="T9" fmla="*/ 28 h 343"/>
                <a:gd name="T10" fmla="*/ 54 w 344"/>
                <a:gd name="T11" fmla="*/ 0 h 343"/>
                <a:gd name="T12" fmla="*/ 290 w 344"/>
                <a:gd name="T13" fmla="*/ 0 h 343"/>
                <a:gd name="T14" fmla="*/ 104 w 344"/>
                <a:gd name="T15" fmla="*/ 46 h 343"/>
                <a:gd name="T16" fmla="*/ 237 w 344"/>
                <a:gd name="T17" fmla="*/ 46 h 343"/>
                <a:gd name="T18" fmla="*/ 60 w 344"/>
                <a:gd name="T19" fmla="*/ 224 h 343"/>
                <a:gd name="T20" fmla="*/ 104 w 344"/>
                <a:gd name="T21" fmla="*/ 224 h 343"/>
                <a:gd name="T22" fmla="*/ 237 w 344"/>
                <a:gd name="T23" fmla="*/ 224 h 343"/>
                <a:gd name="T24" fmla="*/ 281 w 344"/>
                <a:gd name="T25" fmla="*/ 224 h 343"/>
                <a:gd name="T26" fmla="*/ 25 w 344"/>
                <a:gd name="T27" fmla="*/ 92 h 343"/>
                <a:gd name="T28" fmla="*/ 318 w 344"/>
                <a:gd name="T29" fmla="*/ 92 h 343"/>
                <a:gd name="T30" fmla="*/ 25 w 344"/>
                <a:gd name="T31" fmla="*/ 179 h 343"/>
                <a:gd name="T32" fmla="*/ 318 w 344"/>
                <a:gd name="T33" fmla="*/ 179 h 343"/>
                <a:gd name="T34" fmla="*/ 25 w 344"/>
                <a:gd name="T35" fmla="*/ 268 h 343"/>
                <a:gd name="T36" fmla="*/ 318 w 344"/>
                <a:gd name="T37" fmla="*/ 268 h 343"/>
                <a:gd name="T38" fmla="*/ 172 w 344"/>
                <a:gd name="T39" fmla="*/ 92 h 343"/>
                <a:gd name="T40" fmla="*/ 172 w 344"/>
                <a:gd name="T41" fmla="*/ 179 h 343"/>
                <a:gd name="T42" fmla="*/ 318 w 344"/>
                <a:gd name="T43" fmla="*/ 124 h 343"/>
                <a:gd name="T44" fmla="*/ 344 w 344"/>
                <a:gd name="T45" fmla="*/ 124 h 343"/>
                <a:gd name="T46" fmla="*/ 344 w 344"/>
                <a:gd name="T47" fmla="*/ 83 h 343"/>
                <a:gd name="T48" fmla="*/ 318 w 344"/>
                <a:gd name="T49" fmla="*/ 83 h 343"/>
                <a:gd name="T50" fmla="*/ 240 w 344"/>
                <a:gd name="T51" fmla="*/ 314 h 343"/>
                <a:gd name="T52" fmla="*/ 240 w 344"/>
                <a:gd name="T53" fmla="*/ 343 h 343"/>
                <a:gd name="T54" fmla="*/ 301 w 344"/>
                <a:gd name="T55" fmla="*/ 343 h 343"/>
                <a:gd name="T56" fmla="*/ 301 w 344"/>
                <a:gd name="T57" fmla="*/ 314 h 343"/>
                <a:gd name="T58" fmla="*/ 38 w 344"/>
                <a:gd name="T59" fmla="*/ 314 h 343"/>
                <a:gd name="T60" fmla="*/ 38 w 344"/>
                <a:gd name="T61" fmla="*/ 343 h 343"/>
                <a:gd name="T62" fmla="*/ 98 w 344"/>
                <a:gd name="T63" fmla="*/ 343 h 343"/>
                <a:gd name="T64" fmla="*/ 98 w 344"/>
                <a:gd name="T65" fmla="*/ 314 h 343"/>
                <a:gd name="T66" fmla="*/ 25 w 344"/>
                <a:gd name="T67" fmla="*/ 83 h 343"/>
                <a:gd name="T68" fmla="*/ 0 w 344"/>
                <a:gd name="T69" fmla="*/ 83 h 343"/>
                <a:gd name="T70" fmla="*/ 0 w 344"/>
                <a:gd name="T71" fmla="*/ 124 h 343"/>
                <a:gd name="T72" fmla="*/ 25 w 344"/>
                <a:gd name="T73" fmla="*/ 1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4" h="343">
                  <a:moveTo>
                    <a:pt x="290" y="0"/>
                  </a:moveTo>
                  <a:cubicBezTo>
                    <a:pt x="305" y="0"/>
                    <a:pt x="318" y="12"/>
                    <a:pt x="318" y="28"/>
                  </a:cubicBezTo>
                  <a:cubicBezTo>
                    <a:pt x="318" y="314"/>
                    <a:pt x="318" y="314"/>
                    <a:pt x="318" y="314"/>
                  </a:cubicBezTo>
                  <a:cubicBezTo>
                    <a:pt x="25" y="314"/>
                    <a:pt x="25" y="314"/>
                    <a:pt x="25" y="314"/>
                  </a:cubicBezTo>
                  <a:cubicBezTo>
                    <a:pt x="25" y="28"/>
                    <a:pt x="25" y="28"/>
                    <a:pt x="25" y="28"/>
                  </a:cubicBezTo>
                  <a:cubicBezTo>
                    <a:pt x="25" y="12"/>
                    <a:pt x="38" y="0"/>
                    <a:pt x="54" y="0"/>
                  </a:cubicBezTo>
                  <a:lnTo>
                    <a:pt x="290" y="0"/>
                  </a:lnTo>
                  <a:close/>
                  <a:moveTo>
                    <a:pt x="104" y="46"/>
                  </a:moveTo>
                  <a:cubicBezTo>
                    <a:pt x="237" y="46"/>
                    <a:pt x="237" y="46"/>
                    <a:pt x="237" y="46"/>
                  </a:cubicBezTo>
                  <a:moveTo>
                    <a:pt x="60" y="224"/>
                  </a:moveTo>
                  <a:cubicBezTo>
                    <a:pt x="104" y="224"/>
                    <a:pt x="104" y="224"/>
                    <a:pt x="104" y="224"/>
                  </a:cubicBezTo>
                  <a:moveTo>
                    <a:pt x="237" y="224"/>
                  </a:moveTo>
                  <a:cubicBezTo>
                    <a:pt x="281" y="224"/>
                    <a:pt x="281" y="224"/>
                    <a:pt x="281" y="224"/>
                  </a:cubicBezTo>
                  <a:moveTo>
                    <a:pt x="25" y="92"/>
                  </a:moveTo>
                  <a:cubicBezTo>
                    <a:pt x="318" y="92"/>
                    <a:pt x="318" y="92"/>
                    <a:pt x="318" y="92"/>
                  </a:cubicBezTo>
                  <a:moveTo>
                    <a:pt x="25" y="179"/>
                  </a:moveTo>
                  <a:cubicBezTo>
                    <a:pt x="318" y="179"/>
                    <a:pt x="318" y="179"/>
                    <a:pt x="318" y="179"/>
                  </a:cubicBezTo>
                  <a:moveTo>
                    <a:pt x="25" y="268"/>
                  </a:moveTo>
                  <a:cubicBezTo>
                    <a:pt x="318" y="268"/>
                    <a:pt x="318" y="268"/>
                    <a:pt x="318" y="268"/>
                  </a:cubicBezTo>
                  <a:moveTo>
                    <a:pt x="172" y="92"/>
                  </a:moveTo>
                  <a:cubicBezTo>
                    <a:pt x="172" y="179"/>
                    <a:pt x="172" y="179"/>
                    <a:pt x="172" y="179"/>
                  </a:cubicBezTo>
                  <a:moveTo>
                    <a:pt x="318" y="124"/>
                  </a:moveTo>
                  <a:cubicBezTo>
                    <a:pt x="344" y="124"/>
                    <a:pt x="344" y="124"/>
                    <a:pt x="344" y="124"/>
                  </a:cubicBezTo>
                  <a:cubicBezTo>
                    <a:pt x="344" y="83"/>
                    <a:pt x="344" y="83"/>
                    <a:pt x="344" y="83"/>
                  </a:cubicBezTo>
                  <a:cubicBezTo>
                    <a:pt x="318" y="83"/>
                    <a:pt x="318" y="83"/>
                    <a:pt x="318" y="83"/>
                  </a:cubicBezTo>
                  <a:moveTo>
                    <a:pt x="240" y="314"/>
                  </a:moveTo>
                  <a:cubicBezTo>
                    <a:pt x="240" y="343"/>
                    <a:pt x="240" y="343"/>
                    <a:pt x="240" y="343"/>
                  </a:cubicBezTo>
                  <a:cubicBezTo>
                    <a:pt x="301" y="343"/>
                    <a:pt x="301" y="343"/>
                    <a:pt x="301" y="343"/>
                  </a:cubicBezTo>
                  <a:cubicBezTo>
                    <a:pt x="301" y="314"/>
                    <a:pt x="301" y="314"/>
                    <a:pt x="301" y="314"/>
                  </a:cubicBezTo>
                  <a:moveTo>
                    <a:pt x="38" y="314"/>
                  </a:moveTo>
                  <a:cubicBezTo>
                    <a:pt x="38" y="343"/>
                    <a:pt x="38" y="343"/>
                    <a:pt x="38" y="343"/>
                  </a:cubicBezTo>
                  <a:cubicBezTo>
                    <a:pt x="98" y="343"/>
                    <a:pt x="98" y="343"/>
                    <a:pt x="98" y="343"/>
                  </a:cubicBezTo>
                  <a:cubicBezTo>
                    <a:pt x="98" y="314"/>
                    <a:pt x="98" y="314"/>
                    <a:pt x="98" y="314"/>
                  </a:cubicBezTo>
                  <a:moveTo>
                    <a:pt x="25" y="83"/>
                  </a:moveTo>
                  <a:cubicBezTo>
                    <a:pt x="0" y="83"/>
                    <a:pt x="0" y="83"/>
                    <a:pt x="0" y="83"/>
                  </a:cubicBezTo>
                  <a:cubicBezTo>
                    <a:pt x="0" y="124"/>
                    <a:pt x="0" y="124"/>
                    <a:pt x="0" y="124"/>
                  </a:cubicBezTo>
                  <a:cubicBezTo>
                    <a:pt x="25" y="124"/>
                    <a:pt x="25" y="124"/>
                    <a:pt x="25" y="124"/>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dirty="0">
                <a:gradFill>
                  <a:gsLst>
                    <a:gs pos="0">
                      <a:srgbClr val="505050"/>
                    </a:gs>
                    <a:gs pos="100000">
                      <a:srgbClr val="505050"/>
                    </a:gs>
                  </a:gsLst>
                </a:gradFill>
                <a:latin typeface="Segoe UI Semilight"/>
              </a:endParaRPr>
            </a:p>
          </p:txBody>
        </p:sp>
      </p:grpSp>
      <p:grpSp>
        <p:nvGrpSpPr>
          <p:cNvPr id="89" name="Group 294" descr="airplane icon">
            <a:extLst>
              <a:ext uri="{FF2B5EF4-FFF2-40B4-BE49-F238E27FC236}">
                <a16:creationId xmlns:a16="http://schemas.microsoft.com/office/drawing/2014/main" id="{9117FD86-697C-4285-8731-A7AEF3EFD0BF}"/>
              </a:ext>
            </a:extLst>
          </p:cNvPr>
          <p:cNvGrpSpPr/>
          <p:nvPr/>
        </p:nvGrpSpPr>
        <p:grpSpPr>
          <a:xfrm>
            <a:off x="8202438" y="3823208"/>
            <a:ext cx="517313" cy="517313"/>
            <a:chOff x="8198591" y="3233420"/>
            <a:chExt cx="527686" cy="527686"/>
          </a:xfrm>
        </p:grpSpPr>
        <p:sp useBgFill="1">
          <p:nvSpPr>
            <p:cNvPr id="90" name="Oval 295">
              <a:extLst>
                <a:ext uri="{FF2B5EF4-FFF2-40B4-BE49-F238E27FC236}">
                  <a16:creationId xmlns:a16="http://schemas.microsoft.com/office/drawing/2014/main" id="{398ECA71-0AFE-4178-AE36-C0C418B6C0B8}"/>
                </a:ext>
              </a:extLst>
            </p:cNvPr>
            <p:cNvSpPr/>
            <p:nvPr/>
          </p:nvSpPr>
          <p:spPr bwMode="auto">
            <a:xfrm rot="5400000">
              <a:off x="8198591" y="3233420"/>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Airplane_E709">
              <a:extLst>
                <a:ext uri="{FF2B5EF4-FFF2-40B4-BE49-F238E27FC236}">
                  <a16:creationId xmlns:a16="http://schemas.microsoft.com/office/drawing/2014/main" id="{AFCCFE82-03CD-4D02-9224-A35608548E0E}"/>
                </a:ext>
              </a:extLst>
            </p:cNvPr>
            <p:cNvSpPr>
              <a:spLocks noChangeAspect="1"/>
            </p:cNvSpPr>
            <p:nvPr/>
          </p:nvSpPr>
          <p:spPr bwMode="auto">
            <a:xfrm>
              <a:off x="8319857" y="3352801"/>
              <a:ext cx="285156" cy="288926"/>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dirty="0">
                <a:gradFill>
                  <a:gsLst>
                    <a:gs pos="0">
                      <a:srgbClr val="505050"/>
                    </a:gs>
                    <a:gs pos="100000">
                      <a:srgbClr val="505050"/>
                    </a:gs>
                  </a:gsLst>
                  <a:lin ang="5400000" scaled="1"/>
                </a:gradFill>
                <a:latin typeface="Segoe UI Semilight"/>
              </a:endParaRPr>
            </a:p>
          </p:txBody>
        </p:sp>
      </p:grpSp>
      <p:grpSp>
        <p:nvGrpSpPr>
          <p:cNvPr id="92" name="Group 297" descr="computer icon">
            <a:extLst>
              <a:ext uri="{FF2B5EF4-FFF2-40B4-BE49-F238E27FC236}">
                <a16:creationId xmlns:a16="http://schemas.microsoft.com/office/drawing/2014/main" id="{BEEDC1C1-F155-4AEA-87C9-5323FE3BF670}"/>
              </a:ext>
            </a:extLst>
          </p:cNvPr>
          <p:cNvGrpSpPr/>
          <p:nvPr/>
        </p:nvGrpSpPr>
        <p:grpSpPr>
          <a:xfrm>
            <a:off x="4446667" y="5378898"/>
            <a:ext cx="517313" cy="517313"/>
            <a:chOff x="4367509" y="4820305"/>
            <a:chExt cx="527686" cy="527686"/>
          </a:xfrm>
        </p:grpSpPr>
        <p:sp useBgFill="1">
          <p:nvSpPr>
            <p:cNvPr id="93" name="Oval 298">
              <a:extLst>
                <a:ext uri="{FF2B5EF4-FFF2-40B4-BE49-F238E27FC236}">
                  <a16:creationId xmlns:a16="http://schemas.microsoft.com/office/drawing/2014/main" id="{0EA7C885-475C-4DCD-88C3-ADCF3FCB1040}"/>
                </a:ext>
              </a:extLst>
            </p:cNvPr>
            <p:cNvSpPr/>
            <p:nvPr/>
          </p:nvSpPr>
          <p:spPr bwMode="auto">
            <a:xfrm rot="2700000">
              <a:off x="4367509" y="4820305"/>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4">
              <a:extLst>
                <a:ext uri="{FF2B5EF4-FFF2-40B4-BE49-F238E27FC236}">
                  <a16:creationId xmlns:a16="http://schemas.microsoft.com/office/drawing/2014/main" id="{B5253C9D-E00B-4EBE-A218-5FFB4579E745}"/>
                </a:ext>
              </a:extLst>
            </p:cNvPr>
            <p:cNvGrpSpPr>
              <a:grpSpLocks noChangeAspect="1"/>
            </p:cNvGrpSpPr>
            <p:nvPr/>
          </p:nvGrpSpPr>
          <p:grpSpPr bwMode="auto">
            <a:xfrm>
              <a:off x="4493886" y="4948927"/>
              <a:ext cx="274932" cy="270442"/>
              <a:chOff x="3794" y="2083"/>
              <a:chExt cx="245" cy="241"/>
            </a:xfrm>
          </p:grpSpPr>
          <p:sp>
            <p:nvSpPr>
              <p:cNvPr id="95" name="Rectangle 300">
                <a:extLst>
                  <a:ext uri="{FF2B5EF4-FFF2-40B4-BE49-F238E27FC236}">
                    <a16:creationId xmlns:a16="http://schemas.microsoft.com/office/drawing/2014/main" id="{7620C5E4-E801-487F-9C4A-60BEF149CC22}"/>
                  </a:ext>
                </a:extLst>
              </p:cNvPr>
              <p:cNvSpPr>
                <a:spLocks noChangeArrowheads="1"/>
              </p:cNvSpPr>
              <p:nvPr/>
            </p:nvSpPr>
            <p:spPr bwMode="auto">
              <a:xfrm>
                <a:off x="3794" y="2083"/>
                <a:ext cx="245" cy="138"/>
              </a:xfrm>
              <a:prstGeom prst="rect">
                <a:avLst/>
              </a:prstGeom>
              <a:noFill/>
              <a:ln w="15875" cap="rnd">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96" name="Freeform 6">
                <a:extLst>
                  <a:ext uri="{FF2B5EF4-FFF2-40B4-BE49-F238E27FC236}">
                    <a16:creationId xmlns:a16="http://schemas.microsoft.com/office/drawing/2014/main" id="{CFBE0203-56C8-4F93-BD14-3F624E517BCE}"/>
                  </a:ext>
                </a:extLst>
              </p:cNvPr>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15875" cap="rnd">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97" name="Line 7">
                <a:extLst>
                  <a:ext uri="{FF2B5EF4-FFF2-40B4-BE49-F238E27FC236}">
                    <a16:creationId xmlns:a16="http://schemas.microsoft.com/office/drawing/2014/main" id="{FEF01239-77E0-48B4-83E4-75E0A16DCFD5}"/>
                  </a:ext>
                </a:extLst>
              </p:cNvPr>
              <p:cNvSpPr>
                <a:spLocks noChangeShapeType="1"/>
              </p:cNvSpPr>
              <p:nvPr/>
            </p:nvSpPr>
            <p:spPr bwMode="auto">
              <a:xfrm>
                <a:off x="3917" y="2221"/>
                <a:ext cx="0" cy="36"/>
              </a:xfrm>
              <a:prstGeom prst="line">
                <a:avLst/>
              </a:prstGeom>
              <a:noFill/>
              <a:ln w="15875" cap="rnd">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sp>
            <p:nvSpPr>
              <p:cNvPr id="98" name="Line 8">
                <a:extLst>
                  <a:ext uri="{FF2B5EF4-FFF2-40B4-BE49-F238E27FC236}">
                    <a16:creationId xmlns:a16="http://schemas.microsoft.com/office/drawing/2014/main" id="{B65193DA-B2F3-43DD-B924-A78F103FF0F3}"/>
                  </a:ext>
                </a:extLst>
              </p:cNvPr>
              <p:cNvSpPr>
                <a:spLocks noChangeShapeType="1"/>
              </p:cNvSpPr>
              <p:nvPr/>
            </p:nvSpPr>
            <p:spPr bwMode="auto">
              <a:xfrm>
                <a:off x="3873" y="2255"/>
                <a:ext cx="86" cy="0"/>
              </a:xfrm>
              <a:prstGeom prst="line">
                <a:avLst/>
              </a:prstGeom>
              <a:noFill/>
              <a:ln w="15875" cap="rnd">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grpSp>
      </p:grpSp>
      <p:grpSp>
        <p:nvGrpSpPr>
          <p:cNvPr id="99" name="Group 304" descr="robot icon">
            <a:extLst>
              <a:ext uri="{FF2B5EF4-FFF2-40B4-BE49-F238E27FC236}">
                <a16:creationId xmlns:a16="http://schemas.microsoft.com/office/drawing/2014/main" id="{DBA97F95-0732-4D54-9629-15141DEF640F}"/>
              </a:ext>
            </a:extLst>
          </p:cNvPr>
          <p:cNvGrpSpPr/>
          <p:nvPr/>
        </p:nvGrpSpPr>
        <p:grpSpPr>
          <a:xfrm>
            <a:off x="8027542" y="2963568"/>
            <a:ext cx="517313" cy="517313"/>
            <a:chOff x="8020188" y="2356542"/>
            <a:chExt cx="527686" cy="527686"/>
          </a:xfrm>
        </p:grpSpPr>
        <p:sp useBgFill="1">
          <p:nvSpPr>
            <p:cNvPr id="100" name="Oval 305">
              <a:extLst>
                <a:ext uri="{FF2B5EF4-FFF2-40B4-BE49-F238E27FC236}">
                  <a16:creationId xmlns:a16="http://schemas.microsoft.com/office/drawing/2014/main" id="{A8F46B66-DBA3-4C86-A6C8-1E5F3D91816C}"/>
                </a:ext>
              </a:extLst>
            </p:cNvPr>
            <p:cNvSpPr/>
            <p:nvPr/>
          </p:nvSpPr>
          <p:spPr bwMode="auto">
            <a:xfrm rot="4020000">
              <a:off x="8020188" y="2356542"/>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5">
              <a:extLst>
                <a:ext uri="{FF2B5EF4-FFF2-40B4-BE49-F238E27FC236}">
                  <a16:creationId xmlns:a16="http://schemas.microsoft.com/office/drawing/2014/main" id="{88D5F8E4-9766-49D7-8977-6424834B9CAA}"/>
                </a:ext>
              </a:extLst>
            </p:cNvPr>
            <p:cNvSpPr>
              <a:spLocks noEditPoints="1"/>
            </p:cNvSpPr>
            <p:nvPr/>
          </p:nvSpPr>
          <p:spPr bwMode="auto">
            <a:xfrm>
              <a:off x="8162249" y="2463220"/>
              <a:ext cx="243564" cy="31433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dirty="0">
                <a:gradFill>
                  <a:gsLst>
                    <a:gs pos="0">
                      <a:srgbClr val="505050"/>
                    </a:gs>
                    <a:gs pos="100000">
                      <a:srgbClr val="505050"/>
                    </a:gs>
                  </a:gsLst>
                  <a:lin ang="5400000" scaled="1"/>
                </a:gradFill>
                <a:latin typeface="Segoe UI Semilight"/>
              </a:endParaRPr>
            </a:p>
          </p:txBody>
        </p:sp>
      </p:grpSp>
      <p:grpSp>
        <p:nvGrpSpPr>
          <p:cNvPr id="102" name="Group 307" descr="microchip icon">
            <a:extLst>
              <a:ext uri="{FF2B5EF4-FFF2-40B4-BE49-F238E27FC236}">
                <a16:creationId xmlns:a16="http://schemas.microsoft.com/office/drawing/2014/main" id="{40FFAA9C-BB9A-4F16-88C2-633CB32F3046}"/>
              </a:ext>
            </a:extLst>
          </p:cNvPr>
          <p:cNvGrpSpPr/>
          <p:nvPr/>
        </p:nvGrpSpPr>
        <p:grpSpPr>
          <a:xfrm>
            <a:off x="6826521" y="5863085"/>
            <a:ext cx="517313" cy="517313"/>
            <a:chOff x="6795084" y="5314201"/>
            <a:chExt cx="527686" cy="527686"/>
          </a:xfrm>
        </p:grpSpPr>
        <p:sp useBgFill="1">
          <p:nvSpPr>
            <p:cNvPr id="103" name="Oval 308">
              <a:extLst>
                <a:ext uri="{FF2B5EF4-FFF2-40B4-BE49-F238E27FC236}">
                  <a16:creationId xmlns:a16="http://schemas.microsoft.com/office/drawing/2014/main" id="{2866656C-1BA1-4290-AC18-3E10DC32E6CF}"/>
                </a:ext>
              </a:extLst>
            </p:cNvPr>
            <p:cNvSpPr/>
            <p:nvPr/>
          </p:nvSpPr>
          <p:spPr bwMode="auto">
            <a:xfrm rot="20280000" flipH="1">
              <a:off x="6795084" y="5314201"/>
              <a:ext cx="527686" cy="52768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8">
              <a:extLst>
                <a:ext uri="{FF2B5EF4-FFF2-40B4-BE49-F238E27FC236}">
                  <a16:creationId xmlns:a16="http://schemas.microsoft.com/office/drawing/2014/main" id="{B4D2661C-7983-45C5-B4C6-2FEB1BDB885B}"/>
                </a:ext>
              </a:extLst>
            </p:cNvPr>
            <p:cNvGrpSpPr>
              <a:grpSpLocks noChangeAspect="1"/>
            </p:cNvGrpSpPr>
            <p:nvPr/>
          </p:nvGrpSpPr>
          <p:grpSpPr bwMode="auto">
            <a:xfrm>
              <a:off x="6879509" y="5432267"/>
              <a:ext cx="358836" cy="291554"/>
              <a:chOff x="5458" y="3157"/>
              <a:chExt cx="304" cy="247"/>
            </a:xfrm>
          </p:grpSpPr>
          <p:sp>
            <p:nvSpPr>
              <p:cNvPr id="105" name="Freeform 9">
                <a:extLst>
                  <a:ext uri="{FF2B5EF4-FFF2-40B4-BE49-F238E27FC236}">
                    <a16:creationId xmlns:a16="http://schemas.microsoft.com/office/drawing/2014/main" id="{7608F801-A485-4993-960C-054E7292EB79}"/>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106" name="Freeform 10">
                <a:extLst>
                  <a:ext uri="{FF2B5EF4-FFF2-40B4-BE49-F238E27FC236}">
                    <a16:creationId xmlns:a16="http://schemas.microsoft.com/office/drawing/2014/main" id="{992EC2CD-D923-4ADA-BD1A-E44271B6E572}"/>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grpSp>
      </p:grpSp>
      <p:grpSp>
        <p:nvGrpSpPr>
          <p:cNvPr id="107" name="Group 312" descr="robot arm icon">
            <a:extLst>
              <a:ext uri="{FF2B5EF4-FFF2-40B4-BE49-F238E27FC236}">
                <a16:creationId xmlns:a16="http://schemas.microsoft.com/office/drawing/2014/main" id="{B4B6574B-3F58-40E7-95EC-F2CED64926D9}"/>
              </a:ext>
            </a:extLst>
          </p:cNvPr>
          <p:cNvGrpSpPr/>
          <p:nvPr/>
        </p:nvGrpSpPr>
        <p:grpSpPr>
          <a:xfrm>
            <a:off x="4490599" y="6069376"/>
            <a:ext cx="513370" cy="513370"/>
            <a:chOff x="4412323" y="5524629"/>
            <a:chExt cx="523664" cy="523664"/>
          </a:xfrm>
        </p:grpSpPr>
        <p:sp useBgFill="1">
          <p:nvSpPr>
            <p:cNvPr id="108" name="Oval 313">
              <a:extLst>
                <a:ext uri="{FF2B5EF4-FFF2-40B4-BE49-F238E27FC236}">
                  <a16:creationId xmlns:a16="http://schemas.microsoft.com/office/drawing/2014/main" id="{A347F9C8-C746-474E-BCBB-CCEB08613F6F}"/>
                </a:ext>
              </a:extLst>
            </p:cNvPr>
            <p:cNvSpPr/>
            <p:nvPr/>
          </p:nvSpPr>
          <p:spPr bwMode="auto">
            <a:xfrm rot="2040000">
              <a:off x="4412323" y="5524629"/>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25">
              <a:extLst>
                <a:ext uri="{FF2B5EF4-FFF2-40B4-BE49-F238E27FC236}">
                  <a16:creationId xmlns:a16="http://schemas.microsoft.com/office/drawing/2014/main" id="{8488D802-D593-48FA-92E5-43C2D41C71A1}"/>
                </a:ext>
              </a:extLst>
            </p:cNvPr>
            <p:cNvSpPr>
              <a:spLocks noEditPoints="1"/>
            </p:cNvSpPr>
            <p:nvPr/>
          </p:nvSpPr>
          <p:spPr bwMode="auto">
            <a:xfrm>
              <a:off x="4522311" y="5638101"/>
              <a:ext cx="303690" cy="296722"/>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rgbClr val="FF4073"/>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10" name="Group 315" descr="guage icon">
            <a:extLst>
              <a:ext uri="{FF2B5EF4-FFF2-40B4-BE49-F238E27FC236}">
                <a16:creationId xmlns:a16="http://schemas.microsoft.com/office/drawing/2014/main" id="{87F84A37-F41A-4DCB-87AC-E6CE719C4708}"/>
              </a:ext>
            </a:extLst>
          </p:cNvPr>
          <p:cNvGrpSpPr/>
          <p:nvPr/>
        </p:nvGrpSpPr>
        <p:grpSpPr>
          <a:xfrm>
            <a:off x="8221764" y="5377845"/>
            <a:ext cx="513370" cy="513370"/>
            <a:chOff x="8218306" y="4819232"/>
            <a:chExt cx="523664" cy="523664"/>
          </a:xfrm>
        </p:grpSpPr>
        <p:sp useBgFill="1">
          <p:nvSpPr>
            <p:cNvPr id="111" name="Oval 316">
              <a:extLst>
                <a:ext uri="{FF2B5EF4-FFF2-40B4-BE49-F238E27FC236}">
                  <a16:creationId xmlns:a16="http://schemas.microsoft.com/office/drawing/2014/main" id="{5C49354F-6D17-4747-8CD3-C5F2F2F0D53B}"/>
                </a:ext>
              </a:extLst>
            </p:cNvPr>
            <p:cNvSpPr/>
            <p:nvPr/>
          </p:nvSpPr>
          <p:spPr bwMode="auto">
            <a:xfrm rot="18300000" flipH="1">
              <a:off x="8218306" y="4819232"/>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speedometer_2">
              <a:extLst>
                <a:ext uri="{FF2B5EF4-FFF2-40B4-BE49-F238E27FC236}">
                  <a16:creationId xmlns:a16="http://schemas.microsoft.com/office/drawing/2014/main" id="{347BBD20-72B4-4F32-928A-94F0D668C16C}"/>
                </a:ext>
              </a:extLst>
            </p:cNvPr>
            <p:cNvSpPr>
              <a:spLocks noChangeAspect="1" noEditPoints="1"/>
            </p:cNvSpPr>
            <p:nvPr/>
          </p:nvSpPr>
          <p:spPr bwMode="auto">
            <a:xfrm>
              <a:off x="8333024" y="4933950"/>
              <a:ext cx="294228" cy="29422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grpSp>
      <p:grpSp>
        <p:nvGrpSpPr>
          <p:cNvPr id="113" name="Group 318" descr="secure document icon">
            <a:extLst>
              <a:ext uri="{FF2B5EF4-FFF2-40B4-BE49-F238E27FC236}">
                <a16:creationId xmlns:a16="http://schemas.microsoft.com/office/drawing/2014/main" id="{AA41545A-242B-4811-8D1D-6A91630E090A}"/>
              </a:ext>
            </a:extLst>
          </p:cNvPr>
          <p:cNvGrpSpPr/>
          <p:nvPr/>
        </p:nvGrpSpPr>
        <p:grpSpPr>
          <a:xfrm>
            <a:off x="7478660" y="6095453"/>
            <a:ext cx="513370" cy="513370"/>
            <a:chOff x="7460301" y="5551229"/>
            <a:chExt cx="523664" cy="523664"/>
          </a:xfrm>
        </p:grpSpPr>
        <p:sp useBgFill="1">
          <p:nvSpPr>
            <p:cNvPr id="114" name="Oval 319">
              <a:extLst>
                <a:ext uri="{FF2B5EF4-FFF2-40B4-BE49-F238E27FC236}">
                  <a16:creationId xmlns:a16="http://schemas.microsoft.com/office/drawing/2014/main" id="{7C86DF42-C160-48FF-81C3-80867A3E2D3E}"/>
                </a:ext>
              </a:extLst>
            </p:cNvPr>
            <p:cNvSpPr/>
            <p:nvPr/>
          </p:nvSpPr>
          <p:spPr bwMode="auto">
            <a:xfrm rot="19620000" flipH="1">
              <a:off x="7460301" y="5551229"/>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document_6">
              <a:extLst>
                <a:ext uri="{FF2B5EF4-FFF2-40B4-BE49-F238E27FC236}">
                  <a16:creationId xmlns:a16="http://schemas.microsoft.com/office/drawing/2014/main" id="{95CDC49F-2D26-4A84-8CA4-A75BD3B9574B}"/>
                </a:ext>
              </a:extLst>
            </p:cNvPr>
            <p:cNvSpPr>
              <a:spLocks noChangeAspect="1" noEditPoints="1"/>
            </p:cNvSpPr>
            <p:nvPr/>
          </p:nvSpPr>
          <p:spPr bwMode="auto">
            <a:xfrm>
              <a:off x="7609395" y="5672141"/>
              <a:ext cx="225476" cy="281847"/>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rnd">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grpSp>
      <p:grpSp>
        <p:nvGrpSpPr>
          <p:cNvPr id="116" name="Group 321" descr="xbox controller icon">
            <a:extLst>
              <a:ext uri="{FF2B5EF4-FFF2-40B4-BE49-F238E27FC236}">
                <a16:creationId xmlns:a16="http://schemas.microsoft.com/office/drawing/2014/main" id="{EE28A10E-7302-4DD2-882F-041913F41482}"/>
              </a:ext>
            </a:extLst>
          </p:cNvPr>
          <p:cNvGrpSpPr/>
          <p:nvPr/>
        </p:nvGrpSpPr>
        <p:grpSpPr>
          <a:xfrm>
            <a:off x="8652164" y="4387994"/>
            <a:ext cx="513370" cy="513370"/>
            <a:chOff x="8657336" y="3809532"/>
            <a:chExt cx="523664" cy="523664"/>
          </a:xfrm>
        </p:grpSpPr>
        <p:sp useBgFill="1">
          <p:nvSpPr>
            <p:cNvPr id="117" name="Oval 322">
              <a:extLst>
                <a:ext uri="{FF2B5EF4-FFF2-40B4-BE49-F238E27FC236}">
                  <a16:creationId xmlns:a16="http://schemas.microsoft.com/office/drawing/2014/main" id="{C8E25F92-A5E9-4925-9B06-CF5E158F4D79}"/>
                </a:ext>
              </a:extLst>
            </p:cNvPr>
            <p:cNvSpPr/>
            <p:nvPr/>
          </p:nvSpPr>
          <p:spPr bwMode="auto">
            <a:xfrm rot="16920000" flipH="1">
              <a:off x="8657336" y="3809532"/>
              <a:ext cx="523664" cy="5236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8" name="Group 323">
              <a:extLst>
                <a:ext uri="{FF2B5EF4-FFF2-40B4-BE49-F238E27FC236}">
                  <a16:creationId xmlns:a16="http://schemas.microsoft.com/office/drawing/2014/main" id="{48943801-87EF-4CC5-BA23-D4474DD36D52}"/>
                </a:ext>
              </a:extLst>
            </p:cNvPr>
            <p:cNvGrpSpPr/>
            <p:nvPr/>
          </p:nvGrpSpPr>
          <p:grpSpPr>
            <a:xfrm>
              <a:off x="8746154" y="3970338"/>
              <a:ext cx="346030" cy="202052"/>
              <a:chOff x="11030366" y="2382953"/>
              <a:chExt cx="397040" cy="231838"/>
            </a:xfrm>
          </p:grpSpPr>
          <p:sp>
            <p:nvSpPr>
              <p:cNvPr id="119" name="Freeform 77">
                <a:extLst>
                  <a:ext uri="{FF2B5EF4-FFF2-40B4-BE49-F238E27FC236}">
                    <a16:creationId xmlns:a16="http://schemas.microsoft.com/office/drawing/2014/main" id="{E1BD1EB8-2C93-41EC-B25C-43ECFD032302}"/>
                  </a:ext>
                </a:extLst>
              </p:cNvPr>
              <p:cNvSpPr>
                <a:spLocks/>
              </p:cNvSpPr>
              <p:nvPr/>
            </p:nvSpPr>
            <p:spPr bwMode="auto">
              <a:xfrm>
                <a:off x="11030366" y="2382953"/>
                <a:ext cx="397040" cy="231838"/>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5875" cap="flat">
                <a:solidFill>
                  <a:srgbClr val="FF407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Semilight"/>
                </a:endParaRPr>
              </a:p>
            </p:txBody>
          </p:sp>
          <p:sp>
            <p:nvSpPr>
              <p:cNvPr id="120" name="Freeform 78">
                <a:extLst>
                  <a:ext uri="{FF2B5EF4-FFF2-40B4-BE49-F238E27FC236}">
                    <a16:creationId xmlns:a16="http://schemas.microsoft.com/office/drawing/2014/main" id="{91CC17E0-BB2D-40C1-889B-84E3E6B3F656}"/>
                  </a:ext>
                </a:extLst>
              </p:cNvPr>
              <p:cNvSpPr>
                <a:spLocks/>
              </p:cNvSpPr>
              <p:nvPr/>
            </p:nvSpPr>
            <p:spPr bwMode="auto">
              <a:xfrm>
                <a:off x="11219168" y="2439871"/>
                <a:ext cx="19436" cy="20824"/>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Semilight"/>
                </a:endParaRPr>
              </a:p>
            </p:txBody>
          </p:sp>
        </p:grpSp>
      </p:grpSp>
      <p:sp useBgFill="1">
        <p:nvSpPr>
          <p:cNvPr id="121" name="Oval 326" descr="laptop icon">
            <a:extLst>
              <a:ext uri="{FF2B5EF4-FFF2-40B4-BE49-F238E27FC236}">
                <a16:creationId xmlns:a16="http://schemas.microsoft.com/office/drawing/2014/main" id="{B3FBD4D1-8655-4AD6-B31D-54887C080A81}"/>
              </a:ext>
            </a:extLst>
          </p:cNvPr>
          <p:cNvSpPr/>
          <p:nvPr/>
        </p:nvSpPr>
        <p:spPr bwMode="auto">
          <a:xfrm flipH="1">
            <a:off x="6002357" y="1623128"/>
            <a:ext cx="517313" cy="51731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22" name="Oval 327" descr="server icon">
            <a:extLst>
              <a:ext uri="{FF2B5EF4-FFF2-40B4-BE49-F238E27FC236}">
                <a16:creationId xmlns:a16="http://schemas.microsoft.com/office/drawing/2014/main" id="{C014DA5B-FEE8-4EC8-91E3-90B767121DAB}"/>
              </a:ext>
            </a:extLst>
          </p:cNvPr>
          <p:cNvSpPr/>
          <p:nvPr/>
        </p:nvSpPr>
        <p:spPr bwMode="auto">
          <a:xfrm rot="1320000">
            <a:off x="6826522" y="1783330"/>
            <a:ext cx="517313" cy="51731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23" name="Oval 328" descr="tablet icon">
            <a:extLst>
              <a:ext uri="{FF2B5EF4-FFF2-40B4-BE49-F238E27FC236}">
                <a16:creationId xmlns:a16="http://schemas.microsoft.com/office/drawing/2014/main" id="{88C675A1-33D0-4E68-937E-4C95CCD5197A}"/>
              </a:ext>
            </a:extLst>
          </p:cNvPr>
          <p:cNvSpPr/>
          <p:nvPr/>
        </p:nvSpPr>
        <p:spPr bwMode="auto">
          <a:xfrm rot="20280000" flipH="1">
            <a:off x="5178193" y="1783330"/>
            <a:ext cx="517313" cy="517313"/>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4" name="Group 329" descr="  tablet icon">
            <a:extLst>
              <a:ext uri="{FF2B5EF4-FFF2-40B4-BE49-F238E27FC236}">
                <a16:creationId xmlns:a16="http://schemas.microsoft.com/office/drawing/2014/main" id="{7ED8557C-4E59-4729-9067-57E77DAE75C7}"/>
              </a:ext>
            </a:extLst>
          </p:cNvPr>
          <p:cNvGrpSpPr/>
          <p:nvPr/>
        </p:nvGrpSpPr>
        <p:grpSpPr>
          <a:xfrm>
            <a:off x="5292785" y="1936319"/>
            <a:ext cx="288128" cy="211334"/>
            <a:chOff x="4036202" y="3031654"/>
            <a:chExt cx="514225" cy="377173"/>
          </a:xfrm>
        </p:grpSpPr>
        <p:sp>
          <p:nvSpPr>
            <p:cNvPr id="125" name="Freeform 9">
              <a:extLst>
                <a:ext uri="{FF2B5EF4-FFF2-40B4-BE49-F238E27FC236}">
                  <a16:creationId xmlns:a16="http://schemas.microsoft.com/office/drawing/2014/main" id="{136E7B10-8A35-4588-B3AF-530006889554}"/>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a:solidFill>
                <a:srgbClr val="FF4073"/>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6" name="Rectangle 331">
              <a:extLst>
                <a:ext uri="{FF2B5EF4-FFF2-40B4-BE49-F238E27FC236}">
                  <a16:creationId xmlns:a16="http://schemas.microsoft.com/office/drawing/2014/main" id="{C520F0A6-08E7-434A-BACF-55DD60FB0365}"/>
                </a:ext>
              </a:extLst>
            </p:cNvPr>
            <p:cNvSpPr/>
            <p:nvPr/>
          </p:nvSpPr>
          <p:spPr bwMode="auto">
            <a:xfrm>
              <a:off x="4203700" y="3117850"/>
              <a:ext cx="95250" cy="95250"/>
            </a:xfrm>
            <a:prstGeom prst="rect">
              <a:avLst/>
            </a:prstGeom>
            <a:noFill/>
            <a:ln>
              <a:solidFill>
                <a:srgbClr val="FF407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7" name="Group 332" descr="laptop icon">
            <a:extLst>
              <a:ext uri="{FF2B5EF4-FFF2-40B4-BE49-F238E27FC236}">
                <a16:creationId xmlns:a16="http://schemas.microsoft.com/office/drawing/2014/main" id="{B05183BC-3CF7-4D19-BA7C-02BED4B03CA4}"/>
              </a:ext>
            </a:extLst>
          </p:cNvPr>
          <p:cNvGrpSpPr/>
          <p:nvPr/>
        </p:nvGrpSpPr>
        <p:grpSpPr>
          <a:xfrm>
            <a:off x="6092416" y="1769365"/>
            <a:ext cx="337197" cy="224838"/>
            <a:chOff x="4658896" y="2838920"/>
            <a:chExt cx="854707" cy="569907"/>
          </a:xfrm>
        </p:grpSpPr>
        <p:sp>
          <p:nvSpPr>
            <p:cNvPr id="128" name="Freeform 5">
              <a:extLst>
                <a:ext uri="{FF2B5EF4-FFF2-40B4-BE49-F238E27FC236}">
                  <a16:creationId xmlns:a16="http://schemas.microsoft.com/office/drawing/2014/main" id="{4774E2C8-CA8D-49D1-80E1-320A9EAC1FC3}"/>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a:solidFill>
                <a:srgbClr val="FF4073"/>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9" name="Isosceles Triangle 334">
              <a:extLst>
                <a:ext uri="{FF2B5EF4-FFF2-40B4-BE49-F238E27FC236}">
                  <a16:creationId xmlns:a16="http://schemas.microsoft.com/office/drawing/2014/main" id="{BF8DE8AE-8ECC-42C1-9E03-A2130C4C39A6}"/>
                </a:ext>
              </a:extLst>
            </p:cNvPr>
            <p:cNvSpPr/>
            <p:nvPr/>
          </p:nvSpPr>
          <p:spPr bwMode="auto">
            <a:xfrm>
              <a:off x="4921250" y="2965450"/>
              <a:ext cx="169418" cy="146050"/>
            </a:xfrm>
            <a:prstGeom prst="triangle">
              <a:avLst/>
            </a:prstGeom>
            <a:noFill/>
            <a:ln>
              <a:solidFill>
                <a:srgbClr val="FF40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335" descr="tablet icon">
            <a:extLst>
              <a:ext uri="{FF2B5EF4-FFF2-40B4-BE49-F238E27FC236}">
                <a16:creationId xmlns:a16="http://schemas.microsoft.com/office/drawing/2014/main" id="{9D3397D8-B1D1-4ABE-AA5E-86FE8A29B1A4}"/>
              </a:ext>
            </a:extLst>
          </p:cNvPr>
          <p:cNvGrpSpPr/>
          <p:nvPr/>
        </p:nvGrpSpPr>
        <p:grpSpPr>
          <a:xfrm>
            <a:off x="6999947" y="1900236"/>
            <a:ext cx="170460" cy="283501"/>
            <a:chOff x="5622072" y="3034107"/>
            <a:chExt cx="225306" cy="374720"/>
          </a:xfrm>
        </p:grpSpPr>
        <p:sp>
          <p:nvSpPr>
            <p:cNvPr id="131" name="Freeform 5">
              <a:extLst>
                <a:ext uri="{FF2B5EF4-FFF2-40B4-BE49-F238E27FC236}">
                  <a16:creationId xmlns:a16="http://schemas.microsoft.com/office/drawing/2014/main" id="{4320045B-070C-4576-A169-067B735D7A9C}"/>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rgbClr val="FF4073"/>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32" name="Oval 337">
              <a:extLst>
                <a:ext uri="{FF2B5EF4-FFF2-40B4-BE49-F238E27FC236}">
                  <a16:creationId xmlns:a16="http://schemas.microsoft.com/office/drawing/2014/main" id="{27BC6F4B-45D6-44A3-8D60-DA82ADCDA786}"/>
                </a:ext>
              </a:extLst>
            </p:cNvPr>
            <p:cNvSpPr/>
            <p:nvPr/>
          </p:nvSpPr>
          <p:spPr bwMode="auto">
            <a:xfrm>
              <a:off x="5670550" y="3124200"/>
              <a:ext cx="107950" cy="107950"/>
            </a:xfrm>
            <a:prstGeom prst="ellipse">
              <a:avLst/>
            </a:prstGeom>
            <a:noFill/>
            <a:ln>
              <a:solidFill>
                <a:srgbClr val="FF40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7" name="文本框 136">
            <a:extLst>
              <a:ext uri="{FF2B5EF4-FFF2-40B4-BE49-F238E27FC236}">
                <a16:creationId xmlns:a16="http://schemas.microsoft.com/office/drawing/2014/main" id="{39E8F2B7-3552-49FC-A021-769E3F2D0A6F}"/>
              </a:ext>
            </a:extLst>
          </p:cNvPr>
          <p:cNvSpPr txBox="1"/>
          <p:nvPr/>
        </p:nvSpPr>
        <p:spPr>
          <a:xfrm>
            <a:off x="462482" y="2144648"/>
            <a:ext cx="2944710" cy="1246495"/>
          </a:xfrm>
          <a:prstGeom prst="rect">
            <a:avLst/>
          </a:prstGeom>
          <a:noFill/>
        </p:spPr>
        <p:txBody>
          <a:bodyPr wrap="square" lIns="182880" tIns="146304" rIns="182880" bIns="146304" rtlCol="0">
            <a:spAutoFit/>
          </a:bodyPr>
          <a:lstStyle/>
          <a:p>
            <a:pPr algn="r">
              <a:lnSpc>
                <a:spcPct val="90000"/>
              </a:lnSpc>
              <a:spcAft>
                <a:spcPts val="600"/>
              </a:spcAft>
            </a:pPr>
            <a:r>
              <a:rPr lang="zh-CN" altLang="en-US" sz="1600" kern="0" spc="-49" dirty="0">
                <a:solidFill>
                  <a:srgbClr val="2A57E8"/>
                </a:solidFill>
                <a:latin typeface="Segoe UI Semilight" panose="020B0402040204020203" pitchFamily="34" charset="0"/>
                <a:cs typeface="Segoe UI Semilight" panose="020B0402040204020203" pitchFamily="34" charset="0"/>
              </a:rPr>
              <a:t>简单易用的用户体验</a:t>
            </a:r>
            <a:endParaRPr lang="en-US" altLang="zh-CN" sz="1600" kern="0" spc="-49" dirty="0">
              <a:solidFill>
                <a:srgbClr val="2A57E8"/>
              </a:solidFill>
              <a:latin typeface="Segoe UI Semilight" panose="020B0402040204020203" pitchFamily="34" charset="0"/>
              <a:cs typeface="Segoe UI Semilight" panose="020B0402040204020203" pitchFamily="34" charset="0"/>
            </a:endParaRPr>
          </a:p>
          <a:p>
            <a:pPr algn="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多种报表集成在一个门户中统一访问</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gn="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支持</a:t>
            </a:r>
            <a:r>
              <a:rPr lang="en-US" altLang="zh-CN" sz="1100" dirty="0">
                <a:solidFill>
                  <a:schemeClr val="tx1">
                    <a:lumMod val="75000"/>
                  </a:schemeClr>
                </a:solidFill>
                <a:latin typeface="微软雅黑 Light" panose="020F0502020204030204"/>
                <a:ea typeface="微软雅黑 Light" panose="020B0502040204020203" pitchFamily="34" charset="-122"/>
                <a:cs typeface="+mn-ea"/>
              </a:rPr>
              <a:t>PC</a:t>
            </a: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、手机、大屏等多端访问</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gn="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交互流畅，个性化设置</a:t>
            </a:r>
          </a:p>
        </p:txBody>
      </p:sp>
      <p:sp>
        <p:nvSpPr>
          <p:cNvPr id="138" name="文本框 137">
            <a:extLst>
              <a:ext uri="{FF2B5EF4-FFF2-40B4-BE49-F238E27FC236}">
                <a16:creationId xmlns:a16="http://schemas.microsoft.com/office/drawing/2014/main" id="{551CCE67-DFBE-405A-BAF1-590D0C200779}"/>
              </a:ext>
            </a:extLst>
          </p:cNvPr>
          <p:cNvSpPr txBox="1"/>
          <p:nvPr/>
        </p:nvSpPr>
        <p:spPr>
          <a:xfrm>
            <a:off x="491718" y="4517337"/>
            <a:ext cx="2827158" cy="1843582"/>
          </a:xfrm>
          <a:prstGeom prst="rect">
            <a:avLst/>
          </a:prstGeom>
          <a:noFill/>
        </p:spPr>
        <p:txBody>
          <a:bodyPr wrap="square" lIns="182880" tIns="146304" rIns="182880" bIns="146304" rtlCol="0">
            <a:spAutoFit/>
          </a:bodyPr>
          <a:lstStyle/>
          <a:p>
            <a:pPr algn="r">
              <a:lnSpc>
                <a:spcPct val="90000"/>
              </a:lnSpc>
              <a:spcAft>
                <a:spcPts val="600"/>
              </a:spcAft>
            </a:pPr>
            <a:r>
              <a:rPr lang="zh-CN" altLang="en-US" sz="1600" kern="0" spc="-49" dirty="0">
                <a:solidFill>
                  <a:srgbClr val="2A57E8"/>
                </a:solidFill>
                <a:latin typeface="Segoe UI Semilight" panose="020B0402040204020203" pitchFamily="34" charset="0"/>
                <a:cs typeface="Segoe UI Semilight" panose="020B0402040204020203" pitchFamily="34" charset="0"/>
              </a:rPr>
              <a:t>安全可控的数据管理</a:t>
            </a:r>
            <a:endParaRPr lang="en-US" altLang="zh-CN" sz="1600" kern="0" spc="-49" dirty="0">
              <a:solidFill>
                <a:srgbClr val="2A57E8"/>
              </a:solidFill>
              <a:latin typeface="Segoe UI Semilight" panose="020B0402040204020203" pitchFamily="34" charset="0"/>
              <a:cs typeface="Segoe UI Semilight" panose="020B0402040204020203" pitchFamily="34" charset="0"/>
            </a:endParaRPr>
          </a:p>
          <a:p>
            <a:pPr algn="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多重防护</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gn="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报表水印</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gn="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保留原数据报表系统权限</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gn="r">
              <a:lnSpc>
                <a:spcPct val="90000"/>
              </a:lnSpc>
              <a:spcAft>
                <a:spcPts val="600"/>
              </a:spcAft>
            </a:pPr>
            <a:r>
              <a:rPr lang="en-US" altLang="zh-CN" sz="1100" dirty="0">
                <a:solidFill>
                  <a:schemeClr val="tx1">
                    <a:lumMod val="75000"/>
                  </a:schemeClr>
                </a:solidFill>
                <a:latin typeface="微软雅黑 Light" panose="020F0502020204030204"/>
                <a:ea typeface="微软雅黑 Light" panose="020B0502040204020203" pitchFamily="34" charset="-122"/>
                <a:cs typeface="+mn-ea"/>
              </a:rPr>
              <a:t>+</a:t>
            </a: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全新的平台级用户权限管理</a:t>
            </a:r>
          </a:p>
          <a:p>
            <a:pPr>
              <a:lnSpc>
                <a:spcPct val="90000"/>
              </a:lnSpc>
              <a:spcAft>
                <a:spcPts val="600"/>
              </a:spcAft>
            </a:pPr>
            <a:endParaRPr lang="zh-CN" altLang="en-US" sz="2000" dirty="0">
              <a:gradFill>
                <a:gsLst>
                  <a:gs pos="2917">
                    <a:schemeClr val="tx1"/>
                  </a:gs>
                  <a:gs pos="30000">
                    <a:schemeClr val="tx1"/>
                  </a:gs>
                </a:gsLst>
                <a:lin ang="5400000" scaled="0"/>
              </a:gradFill>
            </a:endParaRPr>
          </a:p>
        </p:txBody>
      </p:sp>
      <p:sp>
        <p:nvSpPr>
          <p:cNvPr id="140" name="文本框 139">
            <a:extLst>
              <a:ext uri="{FF2B5EF4-FFF2-40B4-BE49-F238E27FC236}">
                <a16:creationId xmlns:a16="http://schemas.microsoft.com/office/drawing/2014/main" id="{DCAF0743-5755-4F85-AED3-538F855CD890}"/>
              </a:ext>
            </a:extLst>
          </p:cNvPr>
          <p:cNvSpPr txBox="1"/>
          <p:nvPr/>
        </p:nvSpPr>
        <p:spPr>
          <a:xfrm>
            <a:off x="9279521" y="4266389"/>
            <a:ext cx="2516496" cy="1523494"/>
          </a:xfrm>
          <a:prstGeom prst="rect">
            <a:avLst/>
          </a:prstGeom>
          <a:noFill/>
        </p:spPr>
        <p:txBody>
          <a:bodyPr wrap="square" lIns="182880" tIns="146304" rIns="182880" bIns="146304" rtlCol="0">
            <a:spAutoFit/>
          </a:bodyPr>
          <a:lstStyle/>
          <a:p>
            <a:pPr>
              <a:lnSpc>
                <a:spcPct val="90000"/>
              </a:lnSpc>
              <a:spcAft>
                <a:spcPts val="600"/>
              </a:spcAft>
            </a:pPr>
            <a:r>
              <a:rPr lang="zh-CN" altLang="en-US" sz="1600" kern="0" spc="-49" dirty="0">
                <a:solidFill>
                  <a:srgbClr val="2A57E8"/>
                </a:solidFill>
                <a:latin typeface="Segoe UI Semilight" panose="020B0402040204020203" pitchFamily="34" charset="0"/>
                <a:cs typeface="Segoe UI Semilight" panose="020B0402040204020203" pitchFamily="34" charset="0"/>
              </a:rPr>
              <a:t>降本增效</a:t>
            </a:r>
            <a:endParaRPr lang="en-US" altLang="zh-CN" sz="1600" kern="0" spc="-49" dirty="0">
              <a:solidFill>
                <a:srgbClr val="2A57E8"/>
              </a:solidFill>
              <a:latin typeface="Segoe UI Semilight" panose="020B0402040204020203" pitchFamily="34" charset="0"/>
              <a:cs typeface="Segoe UI Semilight" panose="020B0402040204020203" pitchFamily="34" charset="0"/>
            </a:endParaRPr>
          </a:p>
          <a:p>
            <a:pP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自助式操作，降低管理部署成本</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数据监控分析，深入洞察报表访问者的需求</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nSpc>
                <a:spcPct val="90000"/>
              </a:lnSpc>
              <a:spcAft>
                <a:spcPts val="600"/>
              </a:spcAft>
            </a:pPr>
            <a:endParaRPr lang="zh-CN" altLang="en-US" sz="2000" dirty="0" err="1">
              <a:gradFill>
                <a:gsLst>
                  <a:gs pos="2917">
                    <a:schemeClr val="tx1"/>
                  </a:gs>
                  <a:gs pos="30000">
                    <a:schemeClr val="tx1"/>
                  </a:gs>
                </a:gsLst>
                <a:lin ang="5400000" scaled="0"/>
              </a:gradFill>
            </a:endParaRPr>
          </a:p>
        </p:txBody>
      </p:sp>
      <p:sp>
        <p:nvSpPr>
          <p:cNvPr id="143" name="文本框 142">
            <a:extLst>
              <a:ext uri="{FF2B5EF4-FFF2-40B4-BE49-F238E27FC236}">
                <a16:creationId xmlns:a16="http://schemas.microsoft.com/office/drawing/2014/main" id="{E4831CEE-F28D-4618-97B2-120A6EE67C31}"/>
              </a:ext>
            </a:extLst>
          </p:cNvPr>
          <p:cNvSpPr txBox="1"/>
          <p:nvPr/>
        </p:nvSpPr>
        <p:spPr>
          <a:xfrm>
            <a:off x="9261396" y="2252456"/>
            <a:ext cx="2228471" cy="1558888"/>
          </a:xfrm>
          <a:prstGeom prst="rect">
            <a:avLst/>
          </a:prstGeom>
          <a:noFill/>
        </p:spPr>
        <p:txBody>
          <a:bodyPr wrap="square" lIns="182880" tIns="146304" rIns="182880" bIns="146304" rtlCol="0">
            <a:spAutoFit/>
          </a:bodyPr>
          <a:lstStyle/>
          <a:p>
            <a:pPr>
              <a:lnSpc>
                <a:spcPct val="90000"/>
              </a:lnSpc>
              <a:spcAft>
                <a:spcPts val="600"/>
              </a:spcAft>
            </a:pPr>
            <a:r>
              <a:rPr lang="zh-CN" altLang="en-US" sz="1600" kern="0" spc="-49" dirty="0">
                <a:solidFill>
                  <a:srgbClr val="2A57E8"/>
                </a:solidFill>
                <a:latin typeface="Segoe UI Semilight" panose="020B0402040204020203" pitchFamily="34" charset="0"/>
                <a:cs typeface="Segoe UI Semilight" panose="020B0402040204020203" pitchFamily="34" charset="0"/>
              </a:rPr>
              <a:t>性能出众</a:t>
            </a:r>
            <a:endParaRPr lang="en-US" altLang="zh-CN" sz="1600" kern="0" spc="-49" dirty="0">
              <a:solidFill>
                <a:srgbClr val="2A57E8"/>
              </a:solidFill>
              <a:latin typeface="Segoe UI Semilight" panose="020B0402040204020203" pitchFamily="34" charset="0"/>
              <a:cs typeface="Segoe UI Semilight" panose="020B0402040204020203" pitchFamily="34" charset="0"/>
            </a:endParaRPr>
          </a:p>
          <a:p>
            <a:pP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智能调度</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缓存加速</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nSpc>
                <a:spcPct val="90000"/>
              </a:lnSpc>
              <a:spcAft>
                <a:spcPts val="600"/>
              </a:spcAft>
            </a:pPr>
            <a:r>
              <a:rPr lang="zh-CN" altLang="en-US" sz="1100" dirty="0">
                <a:solidFill>
                  <a:schemeClr val="tx1">
                    <a:lumMod val="75000"/>
                  </a:schemeClr>
                </a:solidFill>
                <a:latin typeface="微软雅黑 Light" panose="020F0502020204030204"/>
                <a:ea typeface="微软雅黑 Light" panose="020B0502040204020203" pitchFamily="34" charset="-122"/>
                <a:cs typeface="+mn-ea"/>
              </a:rPr>
              <a:t>压缩加速</a:t>
            </a:r>
            <a:endParaRPr lang="en-US" altLang="zh-CN" sz="1100" dirty="0">
              <a:solidFill>
                <a:schemeClr val="tx1">
                  <a:lumMod val="75000"/>
                </a:schemeClr>
              </a:solidFill>
              <a:latin typeface="微软雅黑 Light" panose="020F0502020204030204"/>
              <a:ea typeface="微软雅黑 Light" panose="020B0502040204020203" pitchFamily="34" charset="-122"/>
              <a:cs typeface="+mn-ea"/>
            </a:endParaRPr>
          </a:p>
          <a:p>
            <a:pPr>
              <a:lnSpc>
                <a:spcPct val="90000"/>
              </a:lnSpc>
              <a:spcAft>
                <a:spcPts val="600"/>
              </a:spcAft>
            </a:pPr>
            <a:endParaRPr lang="zh-CN" altLang="en-US" sz="2000" dirty="0">
              <a:gradFill>
                <a:gsLst>
                  <a:gs pos="2917">
                    <a:schemeClr val="tx1"/>
                  </a:gs>
                  <a:gs pos="30000">
                    <a:schemeClr val="tx1"/>
                  </a:gs>
                </a:gsLst>
                <a:lin ang="5400000" scaled="0"/>
              </a:gradFill>
            </a:endParaRPr>
          </a:p>
        </p:txBody>
      </p:sp>
      <p:pic>
        <p:nvPicPr>
          <p:cNvPr id="133" name="图片 132" descr="卡通人物&#10;&#10;中度可信度描述已自动生成">
            <a:extLst>
              <a:ext uri="{FF2B5EF4-FFF2-40B4-BE49-F238E27FC236}">
                <a16:creationId xmlns:a16="http://schemas.microsoft.com/office/drawing/2014/main" id="{D8D7CAE9-154E-4586-AD40-29CA9AC2D0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48055" y="3222224"/>
            <a:ext cx="2453841" cy="1704774"/>
          </a:xfrm>
          <a:prstGeom prst="rect">
            <a:avLst/>
          </a:prstGeom>
        </p:spPr>
      </p:pic>
      <p:sp>
        <p:nvSpPr>
          <p:cNvPr id="141" name="标题 1">
            <a:extLst>
              <a:ext uri="{FF2B5EF4-FFF2-40B4-BE49-F238E27FC236}">
                <a16:creationId xmlns:a16="http://schemas.microsoft.com/office/drawing/2014/main" id="{30EA443E-B95C-499F-B73E-8613F508861F}"/>
              </a:ext>
            </a:extLst>
          </p:cNvPr>
          <p:cNvSpPr txBox="1">
            <a:spLocks/>
          </p:cNvSpPr>
          <p:nvPr/>
        </p:nvSpPr>
        <p:spPr>
          <a:xfrm>
            <a:off x="1396637" y="614633"/>
            <a:ext cx="11025297" cy="917575"/>
          </a:xfrm>
          <a:prstGeom prst="rect">
            <a:avLst/>
          </a:prstGeom>
        </p:spPr>
        <p:txBody>
          <a:bodyPr/>
          <a:lstStyle>
            <a:lvl1pPr algn="ctr"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endParaRPr lang="zh-CN" altLang="en-US" sz="2000" spc="0" dirty="0">
              <a:solidFill>
                <a:srgbClr val="2A57E8"/>
              </a:solidFill>
            </a:endParaRPr>
          </a:p>
        </p:txBody>
      </p:sp>
      <p:sp>
        <p:nvSpPr>
          <p:cNvPr id="2" name="标题 1">
            <a:extLst>
              <a:ext uri="{FF2B5EF4-FFF2-40B4-BE49-F238E27FC236}">
                <a16:creationId xmlns:a16="http://schemas.microsoft.com/office/drawing/2014/main" id="{675E5F9F-E7A8-4357-3107-79C80F0BBE39}"/>
              </a:ext>
            </a:extLst>
          </p:cNvPr>
          <p:cNvSpPr>
            <a:spLocks noGrp="1"/>
          </p:cNvSpPr>
          <p:nvPr>
            <p:ph type="title"/>
          </p:nvPr>
        </p:nvSpPr>
        <p:spPr>
          <a:xfrm>
            <a:off x="337758" y="201311"/>
            <a:ext cx="11146770" cy="599782"/>
          </a:xfrm>
        </p:spPr>
        <p:txBody>
          <a:bodyPr>
            <a:normAutofit fontScale="90000"/>
          </a:bodyPr>
          <a:lstStyle/>
          <a:p>
            <a:pPr algn="l"/>
            <a:r>
              <a:rPr lang="zh-CN" altLang="en-US" sz="3200" b="1" spc="0" dirty="0">
                <a:solidFill>
                  <a:srgbClr val="FF4073"/>
                </a:solidFill>
              </a:rPr>
              <a:t>数据门户</a:t>
            </a:r>
            <a:r>
              <a:rPr lang="zh-CN" altLang="en-US" sz="2800" spc="0" dirty="0">
                <a:solidFill>
                  <a:srgbClr val="2A57E8"/>
                </a:solidFill>
              </a:rPr>
              <a:t>：高度集成的</a:t>
            </a:r>
            <a:r>
              <a:rPr lang="en" altLang="zh-CN" sz="2800" spc="0" dirty="0">
                <a:solidFill>
                  <a:srgbClr val="2A57E8"/>
                </a:solidFill>
              </a:rPr>
              <a:t>BI</a:t>
            </a:r>
            <a:r>
              <a:rPr lang="zh-CN" altLang="en-US" sz="2800" spc="0" dirty="0">
                <a:solidFill>
                  <a:srgbClr val="2A57E8"/>
                </a:solidFill>
              </a:rPr>
              <a:t>报表展现门户，提效、减负、降本一站式搞定</a:t>
            </a:r>
            <a:br>
              <a:rPr lang="zh-CN" altLang="en-US" sz="2800" spc="0" dirty="0">
                <a:solidFill>
                  <a:srgbClr val="2A57E8"/>
                </a:solidFill>
              </a:rPr>
            </a:br>
            <a:endParaRPr lang="zh-CN" altLang="en-US" dirty="0"/>
          </a:p>
        </p:txBody>
      </p:sp>
    </p:spTree>
    <p:extLst>
      <p:ext uri="{BB962C8B-B14F-4D97-AF65-F5344CB8AC3E}">
        <p14:creationId xmlns:p14="http://schemas.microsoft.com/office/powerpoint/2010/main" val="20675976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76D9B4-F45D-7295-3700-7EC763B49E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819" y="1951816"/>
            <a:ext cx="5553381" cy="3797687"/>
          </a:xfrm>
          <a:prstGeom prst="rect">
            <a:avLst/>
          </a:prstGeom>
        </p:spPr>
      </p:pic>
      <p:sp>
        <p:nvSpPr>
          <p:cNvPr id="4" name="灯片编号占位符 1">
            <a:extLst>
              <a:ext uri="{FF2B5EF4-FFF2-40B4-BE49-F238E27FC236}">
                <a16:creationId xmlns:a16="http://schemas.microsoft.com/office/drawing/2014/main" id="{2FB0C8D1-BD30-D1EA-71BC-57D5431250E0}"/>
              </a:ext>
            </a:extLst>
          </p:cNvPr>
          <p:cNvSpPr txBox="1">
            <a:spLocks/>
          </p:cNvSpPr>
          <p:nvPr/>
        </p:nvSpPr>
        <p:spPr>
          <a:xfrm>
            <a:off x="11731337" y="6485424"/>
            <a:ext cx="460663" cy="365125"/>
          </a:xfrm>
          <a:prstGeom prst="rect">
            <a:avLst/>
          </a:prstGeom>
        </p:spPr>
        <p:txBody>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r" defTabSz="914400">
              <a:defRPr/>
            </a:pPr>
            <a:fld id="{8E5AB401-1728-4F42-B94D-D80BBC5D1E6A}" type="slidenum">
              <a:rPr lang="zh-CN" altLang="en-US" sz="1200" smtClean="0">
                <a:solidFill>
                  <a:prstClr val="black">
                    <a:lumMod val="75000"/>
                    <a:lumOff val="25000"/>
                  </a:prstClr>
                </a:solidFill>
                <a:latin typeface="微软雅黑" panose="020B0503020204020204" pitchFamily="34" charset="-122"/>
                <a:ea typeface="微软雅黑" panose="020B0503020204020204" pitchFamily="34" charset="-122"/>
              </a:rPr>
              <a:pPr algn="r" defTabSz="914400">
                <a:defRPr/>
              </a:pPr>
              <a:t>38</a:t>
            </a:fld>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标题 2">
            <a:extLst>
              <a:ext uri="{FF2B5EF4-FFF2-40B4-BE49-F238E27FC236}">
                <a16:creationId xmlns:a16="http://schemas.microsoft.com/office/drawing/2014/main" id="{EB84E232-80FC-FC5F-DCC4-4C8D04A1712C}"/>
              </a:ext>
            </a:extLst>
          </p:cNvPr>
          <p:cNvSpPr txBox="1">
            <a:spLocks/>
          </p:cNvSpPr>
          <p:nvPr/>
        </p:nvSpPr>
        <p:spPr>
          <a:xfrm>
            <a:off x="457200" y="210125"/>
            <a:ext cx="8614065" cy="588075"/>
          </a:xfrm>
          <a:prstGeom prst="rect">
            <a:avLst/>
          </a:prstGeom>
        </p:spPr>
        <p:txBody>
          <a:bodyPr vert="horz" wrap="square" lIns="91430" tIns="45718" rIns="91430" bIns="45718" rtlCol="0" anchor="ctr">
            <a:normAutofit/>
          </a:bodyPr>
          <a:lstStyle>
            <a:lvl1pPr algn="ctr" defTabSz="932742" rtl="0" eaLnBrk="1" latinLnBrk="0" hangingPunct="1">
              <a:lnSpc>
                <a:spcPct val="90000"/>
              </a:lnSpc>
              <a:spcBef>
                <a:spcPct val="0"/>
              </a:spcBef>
              <a:buNone/>
              <a:defRPr lang="en-US" sz="2448" b="0" kern="1200" cap="none" spc="-102" baseline="0">
                <a:ln w="3175">
                  <a:noFill/>
                </a:ln>
                <a:solidFill>
                  <a:srgbClr val="FF0000"/>
                </a:solidFill>
                <a:effectLst/>
                <a:latin typeface="+mj-lt"/>
                <a:ea typeface="+mn-ea"/>
                <a:cs typeface="Segoe UI" pitchFamily="34" charset="0"/>
              </a:defRPr>
            </a:lvl1pPr>
          </a:lstStyle>
          <a:p>
            <a:pPr algn="l"/>
            <a:r>
              <a:rPr lang="zh-CN" altLang="en-US" dirty="0">
                <a:latin typeface="+mn-ea"/>
              </a:rPr>
              <a:t>功能结构</a:t>
            </a:r>
          </a:p>
        </p:txBody>
      </p:sp>
      <p:sp>
        <p:nvSpPr>
          <p:cNvPr id="6" name="矩形 5">
            <a:extLst>
              <a:ext uri="{FF2B5EF4-FFF2-40B4-BE49-F238E27FC236}">
                <a16:creationId xmlns:a16="http://schemas.microsoft.com/office/drawing/2014/main" id="{E26B12AB-7E33-46DE-B10C-62961C5A4B6D}"/>
              </a:ext>
            </a:extLst>
          </p:cNvPr>
          <p:cNvSpPr/>
          <p:nvPr/>
        </p:nvSpPr>
        <p:spPr>
          <a:xfrm>
            <a:off x="9385035" y="0"/>
            <a:ext cx="1497023" cy="36279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n-ea"/>
                <a:cs typeface="+mn-cs"/>
              </a:rPr>
              <a:t> </a:t>
            </a:r>
          </a:p>
        </p:txBody>
      </p:sp>
      <p:grpSp>
        <p:nvGrpSpPr>
          <p:cNvPr id="7" name="组合 6">
            <a:extLst>
              <a:ext uri="{FF2B5EF4-FFF2-40B4-BE49-F238E27FC236}">
                <a16:creationId xmlns:a16="http://schemas.microsoft.com/office/drawing/2014/main" id="{BFE7F1A9-E710-FAB7-B901-7E126F283FE1}"/>
              </a:ext>
            </a:extLst>
          </p:cNvPr>
          <p:cNvGrpSpPr/>
          <p:nvPr/>
        </p:nvGrpSpPr>
        <p:grpSpPr>
          <a:xfrm>
            <a:off x="5349296" y="1864993"/>
            <a:ext cx="6035040" cy="652145"/>
            <a:chOff x="8497" y="8158"/>
            <a:chExt cx="9504" cy="1027"/>
          </a:xfrm>
          <a:solidFill>
            <a:schemeClr val="accent2"/>
          </a:solidFill>
        </p:grpSpPr>
        <p:sp>
          <p:nvSpPr>
            <p:cNvPr id="8" name="Rectangle 16">
              <a:extLst>
                <a:ext uri="{FF2B5EF4-FFF2-40B4-BE49-F238E27FC236}">
                  <a16:creationId xmlns:a16="http://schemas.microsoft.com/office/drawing/2014/main" id="{3899FA84-D9CE-7595-8CB9-861541E0C84D}"/>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r>
                <a:rPr lang="zh-CN" altLang="en-US" sz="2400" b="1" dirty="0">
                  <a:solidFill>
                    <a:schemeClr val="bg1"/>
                  </a:solidFill>
                </a:rPr>
                <a:t>数据消费</a:t>
              </a:r>
            </a:p>
          </p:txBody>
        </p:sp>
        <p:sp>
          <p:nvSpPr>
            <p:cNvPr id="9" name="Rectangle 17">
              <a:extLst>
                <a:ext uri="{FF2B5EF4-FFF2-40B4-BE49-F238E27FC236}">
                  <a16:creationId xmlns:a16="http://schemas.microsoft.com/office/drawing/2014/main" id="{9E0057E8-D6B6-328B-2C72-E6F4498D20B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二</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0" name="组合 9">
            <a:extLst>
              <a:ext uri="{FF2B5EF4-FFF2-40B4-BE49-F238E27FC236}">
                <a16:creationId xmlns:a16="http://schemas.microsoft.com/office/drawing/2014/main" id="{F1FBBD5F-D150-BF10-ECD6-3E81FE8DCA67}"/>
              </a:ext>
            </a:extLst>
          </p:cNvPr>
          <p:cNvGrpSpPr/>
          <p:nvPr/>
        </p:nvGrpSpPr>
        <p:grpSpPr>
          <a:xfrm>
            <a:off x="5349296" y="2701094"/>
            <a:ext cx="6035040" cy="652145"/>
            <a:chOff x="8497" y="8158"/>
            <a:chExt cx="9504" cy="1027"/>
          </a:xfrm>
          <a:solidFill>
            <a:schemeClr val="accent2"/>
          </a:solidFill>
        </p:grpSpPr>
        <p:sp>
          <p:nvSpPr>
            <p:cNvPr id="11" name="Rectangle 16">
              <a:extLst>
                <a:ext uri="{FF2B5EF4-FFF2-40B4-BE49-F238E27FC236}">
                  <a16:creationId xmlns:a16="http://schemas.microsoft.com/office/drawing/2014/main" id="{06BD53C1-A0F8-D519-B529-5197F917C216}"/>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数据门户</a:t>
              </a:r>
            </a:p>
          </p:txBody>
        </p:sp>
        <p:sp>
          <p:nvSpPr>
            <p:cNvPr id="12" name="Rectangle 17">
              <a:extLst>
                <a:ext uri="{FF2B5EF4-FFF2-40B4-BE49-F238E27FC236}">
                  <a16:creationId xmlns:a16="http://schemas.microsoft.com/office/drawing/2014/main" id="{854184BC-5BEE-BFB1-D4C7-D531286BC42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三</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3" name="组合 12">
            <a:extLst>
              <a:ext uri="{FF2B5EF4-FFF2-40B4-BE49-F238E27FC236}">
                <a16:creationId xmlns:a16="http://schemas.microsoft.com/office/drawing/2014/main" id="{2840F475-4980-59E2-EFF1-FA364061F32A}"/>
              </a:ext>
            </a:extLst>
          </p:cNvPr>
          <p:cNvGrpSpPr/>
          <p:nvPr/>
        </p:nvGrpSpPr>
        <p:grpSpPr>
          <a:xfrm>
            <a:off x="5349296" y="1022146"/>
            <a:ext cx="6035040" cy="652145"/>
            <a:chOff x="8497" y="8158"/>
            <a:chExt cx="9504" cy="1027"/>
          </a:xfrm>
          <a:solidFill>
            <a:schemeClr val="accent2"/>
          </a:solidFill>
        </p:grpSpPr>
        <p:sp>
          <p:nvSpPr>
            <p:cNvPr id="14" name="Rectangle 16">
              <a:extLst>
                <a:ext uri="{FF2B5EF4-FFF2-40B4-BE49-F238E27FC236}">
                  <a16:creationId xmlns:a16="http://schemas.microsoft.com/office/drawing/2014/main" id="{071A7C32-E863-6993-DAB5-6BF6A397661B}"/>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数据工厂</a:t>
              </a:r>
            </a:p>
          </p:txBody>
        </p:sp>
        <p:sp>
          <p:nvSpPr>
            <p:cNvPr id="15" name="Rectangle 17">
              <a:extLst>
                <a:ext uri="{FF2B5EF4-FFF2-40B4-BE49-F238E27FC236}">
                  <a16:creationId xmlns:a16="http://schemas.microsoft.com/office/drawing/2014/main" id="{637DABA9-FD01-5FEA-D66C-011A477546E5}"/>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一</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
        <p:nvSpPr>
          <p:cNvPr id="16" name="object 3">
            <a:extLst>
              <a:ext uri="{FF2B5EF4-FFF2-40B4-BE49-F238E27FC236}">
                <a16:creationId xmlns:a16="http://schemas.microsoft.com/office/drawing/2014/main" id="{D678EB26-934E-5CD4-1A51-7125BAF9ADD5}"/>
              </a:ext>
            </a:extLst>
          </p:cNvPr>
          <p:cNvSpPr/>
          <p:nvPr/>
        </p:nvSpPr>
        <p:spPr>
          <a:xfrm>
            <a:off x="519534" y="3341909"/>
            <a:ext cx="4287416" cy="1017500"/>
          </a:xfrm>
          <a:custGeom>
            <a:avLst/>
            <a:gdLst/>
            <a:ahLst/>
            <a:cxnLst/>
            <a:rect l="l" t="t" r="r" b="b"/>
            <a:pathLst>
              <a:path w="3066415" h="9906000">
                <a:moveTo>
                  <a:pt x="0" y="9905994"/>
                </a:moveTo>
                <a:lnTo>
                  <a:pt x="3066288" y="9905994"/>
                </a:lnTo>
                <a:lnTo>
                  <a:pt x="3066288" y="0"/>
                </a:lnTo>
                <a:lnTo>
                  <a:pt x="0" y="0"/>
                </a:lnTo>
                <a:lnTo>
                  <a:pt x="0" y="9905994"/>
                </a:lnTo>
                <a:close/>
              </a:path>
            </a:pathLst>
          </a:custGeom>
          <a:solidFill>
            <a:schemeClr val="bg1">
              <a:lumMod val="50000"/>
              <a:alpha val="74116"/>
            </a:schemeClr>
          </a:solidFill>
        </p:spPr>
        <p:txBody>
          <a:bodyPr wrap="square" lIns="0" tIns="0" rIns="0" bIns="0" rtlCol="0"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bg1"/>
                </a:solidFill>
                <a:latin typeface="+mn-ea"/>
              </a:rPr>
              <a:t>FIDATA</a:t>
            </a:r>
            <a:endParaRPr sz="2800" dirty="0">
              <a:solidFill>
                <a:schemeClr val="bg1"/>
              </a:solidFill>
              <a:latin typeface="+mn-ea"/>
            </a:endParaRPr>
          </a:p>
        </p:txBody>
      </p:sp>
      <p:grpSp>
        <p:nvGrpSpPr>
          <p:cNvPr id="17" name="组合 16">
            <a:extLst>
              <a:ext uri="{FF2B5EF4-FFF2-40B4-BE49-F238E27FC236}">
                <a16:creationId xmlns:a16="http://schemas.microsoft.com/office/drawing/2014/main" id="{A06FC479-5718-FDB6-2B46-33592054BC03}"/>
              </a:ext>
            </a:extLst>
          </p:cNvPr>
          <p:cNvGrpSpPr/>
          <p:nvPr/>
        </p:nvGrpSpPr>
        <p:grpSpPr>
          <a:xfrm>
            <a:off x="5355948" y="3553872"/>
            <a:ext cx="6035040" cy="652145"/>
            <a:chOff x="8497" y="8158"/>
            <a:chExt cx="9504" cy="1027"/>
          </a:xfrm>
          <a:solidFill>
            <a:schemeClr val="accent3"/>
          </a:solidFill>
        </p:grpSpPr>
        <p:sp>
          <p:nvSpPr>
            <p:cNvPr id="18" name="Rectangle 16">
              <a:extLst>
                <a:ext uri="{FF2B5EF4-FFF2-40B4-BE49-F238E27FC236}">
                  <a16:creationId xmlns:a16="http://schemas.microsoft.com/office/drawing/2014/main" id="{CCD7939E-FB43-78B1-3380-486FE2E53039}"/>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数据资产</a:t>
              </a:r>
            </a:p>
          </p:txBody>
        </p:sp>
        <p:sp>
          <p:nvSpPr>
            <p:cNvPr id="19" name="Rectangle 17">
              <a:extLst>
                <a:ext uri="{FF2B5EF4-FFF2-40B4-BE49-F238E27FC236}">
                  <a16:creationId xmlns:a16="http://schemas.microsoft.com/office/drawing/2014/main" id="{F96A3B5B-A7C4-32CD-0845-76FEA06E2729}"/>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四</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0" name="组合 19">
            <a:extLst>
              <a:ext uri="{FF2B5EF4-FFF2-40B4-BE49-F238E27FC236}">
                <a16:creationId xmlns:a16="http://schemas.microsoft.com/office/drawing/2014/main" id="{34521760-2752-0843-3F29-87F8D71E92FB}"/>
              </a:ext>
            </a:extLst>
          </p:cNvPr>
          <p:cNvGrpSpPr/>
          <p:nvPr/>
        </p:nvGrpSpPr>
        <p:grpSpPr>
          <a:xfrm>
            <a:off x="5364429" y="4359409"/>
            <a:ext cx="6035040" cy="652145"/>
            <a:chOff x="8497" y="8158"/>
            <a:chExt cx="9504" cy="1027"/>
          </a:xfrm>
        </p:grpSpPr>
        <p:sp>
          <p:nvSpPr>
            <p:cNvPr id="21" name="Rectangle 16">
              <a:extLst>
                <a:ext uri="{FF2B5EF4-FFF2-40B4-BE49-F238E27FC236}">
                  <a16:creationId xmlns:a16="http://schemas.microsoft.com/office/drawing/2014/main" id="{BDBD382A-90F2-ECE0-D39A-983FE8EDBA69}"/>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主数据管理</a:t>
              </a:r>
              <a:endParaRPr kumimoji="0" lang="zh-CN" altLang="en-US" sz="2400" b="1" i="0" u="none" strike="noStrike" kern="1200" cap="none" spc="0" normalizeH="0" baseline="0" noProof="0" dirty="0">
                <a:ln>
                  <a:noFill/>
                </a:ln>
                <a:solidFill>
                  <a:prstClr val="white"/>
                </a:solidFill>
                <a:effectLst/>
                <a:uLnTx/>
                <a:uFillTx/>
                <a:latin typeface="+mn-ea"/>
                <a:cs typeface="+mn-cs"/>
              </a:endParaRPr>
            </a:p>
          </p:txBody>
        </p:sp>
        <p:sp>
          <p:nvSpPr>
            <p:cNvPr id="22" name="Rectangle 17">
              <a:extLst>
                <a:ext uri="{FF2B5EF4-FFF2-40B4-BE49-F238E27FC236}">
                  <a16:creationId xmlns:a16="http://schemas.microsoft.com/office/drawing/2014/main" id="{5B2F6E10-E21C-260C-B25B-26F72805AA3E}"/>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五</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3" name="组合 22">
            <a:extLst>
              <a:ext uri="{FF2B5EF4-FFF2-40B4-BE49-F238E27FC236}">
                <a16:creationId xmlns:a16="http://schemas.microsoft.com/office/drawing/2014/main" id="{9566AB0D-D1FC-E527-CDDE-E47BDDA7EED7}"/>
              </a:ext>
            </a:extLst>
          </p:cNvPr>
          <p:cNvGrpSpPr/>
          <p:nvPr/>
        </p:nvGrpSpPr>
        <p:grpSpPr>
          <a:xfrm>
            <a:off x="5349296" y="5979591"/>
            <a:ext cx="6035040" cy="652145"/>
            <a:chOff x="8497" y="8158"/>
            <a:chExt cx="9504" cy="1027"/>
          </a:xfrm>
        </p:grpSpPr>
        <p:sp>
          <p:nvSpPr>
            <p:cNvPr id="24" name="Rectangle 16">
              <a:extLst>
                <a:ext uri="{FF2B5EF4-FFF2-40B4-BE49-F238E27FC236}">
                  <a16:creationId xmlns:a16="http://schemas.microsoft.com/office/drawing/2014/main" id="{AB667E84-A1F0-EE65-D599-07C9B7D5EC4F}"/>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数据萃取</a:t>
              </a:r>
            </a:p>
          </p:txBody>
        </p:sp>
        <p:sp>
          <p:nvSpPr>
            <p:cNvPr id="25" name="Rectangle 17">
              <a:extLst>
                <a:ext uri="{FF2B5EF4-FFF2-40B4-BE49-F238E27FC236}">
                  <a16:creationId xmlns:a16="http://schemas.microsoft.com/office/drawing/2014/main" id="{B9800F29-A81A-6F07-DD0A-C8ED7F25DA98}"/>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七</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6" name="组合 25">
            <a:extLst>
              <a:ext uri="{FF2B5EF4-FFF2-40B4-BE49-F238E27FC236}">
                <a16:creationId xmlns:a16="http://schemas.microsoft.com/office/drawing/2014/main" id="{337F59D3-1052-6707-BE07-E3BD1A6525F2}"/>
              </a:ext>
            </a:extLst>
          </p:cNvPr>
          <p:cNvGrpSpPr/>
          <p:nvPr/>
        </p:nvGrpSpPr>
        <p:grpSpPr>
          <a:xfrm>
            <a:off x="5349296" y="5174054"/>
            <a:ext cx="6035040" cy="652145"/>
            <a:chOff x="8497" y="8158"/>
            <a:chExt cx="9504" cy="1027"/>
          </a:xfrm>
        </p:grpSpPr>
        <p:sp>
          <p:nvSpPr>
            <p:cNvPr id="27" name="Rectangle 16">
              <a:extLst>
                <a:ext uri="{FF2B5EF4-FFF2-40B4-BE49-F238E27FC236}">
                  <a16:creationId xmlns:a16="http://schemas.microsoft.com/office/drawing/2014/main" id="{94EA1A5D-BE3C-B3B8-DE55-E116A0AB08A1}"/>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数据运维</a:t>
              </a:r>
            </a:p>
          </p:txBody>
        </p:sp>
        <p:sp>
          <p:nvSpPr>
            <p:cNvPr id="28" name="Rectangle 17">
              <a:extLst>
                <a:ext uri="{FF2B5EF4-FFF2-40B4-BE49-F238E27FC236}">
                  <a16:creationId xmlns:a16="http://schemas.microsoft.com/office/drawing/2014/main" id="{3FB9FB5C-4DFC-B9B4-C1D9-3083A3C4CAE1}"/>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六</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Tree>
    <p:extLst>
      <p:ext uri="{BB962C8B-B14F-4D97-AF65-F5344CB8AC3E}">
        <p14:creationId xmlns:p14="http://schemas.microsoft.com/office/powerpoint/2010/main" val="129506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88734-49EF-4F7F-833B-7DACF8CC444C}"/>
              </a:ext>
            </a:extLst>
          </p:cNvPr>
          <p:cNvSpPr>
            <a:spLocks noGrp="1"/>
          </p:cNvSpPr>
          <p:nvPr>
            <p:ph type="title" idx="4294967295"/>
          </p:nvPr>
        </p:nvSpPr>
        <p:spPr>
          <a:xfrm>
            <a:off x="1436010" y="501038"/>
            <a:ext cx="12411292" cy="733425"/>
          </a:xfrm>
        </p:spPr>
        <p:txBody>
          <a:bodyPr/>
          <a:lstStyle/>
          <a:p>
            <a:pPr algn="l"/>
            <a:r>
              <a:rPr lang="zh-CN" altLang="en-US" sz="2400" b="1" spc="300" dirty="0">
                <a:solidFill>
                  <a:srgbClr val="2A57E8"/>
                </a:solidFill>
              </a:rPr>
              <a:t>数据治理</a:t>
            </a:r>
            <a:r>
              <a:rPr lang="en-US" altLang="zh-CN" sz="2400" b="1" spc="300" dirty="0">
                <a:solidFill>
                  <a:srgbClr val="2A57E8"/>
                </a:solidFill>
              </a:rPr>
              <a:t>—</a:t>
            </a:r>
            <a:r>
              <a:rPr lang="zh-CN" altLang="en-US" sz="2400" b="1" spc="300" dirty="0">
                <a:solidFill>
                  <a:srgbClr val="FF4073"/>
                </a:solidFill>
              </a:rPr>
              <a:t>元数据管理</a:t>
            </a:r>
            <a:r>
              <a:rPr lang="zh-CN" altLang="en-US" sz="2400" b="1" spc="300" dirty="0">
                <a:solidFill>
                  <a:srgbClr val="2A57E8"/>
                </a:solidFill>
              </a:rPr>
              <a:t>：</a:t>
            </a:r>
            <a:r>
              <a:rPr lang="zh-CN" altLang="en-US" sz="2000" dirty="0">
                <a:solidFill>
                  <a:srgbClr val="2A57E8"/>
                </a:solidFill>
                <a:latin typeface="Microsoft YaHei" panose="020B0503020204020204" pitchFamily="34" charset="-122"/>
                <a:ea typeface="Microsoft YaHei" panose="020B0503020204020204" pitchFamily="34" charset="-122"/>
              </a:rPr>
              <a:t>构建可靠的元数据管理体系，有效评估数据质量及提供数据服务</a:t>
            </a:r>
            <a:endParaRPr lang="zh-CN" altLang="en-US" sz="2000" spc="0" dirty="0">
              <a:solidFill>
                <a:srgbClr val="2A57E8"/>
              </a:solidFill>
            </a:endParaRPr>
          </a:p>
        </p:txBody>
      </p:sp>
      <p:pic>
        <p:nvPicPr>
          <p:cNvPr id="124" name="图片 123" descr="图标&#10;&#10;描述已自动生成">
            <a:extLst>
              <a:ext uri="{FF2B5EF4-FFF2-40B4-BE49-F238E27FC236}">
                <a16:creationId xmlns:a16="http://schemas.microsoft.com/office/drawing/2014/main" id="{19B807BF-E2E0-810D-481D-2CC1F0899C5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464465"/>
            <a:ext cx="800100" cy="657225"/>
          </a:xfrm>
          <a:prstGeom prst="rect">
            <a:avLst/>
          </a:prstGeom>
        </p:spPr>
      </p:pic>
      <p:pic>
        <p:nvPicPr>
          <p:cNvPr id="92" name="图片 91">
            <a:extLst>
              <a:ext uri="{FF2B5EF4-FFF2-40B4-BE49-F238E27FC236}">
                <a16:creationId xmlns:a16="http://schemas.microsoft.com/office/drawing/2014/main" id="{3B5529C8-2A7B-9983-13B9-0D74AE1890B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46287" y="997315"/>
            <a:ext cx="9447850" cy="2733031"/>
          </a:xfrm>
          <a:prstGeom prst="rect">
            <a:avLst/>
          </a:prstGeom>
          <a:solidFill>
            <a:srgbClr val="002060"/>
          </a:solidFill>
        </p:spPr>
      </p:pic>
      <p:sp>
        <p:nvSpPr>
          <p:cNvPr id="100" name="Object4">
            <a:extLst>
              <a:ext uri="{FF2B5EF4-FFF2-40B4-BE49-F238E27FC236}">
                <a16:creationId xmlns:a16="http://schemas.microsoft.com/office/drawing/2014/main" id="{04330FE2-F7D1-2E94-2210-358CFFFDC02F}"/>
              </a:ext>
            </a:extLst>
          </p:cNvPr>
          <p:cNvSpPr/>
          <p:nvPr/>
        </p:nvSpPr>
        <p:spPr>
          <a:xfrm>
            <a:off x="1551022" y="4766061"/>
            <a:ext cx="1036750" cy="745995"/>
          </a:xfrm>
          <a:prstGeom prst="rect">
            <a:avLst/>
          </a:prstGeom>
          <a:noFill/>
          <a:ln/>
        </p:spPr>
        <p:txBody>
          <a:bodyPr wrap="square" rtlCol="0" anchor="ctr"/>
          <a:lstStyle/>
          <a:p>
            <a:pPr algn="ctr" defTabSz="932472" fontAlgn="base">
              <a:lnSpc>
                <a:spcPct val="150000"/>
              </a:lnSpc>
              <a:spcBef>
                <a:spcPct val="0"/>
              </a:spcBef>
              <a:spcAft>
                <a:spcPct val="0"/>
              </a:spcAft>
            </a:pPr>
            <a:r>
              <a:rPr lang="en-US" sz="2000" dirty="0" err="1">
                <a:ln w="0"/>
                <a:solidFill>
                  <a:schemeClr val="tx1">
                    <a:lumMod val="85000"/>
                    <a:lumOff val="1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核心</a:t>
            </a:r>
            <a:endParaRPr lang="en-US" sz="2000" dirty="0">
              <a:ln w="0"/>
              <a:solidFill>
                <a:schemeClr val="tx1">
                  <a:lumMod val="85000"/>
                  <a:lumOff val="1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endParaRPr>
          </a:p>
          <a:p>
            <a:pPr algn="ctr" defTabSz="932472" fontAlgn="base">
              <a:lnSpc>
                <a:spcPct val="150000"/>
              </a:lnSpc>
              <a:spcBef>
                <a:spcPct val="0"/>
              </a:spcBef>
              <a:spcAft>
                <a:spcPct val="0"/>
              </a:spcAft>
            </a:pPr>
            <a:r>
              <a:rPr lang="en-US" sz="2000" dirty="0" err="1">
                <a:ln w="0"/>
                <a:solidFill>
                  <a:schemeClr val="tx1">
                    <a:lumMod val="85000"/>
                    <a:lumOff val="1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功能</a:t>
            </a:r>
            <a:endParaRPr lang="en-US" sz="2000" dirty="0">
              <a:ln w="0"/>
              <a:solidFill>
                <a:schemeClr val="tx1">
                  <a:lumMod val="85000"/>
                  <a:lumOff val="1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endParaRPr>
          </a:p>
        </p:txBody>
      </p:sp>
      <p:sp>
        <p:nvSpPr>
          <p:cNvPr id="102" name="矩形: 圆角 72">
            <a:extLst>
              <a:ext uri="{FF2B5EF4-FFF2-40B4-BE49-F238E27FC236}">
                <a16:creationId xmlns:a16="http://schemas.microsoft.com/office/drawing/2014/main" id="{DBF0A4B5-A078-2958-7097-28BA4CD0F3EA}"/>
              </a:ext>
            </a:extLst>
          </p:cNvPr>
          <p:cNvSpPr/>
          <p:nvPr/>
        </p:nvSpPr>
        <p:spPr bwMode="auto">
          <a:xfrm>
            <a:off x="2597713" y="4358929"/>
            <a:ext cx="3660872" cy="1874201"/>
          </a:xfrm>
          <a:prstGeom prst="roundRect">
            <a:avLst/>
          </a:prstGeom>
          <a:noFill/>
          <a:ln w="3175">
            <a:solidFill>
              <a:schemeClr val="tx1">
                <a:lumMod val="60000"/>
                <a:lumOff val="4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ln w="0"/>
                <a:solidFill>
                  <a:schemeClr val="tx1">
                    <a:lumMod val="85000"/>
                    <a:lumOff val="15000"/>
                  </a:schemeClr>
                </a:solidFill>
                <a:effectLst>
                  <a:outerShdw blurRad="38100" dist="25400" dir="5400000" algn="ctr" rotWithShape="0">
                    <a:srgbClr val="6E747A">
                      <a:alpha val="43000"/>
                    </a:srgbClr>
                  </a:outerShdw>
                </a:effectLst>
                <a:latin typeface="Microsoft YaHei" panose="020B0503020204020204" pitchFamily="34" charset="-122"/>
                <a:ea typeface="Microsoft YaHei" panose="020B0503020204020204" pitchFamily="34" charset="-122"/>
              </a:rPr>
              <a:t>元数据管理</a:t>
            </a:r>
          </a:p>
        </p:txBody>
      </p:sp>
      <p:sp>
        <p:nvSpPr>
          <p:cNvPr id="105" name="矩形: 圆角 97">
            <a:extLst>
              <a:ext uri="{FF2B5EF4-FFF2-40B4-BE49-F238E27FC236}">
                <a16:creationId xmlns:a16="http://schemas.microsoft.com/office/drawing/2014/main" id="{86C814C7-9C4E-61F0-F3A0-5C4CE8AA50EB}"/>
              </a:ext>
            </a:extLst>
          </p:cNvPr>
          <p:cNvSpPr/>
          <p:nvPr/>
        </p:nvSpPr>
        <p:spPr bwMode="auto">
          <a:xfrm>
            <a:off x="2739952" y="4763445"/>
            <a:ext cx="1092394" cy="32456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元数据标签管理</a:t>
            </a:r>
          </a:p>
        </p:txBody>
      </p:sp>
      <p:sp>
        <p:nvSpPr>
          <p:cNvPr id="106" name="矩形: 圆角 98">
            <a:extLst>
              <a:ext uri="{FF2B5EF4-FFF2-40B4-BE49-F238E27FC236}">
                <a16:creationId xmlns:a16="http://schemas.microsoft.com/office/drawing/2014/main" id="{81A29D1A-71B0-63FA-FA98-E9D7A6D7AD77}"/>
              </a:ext>
            </a:extLst>
          </p:cNvPr>
          <p:cNvSpPr/>
          <p:nvPr/>
        </p:nvSpPr>
        <p:spPr bwMode="auto">
          <a:xfrm>
            <a:off x="3888627" y="4763664"/>
            <a:ext cx="1092394" cy="32456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元数据接入</a:t>
            </a:r>
          </a:p>
        </p:txBody>
      </p:sp>
      <p:sp>
        <p:nvSpPr>
          <p:cNvPr id="107" name="矩形: 圆角 99">
            <a:extLst>
              <a:ext uri="{FF2B5EF4-FFF2-40B4-BE49-F238E27FC236}">
                <a16:creationId xmlns:a16="http://schemas.microsoft.com/office/drawing/2014/main" id="{5C29CDAC-6FFF-970E-5EC0-E3B78753D2BD}"/>
              </a:ext>
            </a:extLst>
          </p:cNvPr>
          <p:cNvSpPr/>
          <p:nvPr/>
        </p:nvSpPr>
        <p:spPr bwMode="auto">
          <a:xfrm>
            <a:off x="2739952" y="5203344"/>
            <a:ext cx="1092394" cy="32456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数据质量验证</a:t>
            </a:r>
          </a:p>
        </p:txBody>
      </p:sp>
      <p:sp>
        <p:nvSpPr>
          <p:cNvPr id="108" name="矩形: 圆角 100">
            <a:extLst>
              <a:ext uri="{FF2B5EF4-FFF2-40B4-BE49-F238E27FC236}">
                <a16:creationId xmlns:a16="http://schemas.microsoft.com/office/drawing/2014/main" id="{8508134F-2D95-73F1-905D-68D87FEFB1D8}"/>
              </a:ext>
            </a:extLst>
          </p:cNvPr>
          <p:cNvSpPr/>
          <p:nvPr/>
        </p:nvSpPr>
        <p:spPr bwMode="auto">
          <a:xfrm>
            <a:off x="3888627" y="5203453"/>
            <a:ext cx="1092394" cy="32456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数据生命周期</a:t>
            </a:r>
            <a:endParaRPr lang="en-US" altLang="zh-CN" sz="900" dirty="0">
              <a:solidFill>
                <a:schemeClr val="accent6">
                  <a:lumMod val="50000"/>
                </a:schemeClr>
              </a:solidFill>
              <a:latin typeface="微软雅黑 Light" panose="020B0502040204020203" charset="-122"/>
              <a:ea typeface="微软雅黑 Light" panose="020B0502040204020203" charset="-122"/>
            </a:endParaRPr>
          </a:p>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验证</a:t>
            </a:r>
          </a:p>
        </p:txBody>
      </p:sp>
      <p:sp>
        <p:nvSpPr>
          <p:cNvPr id="117" name="矩形: 圆角 101">
            <a:extLst>
              <a:ext uri="{FF2B5EF4-FFF2-40B4-BE49-F238E27FC236}">
                <a16:creationId xmlns:a16="http://schemas.microsoft.com/office/drawing/2014/main" id="{4B61FBC6-A7F6-83C0-A387-03517F086615}"/>
              </a:ext>
            </a:extLst>
          </p:cNvPr>
          <p:cNvSpPr/>
          <p:nvPr/>
        </p:nvSpPr>
        <p:spPr bwMode="auto">
          <a:xfrm>
            <a:off x="3888627" y="5643242"/>
            <a:ext cx="1092394" cy="32456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数据业务规则</a:t>
            </a:r>
            <a:endParaRPr lang="en-US" altLang="zh-CN" sz="900" dirty="0">
              <a:solidFill>
                <a:schemeClr val="accent6">
                  <a:lumMod val="50000"/>
                </a:schemeClr>
              </a:solidFill>
              <a:latin typeface="微软雅黑 Light" panose="020B0502040204020203" charset="-122"/>
              <a:ea typeface="微软雅黑 Light" panose="020B0502040204020203" charset="-122"/>
            </a:endParaRPr>
          </a:p>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验证</a:t>
            </a:r>
          </a:p>
        </p:txBody>
      </p:sp>
      <p:sp>
        <p:nvSpPr>
          <p:cNvPr id="120" name="矩形: 圆角 103">
            <a:extLst>
              <a:ext uri="{FF2B5EF4-FFF2-40B4-BE49-F238E27FC236}">
                <a16:creationId xmlns:a16="http://schemas.microsoft.com/office/drawing/2014/main" id="{643607C3-2F17-667F-3889-6D0915DCC8EF}"/>
              </a:ext>
            </a:extLst>
          </p:cNvPr>
          <p:cNvSpPr/>
          <p:nvPr/>
        </p:nvSpPr>
        <p:spPr bwMode="auto">
          <a:xfrm>
            <a:off x="2739952" y="5643242"/>
            <a:ext cx="1092394" cy="32456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数据权限管理</a:t>
            </a:r>
          </a:p>
        </p:txBody>
      </p:sp>
      <p:sp>
        <p:nvSpPr>
          <p:cNvPr id="127" name="矩形: 圆角 98">
            <a:extLst>
              <a:ext uri="{FF2B5EF4-FFF2-40B4-BE49-F238E27FC236}">
                <a16:creationId xmlns:a16="http://schemas.microsoft.com/office/drawing/2014/main" id="{4C24B09D-F1C4-76FB-167D-3025A3F24577}"/>
              </a:ext>
            </a:extLst>
          </p:cNvPr>
          <p:cNvSpPr/>
          <p:nvPr/>
        </p:nvSpPr>
        <p:spPr bwMode="auto">
          <a:xfrm>
            <a:off x="5082480" y="4763445"/>
            <a:ext cx="1092394" cy="32456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元数据血缘管理</a:t>
            </a:r>
          </a:p>
        </p:txBody>
      </p:sp>
      <p:sp>
        <p:nvSpPr>
          <p:cNvPr id="128" name="矩形: 圆角 99">
            <a:extLst>
              <a:ext uri="{FF2B5EF4-FFF2-40B4-BE49-F238E27FC236}">
                <a16:creationId xmlns:a16="http://schemas.microsoft.com/office/drawing/2014/main" id="{92C9CAF8-B33E-6D58-E742-78B59D65C76B}"/>
              </a:ext>
            </a:extLst>
          </p:cNvPr>
          <p:cNvSpPr/>
          <p:nvPr/>
        </p:nvSpPr>
        <p:spPr bwMode="auto">
          <a:xfrm>
            <a:off x="5087461" y="5164232"/>
            <a:ext cx="1092394" cy="32456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数据搜索</a:t>
            </a:r>
          </a:p>
        </p:txBody>
      </p:sp>
      <p:sp>
        <p:nvSpPr>
          <p:cNvPr id="129" name="矩形: 圆角 99">
            <a:extLst>
              <a:ext uri="{FF2B5EF4-FFF2-40B4-BE49-F238E27FC236}">
                <a16:creationId xmlns:a16="http://schemas.microsoft.com/office/drawing/2014/main" id="{7ECD861C-AE64-9A2B-C6A9-79C9271A2F58}"/>
              </a:ext>
            </a:extLst>
          </p:cNvPr>
          <p:cNvSpPr/>
          <p:nvPr/>
        </p:nvSpPr>
        <p:spPr bwMode="auto">
          <a:xfrm>
            <a:off x="5089367" y="5643242"/>
            <a:ext cx="1092394" cy="324564"/>
          </a:xfrm>
          <a:prstGeom prst="roundRect">
            <a:avLst/>
          </a:prstGeom>
          <a:solidFill>
            <a:schemeClr val="bg1">
              <a:lumMod val="9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900" dirty="0">
                <a:solidFill>
                  <a:schemeClr val="accent6">
                    <a:lumMod val="50000"/>
                  </a:schemeClr>
                </a:solidFill>
                <a:latin typeface="微软雅黑 Light" panose="020B0502040204020203" charset="-122"/>
                <a:ea typeface="微软雅黑 Light" panose="020B0502040204020203" charset="-122"/>
              </a:rPr>
              <a:t>数据资产全景图</a:t>
            </a:r>
          </a:p>
        </p:txBody>
      </p:sp>
      <p:sp>
        <p:nvSpPr>
          <p:cNvPr id="130" name="Object9">
            <a:extLst>
              <a:ext uri="{FF2B5EF4-FFF2-40B4-BE49-F238E27FC236}">
                <a16:creationId xmlns:a16="http://schemas.microsoft.com/office/drawing/2014/main" id="{038A3A48-1C51-3B7D-6F61-FBCAEF821595}"/>
              </a:ext>
            </a:extLst>
          </p:cNvPr>
          <p:cNvSpPr/>
          <p:nvPr/>
        </p:nvSpPr>
        <p:spPr>
          <a:xfrm>
            <a:off x="7137850" y="4424131"/>
            <a:ext cx="4457579" cy="259080"/>
          </a:xfrm>
          <a:prstGeom prst="rect">
            <a:avLst/>
          </a:prstGeom>
          <a:noFill/>
          <a:ln/>
        </p:spPr>
        <p:txBody>
          <a:bodyPr wrap="square" rtlCol="0" anchor="ctr"/>
          <a:lstStyle/>
          <a:p>
            <a:pPr>
              <a:lnSpc>
                <a:spcPct val="170000"/>
              </a:lnSpc>
            </a:pPr>
            <a:r>
              <a:rPr lang="en-US" sz="1050" dirty="0" err="1">
                <a:solidFill>
                  <a:srgbClr val="6F6F6F"/>
                </a:solidFill>
                <a:latin typeface="微软雅黑 Light" panose="020B0502040204020203" charset="-122"/>
                <a:ea typeface="微软雅黑 Light" panose="020B0502040204020203" charset="-122"/>
              </a:rPr>
              <a:t>以业务为导向的数据管理</a:t>
            </a:r>
            <a:r>
              <a:rPr lang="zh-CN" altLang="en-US" sz="1050" dirty="0">
                <a:solidFill>
                  <a:srgbClr val="6F6F6F"/>
                </a:solidFill>
                <a:latin typeface="微软雅黑 Light" panose="020B0502040204020203" charset="-122"/>
                <a:ea typeface="微软雅黑 Light" panose="020B0502040204020203" charset="-122"/>
              </a:rPr>
              <a:t>，统一数据标准和提供服务</a:t>
            </a:r>
            <a:endParaRPr lang="en-US" sz="1050" dirty="0">
              <a:solidFill>
                <a:srgbClr val="6F6F6F"/>
              </a:solidFill>
              <a:latin typeface="微软雅黑 Light" panose="020B0502040204020203" charset="-122"/>
              <a:ea typeface="微软雅黑 Light" panose="020B0502040204020203" charset="-122"/>
            </a:endParaRPr>
          </a:p>
        </p:txBody>
      </p:sp>
      <p:sp>
        <p:nvSpPr>
          <p:cNvPr id="131" name="Object10">
            <a:extLst>
              <a:ext uri="{FF2B5EF4-FFF2-40B4-BE49-F238E27FC236}">
                <a16:creationId xmlns:a16="http://schemas.microsoft.com/office/drawing/2014/main" id="{5AC2C7A8-E4B2-5581-80AC-310B686A366C}"/>
              </a:ext>
            </a:extLst>
          </p:cNvPr>
          <p:cNvSpPr/>
          <p:nvPr/>
        </p:nvSpPr>
        <p:spPr>
          <a:xfrm>
            <a:off x="7137850" y="4039027"/>
            <a:ext cx="1799296" cy="422909"/>
          </a:xfrm>
          <a:prstGeom prst="rect">
            <a:avLst/>
          </a:prstGeom>
          <a:noFill/>
          <a:ln/>
        </p:spPr>
        <p:txBody>
          <a:bodyPr wrap="square" rtlCol="0" anchor="ctr"/>
          <a:lstStyle/>
          <a:p>
            <a:pPr>
              <a:lnSpc>
                <a:spcPct val="180000"/>
              </a:lnSpc>
            </a:pPr>
            <a:r>
              <a:rPr lang="en-US" sz="1400" dirty="0" err="1">
                <a:latin typeface="Microsoft YaHei" panose="020B0503020204020204" pitchFamily="34" charset="-122"/>
                <a:ea typeface="Microsoft YaHei" panose="020B0503020204020204" pitchFamily="34" charset="-122"/>
              </a:rPr>
              <a:t>业务导向</a:t>
            </a:r>
            <a:endParaRPr lang="en-US" sz="1600" dirty="0">
              <a:latin typeface="Microsoft YaHei" panose="020B0503020204020204" pitchFamily="34" charset="-122"/>
              <a:ea typeface="Microsoft YaHei" panose="020B0503020204020204" pitchFamily="34" charset="-122"/>
            </a:endParaRPr>
          </a:p>
        </p:txBody>
      </p:sp>
      <p:pic>
        <p:nvPicPr>
          <p:cNvPr id="132" name="Object 11" descr="preencoded.png">
            <a:extLst>
              <a:ext uri="{FF2B5EF4-FFF2-40B4-BE49-F238E27FC236}">
                <a16:creationId xmlns:a16="http://schemas.microsoft.com/office/drawing/2014/main" id="{F53B8553-A588-80B2-DE58-B1A9FF95AACE}"/>
              </a:ext>
            </a:extLst>
          </p:cNvPr>
          <p:cNvPicPr>
            <a:picLocks noChangeAspect="1"/>
          </p:cNvPicPr>
          <p:nvPr/>
        </p:nvPicPr>
        <p:blipFill>
          <a:blip r:embed="rId4"/>
          <a:stretch>
            <a:fillRect/>
          </a:stretch>
        </p:blipFill>
        <p:spPr>
          <a:xfrm>
            <a:off x="6812470" y="4253428"/>
            <a:ext cx="173200" cy="173200"/>
          </a:xfrm>
          <a:prstGeom prst="rect">
            <a:avLst/>
          </a:prstGeom>
        </p:spPr>
      </p:pic>
      <p:sp>
        <p:nvSpPr>
          <p:cNvPr id="133" name="Object12">
            <a:extLst>
              <a:ext uri="{FF2B5EF4-FFF2-40B4-BE49-F238E27FC236}">
                <a16:creationId xmlns:a16="http://schemas.microsoft.com/office/drawing/2014/main" id="{1B0DCC7A-9524-2CB5-E286-25A039FFD345}"/>
              </a:ext>
            </a:extLst>
          </p:cNvPr>
          <p:cNvSpPr/>
          <p:nvPr/>
        </p:nvSpPr>
        <p:spPr>
          <a:xfrm>
            <a:off x="7137850" y="5191794"/>
            <a:ext cx="4457579" cy="259080"/>
          </a:xfrm>
          <a:prstGeom prst="rect">
            <a:avLst/>
          </a:prstGeom>
          <a:noFill/>
          <a:ln/>
        </p:spPr>
        <p:txBody>
          <a:bodyPr wrap="square" rtlCol="0" anchor="ctr"/>
          <a:lstStyle/>
          <a:p>
            <a:pPr>
              <a:lnSpc>
                <a:spcPct val="170000"/>
              </a:lnSpc>
            </a:pPr>
            <a:r>
              <a:rPr lang="zh-CN" altLang="en-US" sz="1050" dirty="0">
                <a:solidFill>
                  <a:srgbClr val="6F6F6F"/>
                </a:solidFill>
                <a:latin typeface="微软雅黑 Light" panose="020B0502040204020203" charset="-122"/>
                <a:ea typeface="微软雅黑 Light" panose="020B0502040204020203" charset="-122"/>
              </a:rPr>
              <a:t>通过数据地图与数据血缘实现</a:t>
            </a:r>
            <a:r>
              <a:rPr lang="en-US" altLang="zh-CN" sz="1050" dirty="0">
                <a:solidFill>
                  <a:srgbClr val="6F6F6F"/>
                </a:solidFill>
                <a:latin typeface="微软雅黑 Light" panose="020B0502040204020203" charset="-122"/>
                <a:ea typeface="微软雅黑 Light" panose="020B0502040204020203" charset="-122"/>
              </a:rPr>
              <a:t>360°</a:t>
            </a:r>
            <a:r>
              <a:rPr lang="zh-CN" altLang="en-US" sz="1050" dirty="0">
                <a:solidFill>
                  <a:srgbClr val="6F6F6F"/>
                </a:solidFill>
                <a:latin typeface="微软雅黑 Light" panose="020B0502040204020203" charset="-122"/>
                <a:ea typeface="微软雅黑 Light" panose="020B0502040204020203" charset="-122"/>
              </a:rPr>
              <a:t>数据全链路追踪</a:t>
            </a:r>
            <a:endParaRPr lang="en-US" sz="1050" dirty="0">
              <a:solidFill>
                <a:srgbClr val="6F6F6F"/>
              </a:solidFill>
              <a:latin typeface="微软雅黑 Light" panose="020B0502040204020203" charset="-122"/>
              <a:ea typeface="微软雅黑 Light" panose="020B0502040204020203" charset="-122"/>
            </a:endParaRPr>
          </a:p>
        </p:txBody>
      </p:sp>
      <p:sp>
        <p:nvSpPr>
          <p:cNvPr id="135" name="Object13">
            <a:extLst>
              <a:ext uri="{FF2B5EF4-FFF2-40B4-BE49-F238E27FC236}">
                <a16:creationId xmlns:a16="http://schemas.microsoft.com/office/drawing/2014/main" id="{504D9319-32AA-1350-207F-93FC339C8389}"/>
              </a:ext>
            </a:extLst>
          </p:cNvPr>
          <p:cNvSpPr/>
          <p:nvPr/>
        </p:nvSpPr>
        <p:spPr>
          <a:xfrm>
            <a:off x="7137850" y="4794978"/>
            <a:ext cx="1799296" cy="422909"/>
          </a:xfrm>
          <a:prstGeom prst="rect">
            <a:avLst/>
          </a:prstGeom>
          <a:noFill/>
          <a:ln/>
        </p:spPr>
        <p:txBody>
          <a:bodyPr wrap="square" rtlCol="0" anchor="ctr"/>
          <a:lstStyle/>
          <a:p>
            <a:pPr>
              <a:lnSpc>
                <a:spcPct val="180000"/>
              </a:lnSpc>
            </a:pPr>
            <a:r>
              <a:rPr lang="en-US" sz="1400" dirty="0" err="1">
                <a:latin typeface="Microsoft YaHei" panose="020B0503020204020204" pitchFamily="34" charset="-122"/>
                <a:ea typeface="Microsoft YaHei" panose="020B0503020204020204" pitchFamily="34" charset="-122"/>
              </a:rPr>
              <a:t>资产可视化</a:t>
            </a:r>
            <a:endParaRPr lang="en-US" sz="1400" dirty="0">
              <a:latin typeface="Microsoft YaHei" panose="020B0503020204020204" pitchFamily="34" charset="-122"/>
              <a:ea typeface="Microsoft YaHei" panose="020B0503020204020204" pitchFamily="34" charset="-122"/>
            </a:endParaRPr>
          </a:p>
        </p:txBody>
      </p:sp>
      <p:pic>
        <p:nvPicPr>
          <p:cNvPr id="138" name="Object 14" descr="preencoded.png">
            <a:extLst>
              <a:ext uri="{FF2B5EF4-FFF2-40B4-BE49-F238E27FC236}">
                <a16:creationId xmlns:a16="http://schemas.microsoft.com/office/drawing/2014/main" id="{8D754D4D-154D-179C-15CC-BF5D058E425C}"/>
              </a:ext>
            </a:extLst>
          </p:cNvPr>
          <p:cNvPicPr>
            <a:picLocks noChangeAspect="1"/>
          </p:cNvPicPr>
          <p:nvPr/>
        </p:nvPicPr>
        <p:blipFill>
          <a:blip r:embed="rId5"/>
          <a:stretch>
            <a:fillRect/>
          </a:stretch>
        </p:blipFill>
        <p:spPr>
          <a:xfrm>
            <a:off x="6812470" y="5074463"/>
            <a:ext cx="173200" cy="173200"/>
          </a:xfrm>
          <a:prstGeom prst="rect">
            <a:avLst/>
          </a:prstGeom>
        </p:spPr>
      </p:pic>
      <p:pic>
        <p:nvPicPr>
          <p:cNvPr id="139" name="Object 17" descr="preencoded.png">
            <a:extLst>
              <a:ext uri="{FF2B5EF4-FFF2-40B4-BE49-F238E27FC236}">
                <a16:creationId xmlns:a16="http://schemas.microsoft.com/office/drawing/2014/main" id="{289EDCDB-CD92-41E6-B79A-E82CF28241ED}"/>
              </a:ext>
            </a:extLst>
          </p:cNvPr>
          <p:cNvPicPr>
            <a:picLocks noChangeAspect="1"/>
          </p:cNvPicPr>
          <p:nvPr/>
        </p:nvPicPr>
        <p:blipFill>
          <a:blip r:embed="rId4"/>
          <a:stretch>
            <a:fillRect/>
          </a:stretch>
        </p:blipFill>
        <p:spPr>
          <a:xfrm>
            <a:off x="6812470" y="5830413"/>
            <a:ext cx="173200" cy="173200"/>
          </a:xfrm>
          <a:prstGeom prst="rect">
            <a:avLst/>
          </a:prstGeom>
        </p:spPr>
      </p:pic>
      <p:sp>
        <p:nvSpPr>
          <p:cNvPr id="140" name="Object18">
            <a:extLst>
              <a:ext uri="{FF2B5EF4-FFF2-40B4-BE49-F238E27FC236}">
                <a16:creationId xmlns:a16="http://schemas.microsoft.com/office/drawing/2014/main" id="{BB800B91-DF71-FE7B-023A-AA8024593B95}"/>
              </a:ext>
            </a:extLst>
          </p:cNvPr>
          <p:cNvSpPr/>
          <p:nvPr/>
        </p:nvSpPr>
        <p:spPr>
          <a:xfrm>
            <a:off x="7137850" y="6103370"/>
            <a:ext cx="4457579" cy="259080"/>
          </a:xfrm>
          <a:prstGeom prst="rect">
            <a:avLst/>
          </a:prstGeom>
          <a:noFill/>
          <a:ln/>
        </p:spPr>
        <p:txBody>
          <a:bodyPr wrap="square" rtlCol="0" anchor="ctr"/>
          <a:lstStyle/>
          <a:p>
            <a:pPr>
              <a:lnSpc>
                <a:spcPct val="170000"/>
              </a:lnSpc>
            </a:pPr>
            <a:r>
              <a:rPr lang="zh-CN" altLang="en-US" sz="1050" dirty="0">
                <a:solidFill>
                  <a:srgbClr val="6F6F6F"/>
                </a:solidFill>
                <a:latin typeface="微软雅黑 Light" panose="020B0502040204020203" charset="-122"/>
                <a:ea typeface="微软雅黑 Light" panose="020B0502040204020203" charset="-122"/>
              </a:rPr>
              <a:t>支持数据权限控制、数据脱敏、审计等，</a:t>
            </a:r>
            <a:r>
              <a:rPr lang="zh-CN" altLang="zh-CN" sz="1050" dirty="0">
                <a:solidFill>
                  <a:srgbClr val="6F6F6F"/>
                </a:solidFill>
                <a:latin typeface="微软雅黑 Light" panose="020B0502040204020203" charset="-122"/>
                <a:ea typeface="微软雅黑 Light" panose="020B0502040204020203" charset="-122"/>
              </a:rPr>
              <a:t>从源头保障数据的安全与隐私</a:t>
            </a:r>
          </a:p>
          <a:p>
            <a:pPr algn="l">
              <a:lnSpc>
                <a:spcPct val="170000"/>
              </a:lnSpc>
            </a:pPr>
            <a:endParaRPr lang="en-US" sz="1067" dirty="0"/>
          </a:p>
        </p:txBody>
      </p:sp>
      <p:sp>
        <p:nvSpPr>
          <p:cNvPr id="141" name="Object19">
            <a:extLst>
              <a:ext uri="{FF2B5EF4-FFF2-40B4-BE49-F238E27FC236}">
                <a16:creationId xmlns:a16="http://schemas.microsoft.com/office/drawing/2014/main" id="{9FF5F2E2-7DA5-4CB6-7161-F6E2E275D2BA}"/>
              </a:ext>
            </a:extLst>
          </p:cNvPr>
          <p:cNvSpPr/>
          <p:nvPr/>
        </p:nvSpPr>
        <p:spPr>
          <a:xfrm>
            <a:off x="7137850" y="5560900"/>
            <a:ext cx="1799296" cy="422909"/>
          </a:xfrm>
          <a:prstGeom prst="rect">
            <a:avLst/>
          </a:prstGeom>
          <a:noFill/>
          <a:ln/>
        </p:spPr>
        <p:txBody>
          <a:bodyPr wrap="square" rtlCol="0" anchor="ctr"/>
          <a:lstStyle/>
          <a:p>
            <a:pPr>
              <a:lnSpc>
                <a:spcPct val="180000"/>
              </a:lnSpc>
            </a:pPr>
            <a:r>
              <a:rPr lang="en-US" sz="1400" dirty="0" err="1">
                <a:latin typeface="Microsoft YaHei" panose="020B0503020204020204" pitchFamily="34" charset="-122"/>
                <a:ea typeface="Microsoft YaHei" panose="020B0503020204020204" pitchFamily="34" charset="-122"/>
              </a:rPr>
              <a:t>安全保密</a:t>
            </a:r>
            <a:endParaRPr lang="en-US" sz="1400" dirty="0">
              <a:latin typeface="Microsoft YaHei" panose="020B0503020204020204" pitchFamily="34" charset="-122"/>
              <a:ea typeface="Microsoft YaHei" panose="020B0503020204020204" pitchFamily="34" charset="-122"/>
            </a:endParaRPr>
          </a:p>
        </p:txBody>
      </p:sp>
      <p:cxnSp>
        <p:nvCxnSpPr>
          <p:cNvPr id="142" name="直接连接符 7">
            <a:extLst>
              <a:ext uri="{FF2B5EF4-FFF2-40B4-BE49-F238E27FC236}">
                <a16:creationId xmlns:a16="http://schemas.microsoft.com/office/drawing/2014/main" id="{7A9E92CA-2641-BE59-4144-865F90D96F8A}"/>
              </a:ext>
            </a:extLst>
          </p:cNvPr>
          <p:cNvCxnSpPr>
            <a:cxnSpLocks noChangeShapeType="1"/>
          </p:cNvCxnSpPr>
          <p:nvPr/>
        </p:nvCxnSpPr>
        <p:spPr bwMode="auto">
          <a:xfrm flipH="1">
            <a:off x="6494257" y="4061735"/>
            <a:ext cx="794" cy="2387948"/>
          </a:xfrm>
          <a:prstGeom prst="line">
            <a:avLst/>
          </a:prstGeom>
          <a:ln>
            <a:headEnd/>
            <a:tailEn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0939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DF7B-7513-E178-C2A4-671F7FDE4243}"/>
              </a:ext>
            </a:extLst>
          </p:cNvPr>
          <p:cNvSpPr>
            <a:spLocks noGrp="1"/>
          </p:cNvSpPr>
          <p:nvPr>
            <p:ph type="title"/>
          </p:nvPr>
        </p:nvSpPr>
        <p:spPr/>
        <p:txBody>
          <a:bodyPr/>
          <a:lstStyle/>
          <a:p>
            <a:pPr algn="l"/>
            <a:r>
              <a:rPr lang="en-CN" b="1" dirty="0">
                <a:latin typeface="Microsoft YaHei" panose="020B0503020204020204" pitchFamily="34" charset="-122"/>
                <a:ea typeface="Microsoft YaHei" panose="020B0503020204020204" pitchFamily="34" charset="-122"/>
              </a:rPr>
              <a:t>常见企业的数据资产构成</a:t>
            </a:r>
          </a:p>
        </p:txBody>
      </p:sp>
      <p:sp>
        <p:nvSpPr>
          <p:cNvPr id="3" name="椭圆 8">
            <a:extLst>
              <a:ext uri="{FF2B5EF4-FFF2-40B4-BE49-F238E27FC236}">
                <a16:creationId xmlns:a16="http://schemas.microsoft.com/office/drawing/2014/main" id="{DCDA6E3E-EF31-BC6E-3C90-DC3F2C1290F2}"/>
              </a:ext>
            </a:extLst>
          </p:cNvPr>
          <p:cNvSpPr/>
          <p:nvPr/>
        </p:nvSpPr>
        <p:spPr>
          <a:xfrm>
            <a:off x="1998132" y="1700395"/>
            <a:ext cx="1794555" cy="1796867"/>
          </a:xfrm>
          <a:prstGeom prst="ellipse">
            <a:avLst/>
          </a:prstGeom>
          <a:solidFill>
            <a:schemeClr val="accent1">
              <a:alpha val="673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t>业务数据</a:t>
            </a:r>
          </a:p>
        </p:txBody>
      </p:sp>
      <p:sp>
        <p:nvSpPr>
          <p:cNvPr id="4" name="椭圆 9">
            <a:extLst>
              <a:ext uri="{FF2B5EF4-FFF2-40B4-BE49-F238E27FC236}">
                <a16:creationId xmlns:a16="http://schemas.microsoft.com/office/drawing/2014/main" id="{9A0A045E-47C9-CAF8-4AB0-E9064587BB2B}"/>
              </a:ext>
            </a:extLst>
          </p:cNvPr>
          <p:cNvSpPr/>
          <p:nvPr/>
        </p:nvSpPr>
        <p:spPr>
          <a:xfrm>
            <a:off x="1284451" y="2994570"/>
            <a:ext cx="1794555" cy="1796867"/>
          </a:xfrm>
          <a:prstGeom prst="ellipse">
            <a:avLst/>
          </a:prstGeom>
          <a:solidFill>
            <a:schemeClr val="accent1">
              <a:alpha val="6664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t>主数据</a:t>
            </a:r>
          </a:p>
        </p:txBody>
      </p:sp>
      <p:sp>
        <p:nvSpPr>
          <p:cNvPr id="5" name="椭圆 11">
            <a:extLst>
              <a:ext uri="{FF2B5EF4-FFF2-40B4-BE49-F238E27FC236}">
                <a16:creationId xmlns:a16="http://schemas.microsoft.com/office/drawing/2014/main" id="{5D6C2AE5-A096-7FFA-E646-65D30D01DBE0}"/>
              </a:ext>
            </a:extLst>
          </p:cNvPr>
          <p:cNvSpPr/>
          <p:nvPr/>
        </p:nvSpPr>
        <p:spPr>
          <a:xfrm>
            <a:off x="2854036" y="2994570"/>
            <a:ext cx="1794555" cy="1796867"/>
          </a:xfrm>
          <a:prstGeom prst="ellipse">
            <a:avLst/>
          </a:prstGeom>
          <a:solidFill>
            <a:schemeClr val="accent1">
              <a:alpha val="67199"/>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t>分析数据</a:t>
            </a:r>
          </a:p>
        </p:txBody>
      </p:sp>
      <p:sp>
        <p:nvSpPr>
          <p:cNvPr id="6" name="矩形 12">
            <a:extLst>
              <a:ext uri="{FF2B5EF4-FFF2-40B4-BE49-F238E27FC236}">
                <a16:creationId xmlns:a16="http://schemas.microsoft.com/office/drawing/2014/main" id="{6A64EF68-6F39-EAB6-8364-8432BF413521}"/>
              </a:ext>
            </a:extLst>
          </p:cNvPr>
          <p:cNvSpPr/>
          <p:nvPr/>
        </p:nvSpPr>
        <p:spPr>
          <a:xfrm>
            <a:off x="569949" y="4791437"/>
            <a:ext cx="4650921" cy="527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t>元数据</a:t>
            </a:r>
          </a:p>
        </p:txBody>
      </p:sp>
      <p:sp>
        <p:nvSpPr>
          <p:cNvPr id="7" name="矩形 13">
            <a:extLst>
              <a:ext uri="{FF2B5EF4-FFF2-40B4-BE49-F238E27FC236}">
                <a16:creationId xmlns:a16="http://schemas.microsoft.com/office/drawing/2014/main" id="{53529EFB-EC3E-397F-9AEB-E29B0A9AA1C7}"/>
              </a:ext>
            </a:extLst>
          </p:cNvPr>
          <p:cNvSpPr>
            <a:spLocks noChangeArrowheads="1"/>
          </p:cNvSpPr>
          <p:nvPr/>
        </p:nvSpPr>
        <p:spPr bwMode="auto">
          <a:xfrm>
            <a:off x="6012020" y="1545710"/>
            <a:ext cx="5263539" cy="3906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4213">
              <a:defRPr>
                <a:solidFill>
                  <a:schemeClr val="tx1"/>
                </a:solidFill>
                <a:latin typeface="Calibri" panose="020F0502020204030204" pitchFamily="34" charset="0"/>
                <a:ea typeface="宋体" panose="02010600030101010101" pitchFamily="2" charset="-122"/>
              </a:defRPr>
            </a:lvl1pPr>
            <a:lvl2pPr marL="742950" indent="-285750" defTabSz="684213">
              <a:defRPr>
                <a:solidFill>
                  <a:schemeClr val="tx1"/>
                </a:solidFill>
                <a:latin typeface="Calibri" panose="020F0502020204030204" pitchFamily="34" charset="0"/>
                <a:ea typeface="宋体" panose="02010600030101010101" pitchFamily="2" charset="-122"/>
              </a:defRPr>
            </a:lvl2pPr>
            <a:lvl3pPr marL="1143000" indent="-228600" defTabSz="684213">
              <a:defRPr>
                <a:solidFill>
                  <a:schemeClr val="tx1"/>
                </a:solidFill>
                <a:latin typeface="Calibri" panose="020F0502020204030204" pitchFamily="34" charset="0"/>
                <a:ea typeface="宋体" panose="02010600030101010101" pitchFamily="2" charset="-122"/>
              </a:defRPr>
            </a:lvl3pPr>
            <a:lvl4pPr marL="1600200" indent="-228600" defTabSz="684213">
              <a:defRPr>
                <a:solidFill>
                  <a:schemeClr val="tx1"/>
                </a:solidFill>
                <a:latin typeface="Calibri" panose="020F0502020204030204" pitchFamily="34" charset="0"/>
                <a:ea typeface="宋体" panose="02010600030101010101" pitchFamily="2" charset="-122"/>
              </a:defRPr>
            </a:lvl4pPr>
            <a:lvl5pPr marL="2057400" indent="-228600" defTabSz="684213">
              <a:defRPr>
                <a:solidFill>
                  <a:schemeClr val="tx1"/>
                </a:solidFill>
                <a:latin typeface="Calibri" panose="020F0502020204030204" pitchFamily="34" charset="0"/>
                <a:ea typeface="宋体" panose="02010600030101010101" pitchFamily="2" charset="-122"/>
              </a:defRPr>
            </a:lvl5pPr>
            <a:lvl6pPr marL="25146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684213"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a:lnSpc>
                <a:spcPct val="150000"/>
              </a:lnSpc>
              <a:spcBef>
                <a:spcPts val="918"/>
              </a:spcBef>
              <a:spcAft>
                <a:spcPts val="918"/>
              </a:spcAft>
            </a:pPr>
            <a:r>
              <a:rPr lang="zh-CN" altLang="en-US" sz="1632" dirty="0">
                <a:solidFill>
                  <a:srgbClr val="0070C0"/>
                </a:solidFill>
                <a:latin typeface="Microsoft YaHei" panose="020B0503020204020204" pitchFamily="34" charset="-122"/>
                <a:ea typeface="Microsoft YaHei" panose="020B0503020204020204" pitchFamily="34" charset="-122"/>
              </a:rPr>
              <a:t>业务数据</a:t>
            </a:r>
            <a:r>
              <a:rPr lang="zh-CN" altLang="en-US" sz="1224" dirty="0">
                <a:latin typeface="Microsoft YaHei" panose="020B0503020204020204" pitchFamily="34" charset="-122"/>
                <a:ea typeface="Microsoft YaHei" panose="020B0503020204020204" pitchFamily="34" charset="-122"/>
              </a:rPr>
              <a:t>企业通过搭建各个业务系统，实现了业务数据的创建和使用；</a:t>
            </a:r>
            <a:endParaRPr lang="en-US" altLang="zh-CN" sz="1224" dirty="0">
              <a:latin typeface="Microsoft YaHei" panose="020B0503020204020204" pitchFamily="34" charset="-122"/>
              <a:ea typeface="Microsoft YaHei" panose="020B0503020204020204" pitchFamily="34" charset="-122"/>
            </a:endParaRPr>
          </a:p>
          <a:p>
            <a:pPr algn="just">
              <a:lnSpc>
                <a:spcPct val="150000"/>
              </a:lnSpc>
              <a:spcBef>
                <a:spcPts val="918"/>
              </a:spcBef>
              <a:spcAft>
                <a:spcPts val="918"/>
              </a:spcAft>
            </a:pPr>
            <a:r>
              <a:rPr lang="zh-CN" altLang="en-US" sz="1632" dirty="0">
                <a:solidFill>
                  <a:srgbClr val="0070C0"/>
                </a:solidFill>
                <a:latin typeface="Microsoft YaHei" panose="020B0503020204020204" pitchFamily="34" charset="-122"/>
                <a:ea typeface="Microsoft YaHei" panose="020B0503020204020204" pitchFamily="34" charset="-122"/>
              </a:rPr>
              <a:t>主数据</a:t>
            </a:r>
            <a:r>
              <a:rPr lang="zh-CN" altLang="en-US" sz="1224" dirty="0">
                <a:latin typeface="Microsoft YaHei" panose="020B0503020204020204" pitchFamily="34" charset="-122"/>
                <a:ea typeface="Microsoft YaHei" panose="020B0503020204020204" pitchFamily="34" charset="-122"/>
              </a:rPr>
              <a:t>通过搭建主数据管理平台，实现了主数据的采集，标准化和分发处理。</a:t>
            </a:r>
            <a:endParaRPr lang="en-US" altLang="zh-CN" sz="1224" dirty="0">
              <a:latin typeface="Microsoft YaHei" panose="020B0503020204020204" pitchFamily="34" charset="-122"/>
              <a:ea typeface="Microsoft YaHei" panose="020B0503020204020204" pitchFamily="34" charset="-122"/>
            </a:endParaRPr>
          </a:p>
          <a:p>
            <a:pPr algn="just">
              <a:lnSpc>
                <a:spcPct val="150000"/>
              </a:lnSpc>
              <a:spcBef>
                <a:spcPts val="918"/>
              </a:spcBef>
              <a:spcAft>
                <a:spcPts val="918"/>
              </a:spcAft>
            </a:pPr>
            <a:r>
              <a:rPr lang="zh-CN" altLang="en-US" sz="1632" dirty="0">
                <a:solidFill>
                  <a:srgbClr val="0070C0"/>
                </a:solidFill>
                <a:latin typeface="Microsoft YaHei" panose="020B0503020204020204" pitchFamily="34" charset="-122"/>
                <a:ea typeface="Microsoft YaHei" panose="020B0503020204020204" pitchFamily="34" charset="-122"/>
              </a:rPr>
              <a:t>分析数据</a:t>
            </a:r>
            <a:r>
              <a:rPr lang="zh-CN" altLang="en-US" sz="1224" dirty="0">
                <a:latin typeface="Microsoft YaHei" panose="020B0503020204020204" pitchFamily="34" charset="-122"/>
                <a:ea typeface="Microsoft YaHei" panose="020B0503020204020204" pitchFamily="34" charset="-122"/>
              </a:rPr>
              <a:t>通过搭建数据仓库系统，采集业务数据，完成分析建模，形成分析数据存储，并对外提供分发，供企业分析使用，形成企业数据价值。</a:t>
            </a:r>
            <a:endParaRPr lang="en-US" altLang="zh-CN" sz="1224" dirty="0">
              <a:latin typeface="Microsoft YaHei" panose="020B0503020204020204" pitchFamily="34" charset="-122"/>
              <a:ea typeface="Microsoft YaHei" panose="020B0503020204020204" pitchFamily="34" charset="-122"/>
            </a:endParaRPr>
          </a:p>
          <a:p>
            <a:pPr algn="just">
              <a:lnSpc>
                <a:spcPct val="150000"/>
              </a:lnSpc>
              <a:spcBef>
                <a:spcPts val="918"/>
              </a:spcBef>
              <a:spcAft>
                <a:spcPts val="918"/>
              </a:spcAft>
            </a:pPr>
            <a:r>
              <a:rPr lang="zh-CN" altLang="en-US" sz="1632" dirty="0">
                <a:solidFill>
                  <a:srgbClr val="0070C0"/>
                </a:solidFill>
                <a:latin typeface="Microsoft YaHei" panose="020B0503020204020204" pitchFamily="34" charset="-122"/>
                <a:ea typeface="Microsoft YaHei" panose="020B0503020204020204" pitchFamily="34" charset="-122"/>
              </a:rPr>
              <a:t>元数据</a:t>
            </a:r>
            <a:r>
              <a:rPr lang="zh-CN" altLang="en-US" sz="1224" dirty="0">
                <a:latin typeface="Microsoft YaHei" panose="020B0503020204020204" pitchFamily="34" charset="-122"/>
                <a:ea typeface="Microsoft YaHei" panose="020B0503020204020204" pitchFamily="34" charset="-122"/>
              </a:rPr>
              <a:t>通过搭建数据仓库系统实现元数据的采集，元数据包括构成业务数据，主数据，分析数据的实体属性，字段定义等技术元数据，责任部门，责任人等管理元数据；数据处理逻辑，同步更新频率等业务元数据，</a:t>
            </a:r>
            <a:endParaRPr lang="en-US" altLang="zh-CN" sz="1224" dirty="0">
              <a:latin typeface="Microsoft YaHei" panose="020B0503020204020204" pitchFamily="34" charset="-122"/>
              <a:ea typeface="Microsoft YaHei" panose="020B0503020204020204" pitchFamily="34" charset="-122"/>
            </a:endParaRPr>
          </a:p>
          <a:p>
            <a:pPr algn="just">
              <a:lnSpc>
                <a:spcPct val="150000"/>
              </a:lnSpc>
              <a:spcBef>
                <a:spcPts val="918"/>
              </a:spcBef>
              <a:spcAft>
                <a:spcPts val="918"/>
              </a:spcAft>
            </a:pPr>
            <a:endParaRPr lang="en-US" altLang="zh-CN" sz="1224" dirty="0">
              <a:latin typeface="+mj-ea"/>
              <a:ea typeface="+mj-ea"/>
            </a:endParaRPr>
          </a:p>
        </p:txBody>
      </p:sp>
    </p:spTree>
    <p:extLst>
      <p:ext uri="{BB962C8B-B14F-4D97-AF65-F5344CB8AC3E}">
        <p14:creationId xmlns:p14="http://schemas.microsoft.com/office/powerpoint/2010/main" val="867141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6584A2-0AE3-4A08-8FF7-B15A1ABBF377}"/>
              </a:ext>
            </a:extLst>
          </p:cNvPr>
          <p:cNvSpPr>
            <a:spLocks noGrp="1"/>
          </p:cNvSpPr>
          <p:nvPr>
            <p:ph type="title"/>
          </p:nvPr>
        </p:nvSpPr>
        <p:spPr/>
        <p:txBody>
          <a:bodyPr/>
          <a:lstStyle/>
          <a:p>
            <a:pPr algn="l"/>
            <a:r>
              <a:rPr lang="zh-CN" altLang="en-US" dirty="0"/>
              <a:t>数据资产</a:t>
            </a:r>
          </a:p>
        </p:txBody>
      </p:sp>
      <p:sp>
        <p:nvSpPr>
          <p:cNvPr id="135" name="TextBox 111">
            <a:extLst>
              <a:ext uri="{FF2B5EF4-FFF2-40B4-BE49-F238E27FC236}">
                <a16:creationId xmlns:a16="http://schemas.microsoft.com/office/drawing/2014/main" id="{FC2640D4-56A2-4202-BEE2-15544AB7C59A}"/>
              </a:ext>
            </a:extLst>
          </p:cNvPr>
          <p:cNvSpPr txBox="1"/>
          <p:nvPr/>
        </p:nvSpPr>
        <p:spPr>
          <a:xfrm>
            <a:off x="9360659" y="1959577"/>
            <a:ext cx="1917077" cy="498980"/>
          </a:xfrm>
          <a:prstGeom prst="rect">
            <a:avLst/>
          </a:prstGeom>
          <a:noFill/>
        </p:spPr>
        <p:txBody>
          <a:bodyPr wrap="square" lIns="186468" tIns="149174" rIns="186468" bIns="149174" rtlCol="0">
            <a:spAutoFit/>
          </a:bodyPr>
          <a:lstStyle/>
          <a:p>
            <a:pPr defTabSz="950938">
              <a:lnSpc>
                <a:spcPct val="90000"/>
              </a:lnSpc>
              <a:spcBef>
                <a:spcPct val="0"/>
              </a:spcBef>
              <a:spcAft>
                <a:spcPts val="612"/>
              </a:spcAft>
              <a:defRPr/>
            </a:pPr>
            <a:r>
              <a:rPr lang="zh-CN" altLang="en-US" sz="1399" spc="-31" dirty="0">
                <a:solidFill>
                  <a:schemeClr val="tx1">
                    <a:lumMod val="75000"/>
                  </a:schemeClr>
                </a:solidFill>
                <a:latin typeface="Segoe UI Semilight" panose="020B0402040204020203" pitchFamily="34" charset="0"/>
                <a:cs typeface="Segoe UI Semilight" panose="020B0402040204020203" pitchFamily="34" charset="0"/>
              </a:rPr>
              <a:t>元数据血缘追踪</a:t>
            </a:r>
            <a:endParaRPr lang="en-US" sz="1399" spc="-31" dirty="0">
              <a:solidFill>
                <a:schemeClr val="tx1">
                  <a:lumMod val="75000"/>
                </a:schemeClr>
              </a:solidFill>
              <a:latin typeface="Segoe UI Semilight" panose="020B0402040204020203" pitchFamily="34" charset="0"/>
              <a:cs typeface="Segoe UI Semilight" panose="020B0402040204020203" pitchFamily="34" charset="0"/>
            </a:endParaRPr>
          </a:p>
        </p:txBody>
      </p:sp>
      <p:sp>
        <p:nvSpPr>
          <p:cNvPr id="136" name="TextBox 112">
            <a:extLst>
              <a:ext uri="{FF2B5EF4-FFF2-40B4-BE49-F238E27FC236}">
                <a16:creationId xmlns:a16="http://schemas.microsoft.com/office/drawing/2014/main" id="{B250FEC3-DD2D-4836-8073-B7D4E695CA90}"/>
              </a:ext>
            </a:extLst>
          </p:cNvPr>
          <p:cNvSpPr txBox="1"/>
          <p:nvPr/>
        </p:nvSpPr>
        <p:spPr>
          <a:xfrm>
            <a:off x="9641723" y="4645151"/>
            <a:ext cx="1636015" cy="197628"/>
          </a:xfrm>
          <a:prstGeom prst="rect">
            <a:avLst/>
          </a:prstGeom>
          <a:noFill/>
        </p:spPr>
        <p:txBody>
          <a:bodyPr wrap="square" lIns="0" tIns="0" rIns="0" bIns="0" rtlCol="0">
            <a:spAutoFit/>
          </a:bodyPr>
          <a:lstStyle/>
          <a:p>
            <a:pPr defTabSz="950938">
              <a:lnSpc>
                <a:spcPct val="90000"/>
              </a:lnSpc>
              <a:spcBef>
                <a:spcPct val="0"/>
              </a:spcBef>
              <a:spcAft>
                <a:spcPts val="612"/>
              </a:spcAft>
              <a:defRPr/>
            </a:pPr>
            <a:r>
              <a:rPr lang="zh-CN" altLang="en-US" sz="1399" spc="-31" dirty="0">
                <a:solidFill>
                  <a:schemeClr val="tx1">
                    <a:lumMod val="75000"/>
                  </a:schemeClr>
                </a:solidFill>
                <a:latin typeface="Segoe UI Semilight" panose="020B0402040204020203" pitchFamily="34" charset="0"/>
                <a:cs typeface="Segoe UI Semilight" panose="020B0402040204020203" pitchFamily="34" charset="0"/>
              </a:rPr>
              <a:t>数据审计</a:t>
            </a:r>
            <a:endParaRPr lang="en-US" sz="1399" spc="-31" dirty="0">
              <a:solidFill>
                <a:schemeClr val="tx1">
                  <a:lumMod val="75000"/>
                </a:schemeClr>
              </a:solidFill>
              <a:latin typeface="Segoe UI Semilight" panose="020B0402040204020203" pitchFamily="34" charset="0"/>
              <a:cs typeface="Segoe UI Semilight" panose="020B0402040204020203" pitchFamily="34" charset="0"/>
            </a:endParaRPr>
          </a:p>
        </p:txBody>
      </p:sp>
      <p:grpSp>
        <p:nvGrpSpPr>
          <p:cNvPr id="137" name="Group 119">
            <a:extLst>
              <a:ext uri="{FF2B5EF4-FFF2-40B4-BE49-F238E27FC236}">
                <a16:creationId xmlns:a16="http://schemas.microsoft.com/office/drawing/2014/main" id="{E947D6E0-DB5A-4FAE-8E61-A74CD911FFD9}"/>
              </a:ext>
            </a:extLst>
          </p:cNvPr>
          <p:cNvGrpSpPr/>
          <p:nvPr/>
        </p:nvGrpSpPr>
        <p:grpSpPr>
          <a:xfrm>
            <a:off x="8869818" y="1954732"/>
            <a:ext cx="497974" cy="508684"/>
            <a:chOff x="6112510" y="6954657"/>
            <a:chExt cx="1181100" cy="1206500"/>
          </a:xfrm>
          <a:solidFill>
            <a:srgbClr val="39C4B6"/>
          </a:solidFill>
        </p:grpSpPr>
        <p:sp>
          <p:nvSpPr>
            <p:cNvPr id="146" name="Freeform 5">
              <a:extLst>
                <a:ext uri="{FF2B5EF4-FFF2-40B4-BE49-F238E27FC236}">
                  <a16:creationId xmlns:a16="http://schemas.microsoft.com/office/drawing/2014/main" id="{A876FC3D-8253-49E5-A13A-64ACFA36921D}"/>
                </a:ext>
              </a:extLst>
            </p:cNvPr>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47" name="Freeform 6">
              <a:extLst>
                <a:ext uri="{FF2B5EF4-FFF2-40B4-BE49-F238E27FC236}">
                  <a16:creationId xmlns:a16="http://schemas.microsoft.com/office/drawing/2014/main" id="{9FB06319-582C-4930-B1D8-F8D2E37250DA}"/>
                </a:ext>
              </a:extLst>
            </p:cNvPr>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48" name="Freeform 7">
              <a:extLst>
                <a:ext uri="{FF2B5EF4-FFF2-40B4-BE49-F238E27FC236}">
                  <a16:creationId xmlns:a16="http://schemas.microsoft.com/office/drawing/2014/main" id="{A3DD1FCB-1C2D-43C7-832D-D6A1F5591826}"/>
                </a:ext>
              </a:extLst>
            </p:cNvPr>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49" name="Freeform 8">
              <a:extLst>
                <a:ext uri="{FF2B5EF4-FFF2-40B4-BE49-F238E27FC236}">
                  <a16:creationId xmlns:a16="http://schemas.microsoft.com/office/drawing/2014/main" id="{C047D520-D93A-4F60-8595-2859A302B0A9}"/>
                </a:ext>
              </a:extLst>
            </p:cNvPr>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grpSp>
      <p:grpSp>
        <p:nvGrpSpPr>
          <p:cNvPr id="138" name="Group 140">
            <a:extLst>
              <a:ext uri="{FF2B5EF4-FFF2-40B4-BE49-F238E27FC236}">
                <a16:creationId xmlns:a16="http://schemas.microsoft.com/office/drawing/2014/main" id="{D68787FF-5323-49ED-800B-10D3703929AE}"/>
              </a:ext>
            </a:extLst>
          </p:cNvPr>
          <p:cNvGrpSpPr/>
          <p:nvPr/>
        </p:nvGrpSpPr>
        <p:grpSpPr>
          <a:xfrm>
            <a:off x="8902001" y="4510001"/>
            <a:ext cx="532610" cy="665762"/>
            <a:chOff x="2954338" y="6831013"/>
            <a:chExt cx="1041400" cy="1301750"/>
          </a:xfrm>
          <a:solidFill>
            <a:srgbClr val="39C4B6"/>
          </a:solidFill>
        </p:grpSpPr>
        <p:sp>
          <p:nvSpPr>
            <p:cNvPr id="144" name="Freeform 36">
              <a:extLst>
                <a:ext uri="{FF2B5EF4-FFF2-40B4-BE49-F238E27FC236}">
                  <a16:creationId xmlns:a16="http://schemas.microsoft.com/office/drawing/2014/main" id="{1D746755-8BBE-4F4C-B059-161C52A45A73}"/>
                </a:ext>
              </a:extLst>
            </p:cNvPr>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45" name="Freeform 37">
              <a:extLst>
                <a:ext uri="{FF2B5EF4-FFF2-40B4-BE49-F238E27FC236}">
                  <a16:creationId xmlns:a16="http://schemas.microsoft.com/office/drawing/2014/main" id="{4B5E623A-4011-4E05-ABAC-FCCA41D71A96}"/>
                </a:ext>
              </a:extLst>
            </p:cNvPr>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grpSp>
      <p:sp>
        <p:nvSpPr>
          <p:cNvPr id="139" name="Rectangle 158">
            <a:extLst>
              <a:ext uri="{FF2B5EF4-FFF2-40B4-BE49-F238E27FC236}">
                <a16:creationId xmlns:a16="http://schemas.microsoft.com/office/drawing/2014/main" id="{5AC52506-5EC1-455B-A6C3-999909D67144}"/>
              </a:ext>
            </a:extLst>
          </p:cNvPr>
          <p:cNvSpPr/>
          <p:nvPr/>
        </p:nvSpPr>
        <p:spPr>
          <a:xfrm>
            <a:off x="9842692" y="5836131"/>
            <a:ext cx="1530263" cy="334393"/>
          </a:xfrm>
          <a:prstGeom prst="rect">
            <a:avLst/>
          </a:prstGeom>
        </p:spPr>
        <p:txBody>
          <a:bodyPr wrap="none" lIns="0" tIns="0" rIns="0" bIns="0" anchor="ctr">
            <a:noAutofit/>
          </a:bodyPr>
          <a:lstStyle/>
          <a:p>
            <a:pPr defTabSz="932563">
              <a:lnSpc>
                <a:spcPct val="90000"/>
              </a:lnSpc>
              <a:defRPr/>
            </a:pPr>
            <a:r>
              <a:rPr lang="zh-CN" altLang="en-US" sz="2448" dirty="0">
                <a:solidFill>
                  <a:srgbClr val="FF4073"/>
                </a:solidFill>
                <a:latin typeface="Segoe UI Light"/>
              </a:rPr>
              <a:t>呈现</a:t>
            </a:r>
            <a:endParaRPr lang="en-US" sz="2448" dirty="0">
              <a:solidFill>
                <a:srgbClr val="FF4073"/>
              </a:solidFill>
              <a:latin typeface="Segoe UI Light"/>
            </a:endParaRPr>
          </a:p>
        </p:txBody>
      </p:sp>
      <p:sp>
        <p:nvSpPr>
          <p:cNvPr id="140" name="TextBox 162">
            <a:extLst>
              <a:ext uri="{FF2B5EF4-FFF2-40B4-BE49-F238E27FC236}">
                <a16:creationId xmlns:a16="http://schemas.microsoft.com/office/drawing/2014/main" id="{8B7F7B30-96E4-4535-81E0-5C4686C0BF17}"/>
              </a:ext>
            </a:extLst>
          </p:cNvPr>
          <p:cNvSpPr txBox="1"/>
          <p:nvPr/>
        </p:nvSpPr>
        <p:spPr>
          <a:xfrm>
            <a:off x="9360661" y="3275162"/>
            <a:ext cx="2068861" cy="498980"/>
          </a:xfrm>
          <a:prstGeom prst="rect">
            <a:avLst/>
          </a:prstGeom>
          <a:noFill/>
        </p:spPr>
        <p:txBody>
          <a:bodyPr wrap="square" lIns="186468" tIns="149174" rIns="186468" bIns="149174" rtlCol="0">
            <a:spAutoFit/>
          </a:bodyPr>
          <a:lstStyle/>
          <a:p>
            <a:pPr defTabSz="950938">
              <a:lnSpc>
                <a:spcPct val="90000"/>
              </a:lnSpc>
              <a:spcBef>
                <a:spcPct val="0"/>
              </a:spcBef>
              <a:spcAft>
                <a:spcPts val="612"/>
              </a:spcAft>
              <a:defRPr/>
            </a:pPr>
            <a:r>
              <a:rPr lang="en-US" sz="1399" spc="-31" dirty="0">
                <a:solidFill>
                  <a:schemeClr val="tx1">
                    <a:lumMod val="75000"/>
                  </a:schemeClr>
                </a:solidFill>
                <a:latin typeface="Segoe UI Semilight" panose="020B0402040204020203" pitchFamily="34" charset="0"/>
                <a:cs typeface="Segoe UI Semilight" panose="020B0402040204020203" pitchFamily="34" charset="0"/>
              </a:rPr>
              <a:t>数据动态查询</a:t>
            </a:r>
          </a:p>
        </p:txBody>
      </p:sp>
      <p:grpSp>
        <p:nvGrpSpPr>
          <p:cNvPr id="141" name="Group 208">
            <a:extLst>
              <a:ext uri="{FF2B5EF4-FFF2-40B4-BE49-F238E27FC236}">
                <a16:creationId xmlns:a16="http://schemas.microsoft.com/office/drawing/2014/main" id="{7DB3D306-F5B2-4CAD-A9F3-CE1E6F7B5121}"/>
              </a:ext>
            </a:extLst>
          </p:cNvPr>
          <p:cNvGrpSpPr/>
          <p:nvPr/>
        </p:nvGrpSpPr>
        <p:grpSpPr>
          <a:xfrm>
            <a:off x="8796562" y="3255184"/>
            <a:ext cx="610405" cy="472156"/>
            <a:chOff x="5007615" y="2323753"/>
            <a:chExt cx="649029" cy="502032"/>
          </a:xfrm>
          <a:solidFill>
            <a:srgbClr val="39C4B6"/>
          </a:solidFill>
        </p:grpSpPr>
        <p:sp>
          <p:nvSpPr>
            <p:cNvPr id="142" name="Freeform 209">
              <a:extLst>
                <a:ext uri="{FF2B5EF4-FFF2-40B4-BE49-F238E27FC236}">
                  <a16:creationId xmlns:a16="http://schemas.microsoft.com/office/drawing/2014/main" id="{4125AA0B-83B5-4656-A90A-5EE6EBD98BDD}"/>
                </a:ext>
              </a:extLst>
            </p:cNvPr>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p:spPr>
          <p:txBody>
            <a:bodyPr vert="horz" wrap="square" lIns="93247" tIns="46623" rIns="93247" bIns="46623" numCol="1" anchor="t" anchorCtr="0" compatLnSpc="1">
              <a:prstTxWarp prst="textNoShape">
                <a:avLst/>
              </a:prstTxWarp>
              <a:noAutofit/>
            </a:bodyPr>
            <a:lstStyle/>
            <a:p>
              <a:pPr defTabSz="932563">
                <a:defRPr/>
              </a:pPr>
              <a:endParaRPr lang="en-US" sz="1873" dirty="0">
                <a:solidFill>
                  <a:srgbClr val="FFFFFF"/>
                </a:solidFill>
                <a:latin typeface="Segoe UI"/>
              </a:endParaRPr>
            </a:p>
          </p:txBody>
        </p:sp>
        <p:sp>
          <p:nvSpPr>
            <p:cNvPr id="143" name="Freeform 210">
              <a:extLst>
                <a:ext uri="{FF2B5EF4-FFF2-40B4-BE49-F238E27FC236}">
                  <a16:creationId xmlns:a16="http://schemas.microsoft.com/office/drawing/2014/main" id="{DC3B5769-5C76-4991-AB4D-E2DCCCA00471}"/>
                </a:ext>
              </a:extLst>
            </p:cNvPr>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noAutofit/>
            </a:bodyPr>
            <a:lstStyle/>
            <a:p>
              <a:pPr defTabSz="932563">
                <a:defRPr/>
              </a:pPr>
              <a:endParaRPr lang="en-US" sz="1873" dirty="0">
                <a:solidFill>
                  <a:srgbClr val="FFFFFF"/>
                </a:solidFill>
                <a:latin typeface="Segoe UI"/>
              </a:endParaRPr>
            </a:p>
          </p:txBody>
        </p:sp>
      </p:grpSp>
      <p:sp>
        <p:nvSpPr>
          <p:cNvPr id="152" name="Rectangle 118">
            <a:extLst>
              <a:ext uri="{FF2B5EF4-FFF2-40B4-BE49-F238E27FC236}">
                <a16:creationId xmlns:a16="http://schemas.microsoft.com/office/drawing/2014/main" id="{8C4959BD-36A9-4A5A-AA53-EF013A5322BD}"/>
              </a:ext>
            </a:extLst>
          </p:cNvPr>
          <p:cNvSpPr/>
          <p:nvPr/>
        </p:nvSpPr>
        <p:spPr>
          <a:xfrm>
            <a:off x="5467790" y="5854177"/>
            <a:ext cx="1447097" cy="293958"/>
          </a:xfrm>
          <a:prstGeom prst="rect">
            <a:avLst/>
          </a:prstGeom>
        </p:spPr>
        <p:txBody>
          <a:bodyPr wrap="none" lIns="0" tIns="0" rIns="0" bIns="0" anchor="ctr">
            <a:spAutoFit/>
          </a:bodyPr>
          <a:lstStyle/>
          <a:p>
            <a:pPr algn="ctr" defTabSz="739298">
              <a:spcBef>
                <a:spcPct val="0"/>
              </a:spcBef>
              <a:spcAft>
                <a:spcPct val="35000"/>
              </a:spcAft>
              <a:defRPr/>
            </a:pPr>
            <a:r>
              <a:rPr lang="zh-CN" altLang="en-US" sz="1873" b="1" spc="-31" dirty="0">
                <a:solidFill>
                  <a:srgbClr val="FF4073"/>
                </a:solidFill>
                <a:latin typeface="Segoe UI Semilight" panose="020B0402040204020203" pitchFamily="34" charset="0"/>
                <a:cs typeface="Segoe UI Semilight" panose="020B0402040204020203" pitchFamily="34" charset="0"/>
              </a:rPr>
              <a:t>数据资产管理</a:t>
            </a:r>
            <a:endParaRPr lang="en-US" sz="1873" b="1" spc="-31" dirty="0">
              <a:solidFill>
                <a:srgbClr val="FF4073"/>
              </a:solidFill>
              <a:latin typeface="Segoe UI Semilight" panose="020B0402040204020203" pitchFamily="34" charset="0"/>
              <a:cs typeface="Segoe UI Semilight" panose="020B0402040204020203" pitchFamily="34" charset="0"/>
            </a:endParaRPr>
          </a:p>
        </p:txBody>
      </p:sp>
      <p:grpSp>
        <p:nvGrpSpPr>
          <p:cNvPr id="155" name="Group 148">
            <a:extLst>
              <a:ext uri="{FF2B5EF4-FFF2-40B4-BE49-F238E27FC236}">
                <a16:creationId xmlns:a16="http://schemas.microsoft.com/office/drawing/2014/main" id="{6F99692A-8B38-4AD0-B91D-A16777E1720F}"/>
              </a:ext>
            </a:extLst>
          </p:cNvPr>
          <p:cNvGrpSpPr/>
          <p:nvPr/>
        </p:nvGrpSpPr>
        <p:grpSpPr>
          <a:xfrm>
            <a:off x="3336880" y="5908615"/>
            <a:ext cx="1383503" cy="185085"/>
            <a:chOff x="3299791" y="5593822"/>
            <a:chExt cx="1356692" cy="181498"/>
          </a:xfrm>
          <a:solidFill>
            <a:schemeClr val="tx1">
              <a:lumMod val="85000"/>
            </a:schemeClr>
          </a:solidFill>
        </p:grpSpPr>
        <p:cxnSp>
          <p:nvCxnSpPr>
            <p:cNvPr id="202" name="Straight Connector 149">
              <a:extLst>
                <a:ext uri="{FF2B5EF4-FFF2-40B4-BE49-F238E27FC236}">
                  <a16:creationId xmlns:a16="http://schemas.microsoft.com/office/drawing/2014/main" id="{17A16083-6C84-4A1F-9BB1-38EAA2F64563}"/>
                </a:ext>
              </a:extLst>
            </p:cNvPr>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3" name="Group 150">
              <a:extLst>
                <a:ext uri="{FF2B5EF4-FFF2-40B4-BE49-F238E27FC236}">
                  <a16:creationId xmlns:a16="http://schemas.microsoft.com/office/drawing/2014/main" id="{1ABD5FF7-77B7-4126-A127-401CC4E7CAAA}"/>
                </a:ext>
              </a:extLst>
            </p:cNvPr>
            <p:cNvGrpSpPr/>
            <p:nvPr/>
          </p:nvGrpSpPr>
          <p:grpSpPr>
            <a:xfrm rot="13500000">
              <a:off x="4445751" y="5595178"/>
              <a:ext cx="181498" cy="178786"/>
              <a:chOff x="402446" y="5872915"/>
              <a:chExt cx="292608" cy="288235"/>
            </a:xfrm>
            <a:grpFill/>
          </p:grpSpPr>
          <p:cxnSp>
            <p:nvCxnSpPr>
              <p:cNvPr id="204" name="Straight Connector 151">
                <a:extLst>
                  <a:ext uri="{FF2B5EF4-FFF2-40B4-BE49-F238E27FC236}">
                    <a16:creationId xmlns:a16="http://schemas.microsoft.com/office/drawing/2014/main" id="{73A7C3CC-3742-4D5D-A64F-44D5DD64F969}"/>
                  </a:ext>
                </a:extLst>
              </p:cNvPr>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152">
                <a:extLst>
                  <a:ext uri="{FF2B5EF4-FFF2-40B4-BE49-F238E27FC236}">
                    <a16:creationId xmlns:a16="http://schemas.microsoft.com/office/drawing/2014/main" id="{36FCFCB2-C471-484F-8292-352F12D569D9}"/>
                  </a:ext>
                </a:extLst>
              </p:cNvPr>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6" name="Group 153">
            <a:extLst>
              <a:ext uri="{FF2B5EF4-FFF2-40B4-BE49-F238E27FC236}">
                <a16:creationId xmlns:a16="http://schemas.microsoft.com/office/drawing/2014/main" id="{4974CA2E-832D-4433-9B13-C1A7A4336C9F}"/>
              </a:ext>
            </a:extLst>
          </p:cNvPr>
          <p:cNvGrpSpPr/>
          <p:nvPr/>
        </p:nvGrpSpPr>
        <p:grpSpPr>
          <a:xfrm>
            <a:off x="7841636" y="5908615"/>
            <a:ext cx="1383503" cy="185085"/>
            <a:chOff x="3299791" y="5593822"/>
            <a:chExt cx="1356692" cy="181498"/>
          </a:xfrm>
          <a:solidFill>
            <a:schemeClr val="tx1">
              <a:lumMod val="85000"/>
            </a:schemeClr>
          </a:solidFill>
        </p:grpSpPr>
        <p:cxnSp>
          <p:nvCxnSpPr>
            <p:cNvPr id="198" name="Straight Connector 154">
              <a:extLst>
                <a:ext uri="{FF2B5EF4-FFF2-40B4-BE49-F238E27FC236}">
                  <a16:creationId xmlns:a16="http://schemas.microsoft.com/office/drawing/2014/main" id="{88D2AAD5-C455-4789-B946-7BC1212BC0BF}"/>
                </a:ext>
              </a:extLst>
            </p:cNvPr>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9" name="Group 155">
              <a:extLst>
                <a:ext uri="{FF2B5EF4-FFF2-40B4-BE49-F238E27FC236}">
                  <a16:creationId xmlns:a16="http://schemas.microsoft.com/office/drawing/2014/main" id="{B842E6A4-B159-4AAF-8772-1D2F0F717DCB}"/>
                </a:ext>
              </a:extLst>
            </p:cNvPr>
            <p:cNvGrpSpPr/>
            <p:nvPr/>
          </p:nvGrpSpPr>
          <p:grpSpPr>
            <a:xfrm rot="13500000">
              <a:off x="4445751" y="5595178"/>
              <a:ext cx="181498" cy="178786"/>
              <a:chOff x="402446" y="5872915"/>
              <a:chExt cx="292608" cy="288235"/>
            </a:xfrm>
            <a:grpFill/>
          </p:grpSpPr>
          <p:cxnSp>
            <p:nvCxnSpPr>
              <p:cNvPr id="200" name="Straight Connector 156">
                <a:extLst>
                  <a:ext uri="{FF2B5EF4-FFF2-40B4-BE49-F238E27FC236}">
                    <a16:creationId xmlns:a16="http://schemas.microsoft.com/office/drawing/2014/main" id="{D97C3056-56F0-4F36-8580-B7AD45F084D0}"/>
                  </a:ext>
                </a:extLst>
              </p:cNvPr>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157">
                <a:extLst>
                  <a:ext uri="{FF2B5EF4-FFF2-40B4-BE49-F238E27FC236}">
                    <a16:creationId xmlns:a16="http://schemas.microsoft.com/office/drawing/2014/main" id="{B0CD5729-D4D1-4AC3-BB74-262B74216B06}"/>
                  </a:ext>
                </a:extLst>
              </p:cNvPr>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60" name="Group 163">
            <a:extLst>
              <a:ext uri="{FF2B5EF4-FFF2-40B4-BE49-F238E27FC236}">
                <a16:creationId xmlns:a16="http://schemas.microsoft.com/office/drawing/2014/main" id="{9B479EB6-D78C-4950-917F-F603E45C34F1}"/>
              </a:ext>
            </a:extLst>
          </p:cNvPr>
          <p:cNvGrpSpPr/>
          <p:nvPr/>
        </p:nvGrpSpPr>
        <p:grpSpPr>
          <a:xfrm>
            <a:off x="4384628" y="2887158"/>
            <a:ext cx="3174543" cy="1352249"/>
            <a:chOff x="4508874" y="2621197"/>
            <a:chExt cx="3113022" cy="1326043"/>
          </a:xfrm>
        </p:grpSpPr>
        <p:sp>
          <p:nvSpPr>
            <p:cNvPr id="180" name="Freeform 12">
              <a:extLst>
                <a:ext uri="{FF2B5EF4-FFF2-40B4-BE49-F238E27FC236}">
                  <a16:creationId xmlns:a16="http://schemas.microsoft.com/office/drawing/2014/main" id="{C7E6B093-7C04-4DD4-8437-E34E4BD28F5B}"/>
                </a:ext>
              </a:extLst>
            </p:cNvPr>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81" name="Freeform 13">
              <a:extLst>
                <a:ext uri="{FF2B5EF4-FFF2-40B4-BE49-F238E27FC236}">
                  <a16:creationId xmlns:a16="http://schemas.microsoft.com/office/drawing/2014/main" id="{E2CF3ED8-4407-4C5A-8765-D9E5A5D66200}"/>
                </a:ext>
              </a:extLst>
            </p:cNvPr>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82" name="Freeform 14">
              <a:extLst>
                <a:ext uri="{FF2B5EF4-FFF2-40B4-BE49-F238E27FC236}">
                  <a16:creationId xmlns:a16="http://schemas.microsoft.com/office/drawing/2014/main" id="{55287C17-E3E3-4A26-9875-96AC8A05AB9E}"/>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83" name="Freeform 15">
              <a:extLst>
                <a:ext uri="{FF2B5EF4-FFF2-40B4-BE49-F238E27FC236}">
                  <a16:creationId xmlns:a16="http://schemas.microsoft.com/office/drawing/2014/main" id="{F72D40BE-C8E0-4EF4-866B-6156B7E28A40}"/>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84" name="Freeform 16">
              <a:extLst>
                <a:ext uri="{FF2B5EF4-FFF2-40B4-BE49-F238E27FC236}">
                  <a16:creationId xmlns:a16="http://schemas.microsoft.com/office/drawing/2014/main" id="{7CB602A4-4471-4B07-B033-D5DF67116C07}"/>
                </a:ext>
              </a:extLst>
            </p:cNvPr>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86" name="Freeform 18">
              <a:extLst>
                <a:ext uri="{FF2B5EF4-FFF2-40B4-BE49-F238E27FC236}">
                  <a16:creationId xmlns:a16="http://schemas.microsoft.com/office/drawing/2014/main" id="{4D49BFB2-DA0D-40BA-BAAC-37FAF7231B32}"/>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87" name="Freeform 19">
              <a:extLst>
                <a:ext uri="{FF2B5EF4-FFF2-40B4-BE49-F238E27FC236}">
                  <a16:creationId xmlns:a16="http://schemas.microsoft.com/office/drawing/2014/main" id="{7EA2B652-ACCD-425C-960E-41C84BFC5D18}"/>
                </a:ext>
              </a:extLst>
            </p:cNvPr>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88" name="Freeform 20">
              <a:extLst>
                <a:ext uri="{FF2B5EF4-FFF2-40B4-BE49-F238E27FC236}">
                  <a16:creationId xmlns:a16="http://schemas.microsoft.com/office/drawing/2014/main" id="{3D1EAD67-5D1F-4EFE-AF98-B53260E6C9E5}"/>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grpSp>
          <p:nvGrpSpPr>
            <p:cNvPr id="189" name="Group 199">
              <a:extLst>
                <a:ext uri="{FF2B5EF4-FFF2-40B4-BE49-F238E27FC236}">
                  <a16:creationId xmlns:a16="http://schemas.microsoft.com/office/drawing/2014/main" id="{DE7D94AE-C70C-4F5B-9EE4-75683D87402D}"/>
                </a:ext>
              </a:extLst>
            </p:cNvPr>
            <p:cNvGrpSpPr/>
            <p:nvPr/>
          </p:nvGrpSpPr>
          <p:grpSpPr>
            <a:xfrm>
              <a:off x="5413104" y="2621197"/>
              <a:ext cx="1326042" cy="1326043"/>
              <a:chOff x="5413104" y="2598477"/>
              <a:chExt cx="1326042" cy="1326043"/>
            </a:xfrm>
          </p:grpSpPr>
          <p:sp>
            <p:nvSpPr>
              <p:cNvPr id="190" name="Freeform 5">
                <a:extLst>
                  <a:ext uri="{FF2B5EF4-FFF2-40B4-BE49-F238E27FC236}">
                    <a16:creationId xmlns:a16="http://schemas.microsoft.com/office/drawing/2014/main" id="{9C35F536-C7C2-4682-AFBA-E5121352523E}"/>
                  </a:ext>
                </a:extLst>
              </p:cNvPr>
              <p:cNvSpPr>
                <a:spLocks/>
              </p:cNvSpPr>
              <p:nvPr/>
            </p:nvSpPr>
            <p:spPr bwMode="auto">
              <a:xfrm>
                <a:off x="5642613" y="3362799"/>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91" name="Freeform 6">
                <a:extLst>
                  <a:ext uri="{FF2B5EF4-FFF2-40B4-BE49-F238E27FC236}">
                    <a16:creationId xmlns:a16="http://schemas.microsoft.com/office/drawing/2014/main" id="{7C6825F4-9444-4EFA-AABC-27C1726DDA05}"/>
                  </a:ext>
                </a:extLst>
              </p:cNvPr>
              <p:cNvSpPr>
                <a:spLocks noEditPoints="1"/>
              </p:cNvSpPr>
              <p:nvPr/>
            </p:nvSpPr>
            <p:spPr bwMode="auto">
              <a:xfrm>
                <a:off x="5757683" y="3113194"/>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92" name="Freeform 7">
                <a:extLst>
                  <a:ext uri="{FF2B5EF4-FFF2-40B4-BE49-F238E27FC236}">
                    <a16:creationId xmlns:a16="http://schemas.microsoft.com/office/drawing/2014/main" id="{DA8DC3BD-90DF-434B-9D12-23FA89038C22}"/>
                  </a:ext>
                </a:extLst>
              </p:cNvPr>
              <p:cNvSpPr>
                <a:spLocks noEditPoints="1"/>
              </p:cNvSpPr>
              <p:nvPr/>
            </p:nvSpPr>
            <p:spPr bwMode="auto">
              <a:xfrm>
                <a:off x="6002359" y="31264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93" name="Freeform 8">
                <a:extLst>
                  <a:ext uri="{FF2B5EF4-FFF2-40B4-BE49-F238E27FC236}">
                    <a16:creationId xmlns:a16="http://schemas.microsoft.com/office/drawing/2014/main" id="{FF8ED01F-979C-424B-A2DF-FF78DC6B9DE5}"/>
                  </a:ext>
                </a:extLst>
              </p:cNvPr>
              <p:cNvSpPr>
                <a:spLocks noEditPoints="1"/>
              </p:cNvSpPr>
              <p:nvPr/>
            </p:nvSpPr>
            <p:spPr bwMode="auto">
              <a:xfrm>
                <a:off x="6245822" y="3038096"/>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94" name="Freeform 9">
                <a:extLst>
                  <a:ext uri="{FF2B5EF4-FFF2-40B4-BE49-F238E27FC236}">
                    <a16:creationId xmlns:a16="http://schemas.microsoft.com/office/drawing/2014/main" id="{A395C7B9-0FCA-48B6-8557-820FF3EB40E0}"/>
                  </a:ext>
                </a:extLst>
              </p:cNvPr>
              <p:cNvSpPr>
                <a:spLocks/>
              </p:cNvSpPr>
              <p:nvPr/>
            </p:nvSpPr>
            <p:spPr bwMode="auto">
              <a:xfrm>
                <a:off x="5875176" y="3194350"/>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95" name="Freeform 10">
                <a:extLst>
                  <a:ext uri="{FF2B5EF4-FFF2-40B4-BE49-F238E27FC236}">
                    <a16:creationId xmlns:a16="http://schemas.microsoft.com/office/drawing/2014/main" id="{188318D6-3679-4655-A3ED-5A7C6210BDE7}"/>
                  </a:ext>
                </a:extLst>
              </p:cNvPr>
              <p:cNvSpPr>
                <a:spLocks/>
              </p:cNvSpPr>
              <p:nvPr/>
            </p:nvSpPr>
            <p:spPr bwMode="auto">
              <a:xfrm>
                <a:off x="6123485" y="3141054"/>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96" name="Freeform 11">
                <a:extLst>
                  <a:ext uri="{FF2B5EF4-FFF2-40B4-BE49-F238E27FC236}">
                    <a16:creationId xmlns:a16="http://schemas.microsoft.com/office/drawing/2014/main" id="{802999A7-73B5-4127-B9EA-B03C4D4CDE25}"/>
                  </a:ext>
                </a:extLst>
              </p:cNvPr>
              <p:cNvSpPr>
                <a:spLocks/>
              </p:cNvSpPr>
              <p:nvPr/>
            </p:nvSpPr>
            <p:spPr bwMode="auto">
              <a:xfrm>
                <a:off x="5628079" y="3214941"/>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2A57E8"/>
              </a:solidFill>
              <a:ln>
                <a:solidFill>
                  <a:srgbClr val="2A57E8"/>
                </a:solidFill>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97" name="Oval 207">
                <a:extLst>
                  <a:ext uri="{FF2B5EF4-FFF2-40B4-BE49-F238E27FC236}">
                    <a16:creationId xmlns:a16="http://schemas.microsoft.com/office/drawing/2014/main" id="{D760735F-C613-4FB2-B875-1713E72979BC}"/>
                  </a:ext>
                </a:extLst>
              </p:cNvPr>
              <p:cNvSpPr/>
              <p:nvPr/>
            </p:nvSpPr>
            <p:spPr bwMode="auto">
              <a:xfrm>
                <a:off x="5413104" y="2598477"/>
                <a:ext cx="1326042" cy="1326043"/>
              </a:xfrm>
              <a:prstGeom prst="ellipse">
                <a:avLst/>
              </a:prstGeom>
              <a:noFill/>
              <a:ln w="57150">
                <a:solidFill>
                  <a:srgbClr val="2A57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61" name="Group 211">
            <a:extLst>
              <a:ext uri="{FF2B5EF4-FFF2-40B4-BE49-F238E27FC236}">
                <a16:creationId xmlns:a16="http://schemas.microsoft.com/office/drawing/2014/main" id="{E9CB60DC-750A-4CD6-ABA7-002E886C0231}"/>
              </a:ext>
            </a:extLst>
          </p:cNvPr>
          <p:cNvGrpSpPr/>
          <p:nvPr/>
        </p:nvGrpSpPr>
        <p:grpSpPr>
          <a:xfrm>
            <a:off x="3165900" y="2037041"/>
            <a:ext cx="765727" cy="3292911"/>
            <a:chOff x="-4887913" y="2606675"/>
            <a:chExt cx="750888" cy="2732088"/>
          </a:xfrm>
          <a:solidFill>
            <a:schemeClr val="accent1"/>
          </a:solidFill>
        </p:grpSpPr>
        <p:sp>
          <p:nvSpPr>
            <p:cNvPr id="177" name="Freeform 5">
              <a:extLst>
                <a:ext uri="{FF2B5EF4-FFF2-40B4-BE49-F238E27FC236}">
                  <a16:creationId xmlns:a16="http://schemas.microsoft.com/office/drawing/2014/main" id="{301D81DD-E567-4BB6-A909-7C3BA39D7533}"/>
                </a:ext>
              </a:extLst>
            </p:cNvPr>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solidFill>
              <a:srgbClr val="2A57E8"/>
            </a:solidFill>
            <a:ln w="9525">
              <a:noFill/>
              <a:round/>
              <a:headEnd/>
              <a:tailEnd/>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78" name="Freeform 7">
              <a:extLst>
                <a:ext uri="{FF2B5EF4-FFF2-40B4-BE49-F238E27FC236}">
                  <a16:creationId xmlns:a16="http://schemas.microsoft.com/office/drawing/2014/main" id="{D2F4D443-C63B-4070-BC7A-4DBCA98C8B80}"/>
                </a:ext>
              </a:extLst>
            </p:cNvPr>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solidFill>
              <a:srgbClr val="2A57E8"/>
            </a:solidFill>
            <a:ln w="9525">
              <a:noFill/>
              <a:round/>
              <a:headEnd/>
              <a:tailEnd/>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79" name="Freeform 8">
              <a:extLst>
                <a:ext uri="{FF2B5EF4-FFF2-40B4-BE49-F238E27FC236}">
                  <a16:creationId xmlns:a16="http://schemas.microsoft.com/office/drawing/2014/main" id="{CAA23E1D-E0B5-41FD-BC3B-01AAA6362FFA}"/>
                </a:ext>
              </a:extLst>
            </p:cNvPr>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solidFill>
              <a:srgbClr val="2A57E8"/>
            </a:solidFill>
            <a:ln w="9525">
              <a:noFill/>
              <a:round/>
              <a:headEnd/>
              <a:tailEnd/>
            </a:ln>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grpSp>
      <p:grpSp>
        <p:nvGrpSpPr>
          <p:cNvPr id="163" name="Group 218">
            <a:extLst>
              <a:ext uri="{FF2B5EF4-FFF2-40B4-BE49-F238E27FC236}">
                <a16:creationId xmlns:a16="http://schemas.microsoft.com/office/drawing/2014/main" id="{9C2DE492-DB65-437D-B08C-8B58D6189C1F}"/>
              </a:ext>
            </a:extLst>
          </p:cNvPr>
          <p:cNvGrpSpPr/>
          <p:nvPr/>
        </p:nvGrpSpPr>
        <p:grpSpPr>
          <a:xfrm>
            <a:off x="4447835" y="3151221"/>
            <a:ext cx="318919" cy="187789"/>
            <a:chOff x="-2597151" y="4195763"/>
            <a:chExt cx="312738" cy="184150"/>
          </a:xfrm>
          <a:solidFill>
            <a:schemeClr val="bg2">
              <a:lumMod val="25000"/>
              <a:lumOff val="75000"/>
            </a:schemeClr>
          </a:solidFill>
        </p:grpSpPr>
        <p:sp>
          <p:nvSpPr>
            <p:cNvPr id="172" name="Freeform 13">
              <a:extLst>
                <a:ext uri="{FF2B5EF4-FFF2-40B4-BE49-F238E27FC236}">
                  <a16:creationId xmlns:a16="http://schemas.microsoft.com/office/drawing/2014/main" id="{25C8E10A-B46F-49DC-91A6-C4207130579D}"/>
                </a:ext>
              </a:extLst>
            </p:cNvPr>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73" name="Freeform 14">
              <a:extLst>
                <a:ext uri="{FF2B5EF4-FFF2-40B4-BE49-F238E27FC236}">
                  <a16:creationId xmlns:a16="http://schemas.microsoft.com/office/drawing/2014/main" id="{A18A6401-D634-4146-A230-C6A05002CD09}"/>
                </a:ext>
              </a:extLst>
            </p:cNvPr>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74" name="Freeform 15">
              <a:extLst>
                <a:ext uri="{FF2B5EF4-FFF2-40B4-BE49-F238E27FC236}">
                  <a16:creationId xmlns:a16="http://schemas.microsoft.com/office/drawing/2014/main" id="{30C7F3BD-17B7-4F98-8000-F0209B4BBED2}"/>
                </a:ext>
              </a:extLst>
            </p:cNvPr>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grpSp>
      <p:grpSp>
        <p:nvGrpSpPr>
          <p:cNvPr id="164" name="Group 222">
            <a:extLst>
              <a:ext uri="{FF2B5EF4-FFF2-40B4-BE49-F238E27FC236}">
                <a16:creationId xmlns:a16="http://schemas.microsoft.com/office/drawing/2014/main" id="{B123E752-52AB-4223-80D4-113AD7CF279B}"/>
              </a:ext>
            </a:extLst>
          </p:cNvPr>
          <p:cNvGrpSpPr/>
          <p:nvPr/>
        </p:nvGrpSpPr>
        <p:grpSpPr>
          <a:xfrm>
            <a:off x="7791320" y="2153856"/>
            <a:ext cx="805920" cy="2786082"/>
            <a:chOff x="8337755" y="1739981"/>
            <a:chExt cx="790301" cy="2732088"/>
          </a:xfrm>
          <a:solidFill>
            <a:schemeClr val="accent1"/>
          </a:solidFill>
        </p:grpSpPr>
        <p:sp>
          <p:nvSpPr>
            <p:cNvPr id="169" name="Freeform 6">
              <a:extLst>
                <a:ext uri="{FF2B5EF4-FFF2-40B4-BE49-F238E27FC236}">
                  <a16:creationId xmlns:a16="http://schemas.microsoft.com/office/drawing/2014/main" id="{44CC3441-A0B3-47AB-8A6E-55F6B6A98757}"/>
                </a:ext>
              </a:extLst>
            </p:cNvPr>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solidFill>
              <a:srgbClr val="2A5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70" name="Freeform 11">
              <a:extLst>
                <a:ext uri="{FF2B5EF4-FFF2-40B4-BE49-F238E27FC236}">
                  <a16:creationId xmlns:a16="http://schemas.microsoft.com/office/drawing/2014/main" id="{D11EF9EA-DCF2-4AF5-9A49-90FB3D6ACFD8}"/>
                </a:ext>
              </a:extLst>
            </p:cNvPr>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solidFill>
              <a:srgbClr val="2A5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sp>
          <p:nvSpPr>
            <p:cNvPr id="171" name="Freeform 12">
              <a:extLst>
                <a:ext uri="{FF2B5EF4-FFF2-40B4-BE49-F238E27FC236}">
                  <a16:creationId xmlns:a16="http://schemas.microsoft.com/office/drawing/2014/main" id="{FA75DC97-142D-423A-91CA-732874B9D6BA}"/>
                </a:ext>
              </a:extLst>
            </p:cNvPr>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solidFill>
              <a:srgbClr val="2A5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73">
                <a:solidFill>
                  <a:srgbClr val="FFFFFF"/>
                </a:solidFill>
                <a:latin typeface="Segoe UI"/>
              </a:endParaRPr>
            </a:p>
          </p:txBody>
        </p:sp>
      </p:grpSp>
      <p:sp>
        <p:nvSpPr>
          <p:cNvPr id="210" name="TextBox 109">
            <a:extLst>
              <a:ext uri="{FF2B5EF4-FFF2-40B4-BE49-F238E27FC236}">
                <a16:creationId xmlns:a16="http://schemas.microsoft.com/office/drawing/2014/main" id="{9A07259C-C704-4687-A8E4-B7CD4FA03F9D}"/>
              </a:ext>
            </a:extLst>
          </p:cNvPr>
          <p:cNvSpPr txBox="1"/>
          <p:nvPr/>
        </p:nvSpPr>
        <p:spPr>
          <a:xfrm>
            <a:off x="1509960" y="3344170"/>
            <a:ext cx="1476931" cy="303535"/>
          </a:xfrm>
          <a:prstGeom prst="roundRect">
            <a:avLst/>
          </a:prstGeom>
          <a:noFill/>
          <a:ln>
            <a:solidFill>
              <a:srgbClr val="39C4B6"/>
            </a:solidFill>
          </a:ln>
        </p:spPr>
        <p:txBody>
          <a:bodyPr wrap="square" lIns="0" tIns="149174" rIns="186468" bIns="149174" rtlCol="0" anchor="ctr">
            <a:noAutofit/>
          </a:bodyPr>
          <a:lstStyle/>
          <a:p>
            <a:pPr algn="ctr" defTabSz="950938">
              <a:lnSpc>
                <a:spcPct val="90000"/>
              </a:lnSpc>
              <a:spcBef>
                <a:spcPct val="0"/>
              </a:spcBef>
              <a:spcAft>
                <a:spcPts val="612"/>
              </a:spcAft>
              <a:defRPr/>
            </a:pPr>
            <a:r>
              <a:rPr lang="zh-CN" altLang="en-US" sz="1399" spc="-31" dirty="0">
                <a:solidFill>
                  <a:schemeClr val="tx1">
                    <a:lumMod val="75000"/>
                  </a:schemeClr>
                </a:solidFill>
                <a:latin typeface="Segoe UI Semilight" panose="020B0402040204020203" pitchFamily="34" charset="0"/>
                <a:cs typeface="Segoe UI Semilight" panose="020B0402040204020203" pitchFamily="34" charset="0"/>
              </a:rPr>
              <a:t>技术元数据</a:t>
            </a:r>
            <a:endParaRPr lang="en-US" sz="1399" spc="-31" dirty="0">
              <a:solidFill>
                <a:schemeClr val="tx1">
                  <a:lumMod val="75000"/>
                </a:schemeClr>
              </a:solidFill>
              <a:latin typeface="Segoe UI Semilight" panose="020B0402040204020203" pitchFamily="34" charset="0"/>
              <a:cs typeface="Segoe UI Semilight" panose="020B0402040204020203" pitchFamily="34" charset="0"/>
            </a:endParaRPr>
          </a:p>
        </p:txBody>
      </p:sp>
      <p:sp>
        <p:nvSpPr>
          <p:cNvPr id="212" name="Rectangle 115">
            <a:extLst>
              <a:ext uri="{FF2B5EF4-FFF2-40B4-BE49-F238E27FC236}">
                <a16:creationId xmlns:a16="http://schemas.microsoft.com/office/drawing/2014/main" id="{968AD901-D796-48B1-A28D-EBC54E0EA06E}"/>
              </a:ext>
            </a:extLst>
          </p:cNvPr>
          <p:cNvSpPr/>
          <p:nvPr/>
        </p:nvSpPr>
        <p:spPr>
          <a:xfrm>
            <a:off x="2033941" y="5837412"/>
            <a:ext cx="952047" cy="327490"/>
          </a:xfrm>
          <a:prstGeom prst="rect">
            <a:avLst/>
          </a:prstGeom>
        </p:spPr>
        <p:txBody>
          <a:bodyPr wrap="none" lIns="0" tIns="0" rIns="0" bIns="0" anchor="ctr">
            <a:noAutofit/>
          </a:bodyPr>
          <a:lstStyle/>
          <a:p>
            <a:pPr defTabSz="932563">
              <a:lnSpc>
                <a:spcPct val="90000"/>
              </a:lnSpc>
              <a:defRPr/>
            </a:pPr>
            <a:r>
              <a:rPr lang="zh-CN" altLang="en-US" sz="2448" dirty="0">
                <a:solidFill>
                  <a:srgbClr val="FF4073"/>
                </a:solidFill>
                <a:latin typeface="Segoe UI Light"/>
              </a:rPr>
              <a:t>数据</a:t>
            </a:r>
            <a:endParaRPr lang="en-US" sz="2448" dirty="0">
              <a:solidFill>
                <a:srgbClr val="FF4073"/>
              </a:solidFill>
              <a:latin typeface="Segoe UI Light"/>
            </a:endParaRPr>
          </a:p>
        </p:txBody>
      </p:sp>
      <p:sp>
        <p:nvSpPr>
          <p:cNvPr id="217" name="TextBox 110">
            <a:extLst>
              <a:ext uri="{FF2B5EF4-FFF2-40B4-BE49-F238E27FC236}">
                <a16:creationId xmlns:a16="http://schemas.microsoft.com/office/drawing/2014/main" id="{DEB450F3-05F2-4735-9C12-DC15108B9668}"/>
              </a:ext>
            </a:extLst>
          </p:cNvPr>
          <p:cNvSpPr txBox="1"/>
          <p:nvPr/>
        </p:nvSpPr>
        <p:spPr>
          <a:xfrm>
            <a:off x="1492974" y="3858738"/>
            <a:ext cx="1472399" cy="303535"/>
          </a:xfrm>
          <a:prstGeom prst="roundRect">
            <a:avLst/>
          </a:prstGeom>
          <a:noFill/>
          <a:ln>
            <a:solidFill>
              <a:srgbClr val="39C4B6"/>
            </a:solidFill>
          </a:ln>
        </p:spPr>
        <p:txBody>
          <a:bodyPr wrap="square" lIns="0" tIns="149174" rIns="186468" bIns="149174" rtlCol="0" anchor="ctr">
            <a:noAutofit/>
          </a:bodyPr>
          <a:lstStyle/>
          <a:p>
            <a:pPr algn="ctr" defTabSz="950938">
              <a:lnSpc>
                <a:spcPct val="90000"/>
              </a:lnSpc>
              <a:spcBef>
                <a:spcPct val="0"/>
              </a:spcBef>
              <a:spcAft>
                <a:spcPts val="612"/>
              </a:spcAft>
              <a:defRPr/>
            </a:pPr>
            <a:r>
              <a:rPr lang="zh-CN" altLang="en-US" sz="1399" spc="-31" dirty="0">
                <a:solidFill>
                  <a:schemeClr val="tx1">
                    <a:lumMod val="75000"/>
                  </a:schemeClr>
                </a:solidFill>
                <a:latin typeface="Segoe UI Semilight" panose="020B0402040204020203" pitchFamily="34" charset="0"/>
                <a:cs typeface="Segoe UI Semilight" panose="020B0402040204020203" pitchFamily="34" charset="0"/>
              </a:rPr>
              <a:t>管理元数据</a:t>
            </a:r>
            <a:endParaRPr lang="en-US" sz="1399" spc="-31" dirty="0">
              <a:solidFill>
                <a:schemeClr val="tx1">
                  <a:lumMod val="75000"/>
                </a:schemeClr>
              </a:solidFill>
              <a:latin typeface="Segoe UI Semilight" panose="020B0402040204020203" pitchFamily="34" charset="0"/>
              <a:cs typeface="Segoe UI Semilight" panose="020B0402040204020203" pitchFamily="34" charset="0"/>
            </a:endParaRPr>
          </a:p>
        </p:txBody>
      </p:sp>
      <p:sp>
        <p:nvSpPr>
          <p:cNvPr id="3" name="文本框 2">
            <a:extLst>
              <a:ext uri="{FF2B5EF4-FFF2-40B4-BE49-F238E27FC236}">
                <a16:creationId xmlns:a16="http://schemas.microsoft.com/office/drawing/2014/main" id="{C23AD8BF-5350-478D-A70B-C3E45C8F11EB}"/>
              </a:ext>
            </a:extLst>
          </p:cNvPr>
          <p:cNvSpPr txBox="1"/>
          <p:nvPr/>
        </p:nvSpPr>
        <p:spPr>
          <a:xfrm>
            <a:off x="4667989" y="2719205"/>
            <a:ext cx="758174" cy="489295"/>
          </a:xfrm>
          <a:prstGeom prst="rect">
            <a:avLst/>
          </a:prstGeom>
          <a:noFill/>
        </p:spPr>
        <p:txBody>
          <a:bodyPr wrap="square" lIns="182854" tIns="146283" rIns="182854" bIns="146283" rtlCol="0">
            <a:spAutoFit/>
          </a:bodyPr>
          <a:lstStyle/>
          <a:p>
            <a:pPr>
              <a:lnSpc>
                <a:spcPct val="90000"/>
              </a:lnSpc>
              <a:spcAft>
                <a:spcPts val="600"/>
              </a:spcAft>
            </a:pPr>
            <a:r>
              <a:rPr lang="zh-CN" altLang="en-US" sz="1399" dirty="0">
                <a:gradFill>
                  <a:gsLst>
                    <a:gs pos="2917">
                      <a:schemeClr val="tx1"/>
                    </a:gs>
                    <a:gs pos="30000">
                      <a:schemeClr val="tx1"/>
                    </a:gs>
                  </a:gsLst>
                  <a:lin ang="5400000" scaled="0"/>
                </a:gradFill>
              </a:rPr>
              <a:t>可见</a:t>
            </a:r>
          </a:p>
        </p:txBody>
      </p:sp>
      <p:sp>
        <p:nvSpPr>
          <p:cNvPr id="254" name="文本框 253">
            <a:extLst>
              <a:ext uri="{FF2B5EF4-FFF2-40B4-BE49-F238E27FC236}">
                <a16:creationId xmlns:a16="http://schemas.microsoft.com/office/drawing/2014/main" id="{A35A3B25-EB41-4D82-AFAB-AB8947367313}"/>
              </a:ext>
            </a:extLst>
          </p:cNvPr>
          <p:cNvSpPr txBox="1"/>
          <p:nvPr/>
        </p:nvSpPr>
        <p:spPr>
          <a:xfrm>
            <a:off x="4655064" y="4023790"/>
            <a:ext cx="758174" cy="489295"/>
          </a:xfrm>
          <a:prstGeom prst="rect">
            <a:avLst/>
          </a:prstGeom>
          <a:noFill/>
        </p:spPr>
        <p:txBody>
          <a:bodyPr wrap="square" lIns="182854" tIns="146283" rIns="182854" bIns="146283" rtlCol="0">
            <a:spAutoFit/>
          </a:bodyPr>
          <a:lstStyle/>
          <a:p>
            <a:pPr>
              <a:lnSpc>
                <a:spcPct val="90000"/>
              </a:lnSpc>
              <a:spcAft>
                <a:spcPts val="600"/>
              </a:spcAft>
            </a:pPr>
            <a:r>
              <a:rPr lang="zh-CN" altLang="en-US" sz="1399" dirty="0">
                <a:gradFill>
                  <a:gsLst>
                    <a:gs pos="2917">
                      <a:schemeClr val="tx1"/>
                    </a:gs>
                    <a:gs pos="30000">
                      <a:schemeClr val="tx1"/>
                    </a:gs>
                  </a:gsLst>
                  <a:lin ang="5400000" scaled="0"/>
                </a:gradFill>
              </a:rPr>
              <a:t>可懂</a:t>
            </a:r>
          </a:p>
        </p:txBody>
      </p:sp>
      <p:sp>
        <p:nvSpPr>
          <p:cNvPr id="255" name="文本框 254">
            <a:extLst>
              <a:ext uri="{FF2B5EF4-FFF2-40B4-BE49-F238E27FC236}">
                <a16:creationId xmlns:a16="http://schemas.microsoft.com/office/drawing/2014/main" id="{E9B53883-1F97-4B1C-8E6B-792C9E06E855}"/>
              </a:ext>
            </a:extLst>
          </p:cNvPr>
          <p:cNvSpPr txBox="1"/>
          <p:nvPr/>
        </p:nvSpPr>
        <p:spPr>
          <a:xfrm>
            <a:off x="6873948" y="2730954"/>
            <a:ext cx="758174" cy="489295"/>
          </a:xfrm>
          <a:prstGeom prst="rect">
            <a:avLst/>
          </a:prstGeom>
          <a:noFill/>
        </p:spPr>
        <p:txBody>
          <a:bodyPr wrap="square" lIns="182854" tIns="146283" rIns="182854" bIns="146283" rtlCol="0">
            <a:spAutoFit/>
          </a:bodyPr>
          <a:lstStyle/>
          <a:p>
            <a:pPr>
              <a:lnSpc>
                <a:spcPct val="90000"/>
              </a:lnSpc>
              <a:spcAft>
                <a:spcPts val="600"/>
              </a:spcAft>
            </a:pPr>
            <a:r>
              <a:rPr lang="zh-CN" altLang="en-US" sz="1399" dirty="0">
                <a:gradFill>
                  <a:gsLst>
                    <a:gs pos="2917">
                      <a:schemeClr val="tx1"/>
                    </a:gs>
                    <a:gs pos="30000">
                      <a:schemeClr val="tx1"/>
                    </a:gs>
                  </a:gsLst>
                  <a:lin ang="5400000" scaled="0"/>
                </a:gradFill>
              </a:rPr>
              <a:t>可用</a:t>
            </a:r>
          </a:p>
        </p:txBody>
      </p:sp>
      <p:sp>
        <p:nvSpPr>
          <p:cNvPr id="256" name="文本框 255">
            <a:extLst>
              <a:ext uri="{FF2B5EF4-FFF2-40B4-BE49-F238E27FC236}">
                <a16:creationId xmlns:a16="http://schemas.microsoft.com/office/drawing/2014/main" id="{25E1A83D-0F07-47E2-AD81-081006009D0E}"/>
              </a:ext>
            </a:extLst>
          </p:cNvPr>
          <p:cNvSpPr txBox="1"/>
          <p:nvPr/>
        </p:nvSpPr>
        <p:spPr>
          <a:xfrm>
            <a:off x="6730376" y="4050635"/>
            <a:ext cx="1089399" cy="489295"/>
          </a:xfrm>
          <a:prstGeom prst="rect">
            <a:avLst/>
          </a:prstGeom>
          <a:noFill/>
        </p:spPr>
        <p:txBody>
          <a:bodyPr wrap="square" lIns="182854" tIns="146283" rIns="182854" bIns="146283" rtlCol="0">
            <a:spAutoFit/>
          </a:bodyPr>
          <a:lstStyle/>
          <a:p>
            <a:pPr>
              <a:lnSpc>
                <a:spcPct val="90000"/>
              </a:lnSpc>
              <a:spcAft>
                <a:spcPts val="600"/>
              </a:spcAft>
            </a:pPr>
            <a:r>
              <a:rPr lang="zh-CN" altLang="en-US" sz="1399" dirty="0">
                <a:gradFill>
                  <a:gsLst>
                    <a:gs pos="2917">
                      <a:schemeClr val="tx1"/>
                    </a:gs>
                    <a:gs pos="30000">
                      <a:schemeClr val="tx1"/>
                    </a:gs>
                  </a:gsLst>
                  <a:lin ang="5400000" scaled="0"/>
                </a:gradFill>
              </a:rPr>
              <a:t>可运营</a:t>
            </a:r>
          </a:p>
        </p:txBody>
      </p:sp>
      <p:sp>
        <p:nvSpPr>
          <p:cNvPr id="257" name="文本框 256">
            <a:extLst>
              <a:ext uri="{FF2B5EF4-FFF2-40B4-BE49-F238E27FC236}">
                <a16:creationId xmlns:a16="http://schemas.microsoft.com/office/drawing/2014/main" id="{0F021A03-0F62-47DD-BB79-F02951DBE8D5}"/>
              </a:ext>
            </a:extLst>
          </p:cNvPr>
          <p:cNvSpPr txBox="1"/>
          <p:nvPr/>
        </p:nvSpPr>
        <p:spPr>
          <a:xfrm>
            <a:off x="5373250" y="2895438"/>
            <a:ext cx="1228119" cy="516992"/>
          </a:xfrm>
          <a:prstGeom prst="rect">
            <a:avLst/>
          </a:prstGeom>
          <a:noFill/>
        </p:spPr>
        <p:txBody>
          <a:bodyPr wrap="square" lIns="182854" tIns="146283" rIns="182854" bIns="146283" rtlCol="0">
            <a:spAutoFit/>
          </a:bodyPr>
          <a:lstStyle/>
          <a:p>
            <a:pPr algn="ctr">
              <a:lnSpc>
                <a:spcPct val="90000"/>
              </a:lnSpc>
              <a:spcAft>
                <a:spcPts val="600"/>
              </a:spcAft>
            </a:pPr>
            <a:r>
              <a:rPr lang="zh-CN" altLang="en-US" sz="1599" b="1" dirty="0">
                <a:solidFill>
                  <a:srgbClr val="FF4073"/>
                </a:solidFill>
              </a:rPr>
              <a:t>目 标</a:t>
            </a:r>
          </a:p>
        </p:txBody>
      </p:sp>
      <p:sp>
        <p:nvSpPr>
          <p:cNvPr id="4" name="TextBox 109">
            <a:extLst>
              <a:ext uri="{FF2B5EF4-FFF2-40B4-BE49-F238E27FC236}">
                <a16:creationId xmlns:a16="http://schemas.microsoft.com/office/drawing/2014/main" id="{96811007-9B72-8835-330E-2FE08C91350C}"/>
              </a:ext>
            </a:extLst>
          </p:cNvPr>
          <p:cNvSpPr txBox="1"/>
          <p:nvPr/>
        </p:nvSpPr>
        <p:spPr>
          <a:xfrm>
            <a:off x="1507753" y="2043198"/>
            <a:ext cx="1476931" cy="303535"/>
          </a:xfrm>
          <a:prstGeom prst="roundRect">
            <a:avLst/>
          </a:prstGeom>
          <a:noFill/>
          <a:ln>
            <a:solidFill>
              <a:srgbClr val="39C4B6"/>
            </a:solidFill>
          </a:ln>
        </p:spPr>
        <p:txBody>
          <a:bodyPr wrap="square" lIns="0" tIns="149174" rIns="186468" bIns="149174" rtlCol="0" anchor="ctr">
            <a:noAutofit/>
          </a:bodyPr>
          <a:lstStyle/>
          <a:p>
            <a:pPr algn="ctr" defTabSz="950938">
              <a:lnSpc>
                <a:spcPct val="90000"/>
              </a:lnSpc>
              <a:spcBef>
                <a:spcPct val="0"/>
              </a:spcBef>
              <a:spcAft>
                <a:spcPts val="612"/>
              </a:spcAft>
              <a:defRPr/>
            </a:pPr>
            <a:r>
              <a:rPr lang="zh-CN" altLang="en-US" sz="1399" spc="-31" dirty="0">
                <a:solidFill>
                  <a:schemeClr val="tx1">
                    <a:lumMod val="75000"/>
                  </a:schemeClr>
                </a:solidFill>
                <a:latin typeface="Segoe UI Semilight" panose="020B0402040204020203" pitchFamily="34" charset="0"/>
                <a:cs typeface="Segoe UI Semilight" panose="020B0402040204020203" pitchFamily="34" charset="0"/>
              </a:rPr>
              <a:t>原始数据</a:t>
            </a:r>
            <a:endParaRPr lang="en-US" sz="1399" spc="-31" dirty="0">
              <a:solidFill>
                <a:schemeClr val="tx1">
                  <a:lumMod val="75000"/>
                </a:schemeClr>
              </a:solidFill>
              <a:latin typeface="Segoe UI Semilight" panose="020B0402040204020203" pitchFamily="34" charset="0"/>
              <a:cs typeface="Segoe UI Semilight" panose="020B0402040204020203" pitchFamily="34" charset="0"/>
            </a:endParaRPr>
          </a:p>
        </p:txBody>
      </p:sp>
      <p:sp>
        <p:nvSpPr>
          <p:cNvPr id="5" name="TextBox 109">
            <a:extLst>
              <a:ext uri="{FF2B5EF4-FFF2-40B4-BE49-F238E27FC236}">
                <a16:creationId xmlns:a16="http://schemas.microsoft.com/office/drawing/2014/main" id="{8AB16CF0-FFD3-1AE4-0D82-40C7B0A2C446}"/>
              </a:ext>
            </a:extLst>
          </p:cNvPr>
          <p:cNvSpPr txBox="1"/>
          <p:nvPr/>
        </p:nvSpPr>
        <p:spPr>
          <a:xfrm>
            <a:off x="1499013" y="2456376"/>
            <a:ext cx="1476931" cy="303535"/>
          </a:xfrm>
          <a:prstGeom prst="roundRect">
            <a:avLst/>
          </a:prstGeom>
          <a:noFill/>
          <a:ln>
            <a:solidFill>
              <a:srgbClr val="39C4B6"/>
            </a:solidFill>
          </a:ln>
        </p:spPr>
        <p:txBody>
          <a:bodyPr wrap="square" lIns="0" tIns="149174" rIns="186468" bIns="149174" rtlCol="0" anchor="ctr">
            <a:noAutofit/>
          </a:bodyPr>
          <a:lstStyle/>
          <a:p>
            <a:pPr algn="ctr" defTabSz="950938">
              <a:lnSpc>
                <a:spcPct val="90000"/>
              </a:lnSpc>
              <a:spcBef>
                <a:spcPct val="0"/>
              </a:spcBef>
              <a:spcAft>
                <a:spcPts val="612"/>
              </a:spcAft>
              <a:defRPr/>
            </a:pPr>
            <a:r>
              <a:rPr lang="zh-CN" altLang="en-US" sz="1399" spc="-31" dirty="0">
                <a:solidFill>
                  <a:schemeClr val="tx1">
                    <a:lumMod val="75000"/>
                  </a:schemeClr>
                </a:solidFill>
                <a:latin typeface="Segoe UI Semilight" panose="020B0402040204020203" pitchFamily="34" charset="0"/>
                <a:cs typeface="Segoe UI Semilight" panose="020B0402040204020203" pitchFamily="34" charset="0"/>
              </a:rPr>
              <a:t>清洗加工后数据</a:t>
            </a:r>
            <a:endParaRPr lang="en-US" sz="1399" spc="-31" dirty="0">
              <a:solidFill>
                <a:schemeClr val="tx1">
                  <a:lumMod val="75000"/>
                </a:schemeClr>
              </a:solidFill>
              <a:latin typeface="Segoe UI Semilight" panose="020B0402040204020203" pitchFamily="34" charset="0"/>
              <a:cs typeface="Segoe UI Semilight" panose="020B0402040204020203" pitchFamily="34" charset="0"/>
            </a:endParaRPr>
          </a:p>
        </p:txBody>
      </p:sp>
      <p:sp>
        <p:nvSpPr>
          <p:cNvPr id="6" name="TextBox 109">
            <a:extLst>
              <a:ext uri="{FF2B5EF4-FFF2-40B4-BE49-F238E27FC236}">
                <a16:creationId xmlns:a16="http://schemas.microsoft.com/office/drawing/2014/main" id="{830F29D2-825C-299B-6489-E2AE405B78E1}"/>
              </a:ext>
            </a:extLst>
          </p:cNvPr>
          <p:cNvSpPr txBox="1"/>
          <p:nvPr/>
        </p:nvSpPr>
        <p:spPr>
          <a:xfrm>
            <a:off x="1507753" y="2885062"/>
            <a:ext cx="1476931" cy="303535"/>
          </a:xfrm>
          <a:prstGeom prst="roundRect">
            <a:avLst/>
          </a:prstGeom>
          <a:noFill/>
          <a:ln>
            <a:solidFill>
              <a:srgbClr val="39C4B6"/>
            </a:solidFill>
          </a:ln>
        </p:spPr>
        <p:txBody>
          <a:bodyPr wrap="square" lIns="0" tIns="149174" rIns="186468" bIns="149174" rtlCol="0" anchor="ctr">
            <a:noAutofit/>
          </a:bodyPr>
          <a:lstStyle/>
          <a:p>
            <a:pPr algn="ctr" defTabSz="950938">
              <a:lnSpc>
                <a:spcPct val="90000"/>
              </a:lnSpc>
              <a:spcBef>
                <a:spcPct val="0"/>
              </a:spcBef>
              <a:spcAft>
                <a:spcPts val="612"/>
              </a:spcAft>
              <a:defRPr/>
            </a:pPr>
            <a:r>
              <a:rPr lang="zh-CN" altLang="en-US" sz="1399" spc="-31" dirty="0">
                <a:solidFill>
                  <a:schemeClr val="tx1">
                    <a:lumMod val="75000"/>
                  </a:schemeClr>
                </a:solidFill>
                <a:latin typeface="Segoe UI Semilight" panose="020B0402040204020203" pitchFamily="34" charset="0"/>
                <a:cs typeface="Segoe UI Semilight" panose="020B0402040204020203" pitchFamily="34" charset="0"/>
              </a:rPr>
              <a:t>主数据</a:t>
            </a:r>
            <a:endParaRPr lang="en-US" sz="1399" spc="-31" dirty="0">
              <a:solidFill>
                <a:schemeClr val="tx1">
                  <a:lumMod val="75000"/>
                </a:schemeClr>
              </a:solidFill>
              <a:latin typeface="Segoe UI Semilight" panose="020B0402040204020203" pitchFamily="34" charset="0"/>
              <a:cs typeface="Segoe UI Semilight" panose="020B0402040204020203" pitchFamily="34" charset="0"/>
            </a:endParaRPr>
          </a:p>
        </p:txBody>
      </p:sp>
      <p:sp>
        <p:nvSpPr>
          <p:cNvPr id="7" name="TextBox 110">
            <a:extLst>
              <a:ext uri="{FF2B5EF4-FFF2-40B4-BE49-F238E27FC236}">
                <a16:creationId xmlns:a16="http://schemas.microsoft.com/office/drawing/2014/main" id="{FB177AEB-DDFB-CAD4-4BA0-B0F6E587CAE9}"/>
              </a:ext>
            </a:extLst>
          </p:cNvPr>
          <p:cNvSpPr txBox="1"/>
          <p:nvPr/>
        </p:nvSpPr>
        <p:spPr>
          <a:xfrm>
            <a:off x="1501278" y="4342860"/>
            <a:ext cx="1472399" cy="303535"/>
          </a:xfrm>
          <a:prstGeom prst="roundRect">
            <a:avLst/>
          </a:prstGeom>
          <a:noFill/>
          <a:ln>
            <a:solidFill>
              <a:srgbClr val="39C4B6"/>
            </a:solidFill>
          </a:ln>
        </p:spPr>
        <p:txBody>
          <a:bodyPr wrap="square" lIns="0" tIns="149174" rIns="186468" bIns="149174" rtlCol="0" anchor="ctr">
            <a:noAutofit/>
          </a:bodyPr>
          <a:lstStyle/>
          <a:p>
            <a:pPr algn="ctr" defTabSz="950938">
              <a:lnSpc>
                <a:spcPct val="90000"/>
              </a:lnSpc>
              <a:spcBef>
                <a:spcPct val="0"/>
              </a:spcBef>
              <a:spcAft>
                <a:spcPts val="612"/>
              </a:spcAft>
              <a:defRPr/>
            </a:pPr>
            <a:r>
              <a:rPr lang="zh-CN" altLang="en-US" sz="1399" spc="-31" dirty="0">
                <a:solidFill>
                  <a:schemeClr val="tx1">
                    <a:lumMod val="75000"/>
                  </a:schemeClr>
                </a:solidFill>
                <a:latin typeface="Segoe UI Semilight" panose="020B0402040204020203" pitchFamily="34" charset="0"/>
                <a:cs typeface="Segoe UI Semilight" panose="020B0402040204020203" pitchFamily="34" charset="0"/>
              </a:rPr>
              <a:t>业务元数据</a:t>
            </a:r>
            <a:endParaRPr lang="en-US" sz="1399" spc="-31" dirty="0">
              <a:solidFill>
                <a:schemeClr val="tx1">
                  <a:lumMod val="7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922942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D2851-B103-9047-90A1-5E815846A99C}"/>
              </a:ext>
            </a:extLst>
          </p:cNvPr>
          <p:cNvSpPr>
            <a:spLocks noGrp="1"/>
          </p:cNvSpPr>
          <p:nvPr>
            <p:ph type="title"/>
          </p:nvPr>
        </p:nvSpPr>
        <p:spPr/>
        <p:txBody>
          <a:bodyPr/>
          <a:lstStyle/>
          <a:p>
            <a:pPr algn="l"/>
            <a:r>
              <a:rPr kumimoji="1" lang="zh-CN" altLang="en-US" dirty="0">
                <a:latin typeface="Microsoft YaHei" panose="020B0503020204020204" pitchFamily="34" charset="-122"/>
                <a:ea typeface="Microsoft YaHei" panose="020B0503020204020204" pitchFamily="34" charset="-122"/>
              </a:rPr>
              <a:t>数据资产明细查询</a:t>
            </a:r>
          </a:p>
        </p:txBody>
      </p:sp>
      <p:sp>
        <p:nvSpPr>
          <p:cNvPr id="4" name="íślíḋè-文本框 369">
            <a:extLst>
              <a:ext uri="{FF2B5EF4-FFF2-40B4-BE49-F238E27FC236}">
                <a16:creationId xmlns:a16="http://schemas.microsoft.com/office/drawing/2014/main" id="{EC7DFF07-A31F-1D45-80D6-5F077438D959}"/>
              </a:ext>
            </a:extLst>
          </p:cNvPr>
          <p:cNvSpPr txBox="1"/>
          <p:nvPr/>
        </p:nvSpPr>
        <p:spPr>
          <a:xfrm>
            <a:off x="732677" y="937332"/>
            <a:ext cx="9174225" cy="535504"/>
          </a:xfrm>
          <a:prstGeom prst="rect">
            <a:avLst/>
          </a:prstGeom>
          <a:noFill/>
        </p:spPr>
        <p:txBody>
          <a:bodyPr wrap="square" lIns="0" tIns="0" rIns="0" bIns="0">
            <a:noAutofit/>
          </a:bodyPr>
          <a:lstStyle/>
          <a:p>
            <a:pPr defTabSz="914224">
              <a:lnSpc>
                <a:spcPct val="120000"/>
              </a:lnSpc>
              <a:defRPr/>
            </a:pPr>
            <a:r>
              <a:rPr lang="en-US" altLang="zh-CN" sz="1399" dirty="0">
                <a:latin typeface="微软雅黑 Light" panose="020F0502020204030204"/>
                <a:ea typeface="微软雅黑 Light" panose="020B0502040204020203" pitchFamily="34" charset="-122"/>
                <a:cs typeface="+mn-ea"/>
                <a:sym typeface="+mn-lt"/>
              </a:rPr>
              <a:t>1.</a:t>
            </a:r>
            <a:r>
              <a:rPr lang="zh-CN" altLang="en-US" sz="1399" dirty="0">
                <a:latin typeface="微软雅黑 Light" panose="020F0502020204030204"/>
                <a:ea typeface="微软雅黑 Light" panose="020B0502040204020203" pitchFamily="34" charset="-122"/>
                <a:cs typeface="+mn-ea"/>
                <a:sym typeface="+mn-lt"/>
              </a:rPr>
              <a:t>。支持按条件，按版本搜索数据。</a:t>
            </a:r>
            <a:endParaRPr lang="en-US" altLang="zh-CN" sz="1399" dirty="0">
              <a:latin typeface="微软雅黑 Light" panose="020F0502020204030204"/>
              <a:ea typeface="微软雅黑 Light" panose="020B0502040204020203" pitchFamily="34" charset="-122"/>
              <a:cs typeface="+mn-ea"/>
              <a:sym typeface="+mn-lt"/>
            </a:endParaRPr>
          </a:p>
          <a:p>
            <a:pPr defTabSz="914224">
              <a:lnSpc>
                <a:spcPct val="120000"/>
              </a:lnSpc>
              <a:defRPr/>
            </a:pPr>
            <a:r>
              <a:rPr lang="en-US" altLang="zh-CN" sz="1399" dirty="0">
                <a:latin typeface="微软雅黑 Light" panose="020F0502020204030204"/>
                <a:ea typeface="微软雅黑 Light" panose="020B0502040204020203" pitchFamily="34" charset="-122"/>
                <a:cs typeface="+mn-ea"/>
                <a:sym typeface="+mn-lt"/>
              </a:rPr>
              <a:t>2.</a:t>
            </a:r>
            <a:r>
              <a:rPr lang="zh-CN" altLang="en-US" sz="1399" dirty="0">
                <a:latin typeface="微软雅黑 Light" panose="020F0502020204030204"/>
                <a:ea typeface="微软雅黑 Light" panose="020B0502040204020203" pitchFamily="34" charset="-122"/>
                <a:cs typeface="+mn-ea"/>
                <a:sym typeface="+mn-lt"/>
              </a:rPr>
              <a:t> 支持数据导出下载</a:t>
            </a:r>
            <a:endParaRPr lang="en-US" altLang="zh-CN" sz="1399" dirty="0">
              <a:latin typeface="微软雅黑 Light" panose="020F0502020204030204"/>
              <a:ea typeface="微软雅黑 Light" panose="020B0502040204020203" pitchFamily="34" charset="-122"/>
              <a:cs typeface="+mn-ea"/>
              <a:sym typeface="+mn-lt"/>
            </a:endParaRPr>
          </a:p>
          <a:p>
            <a:pPr marL="285695" indent="-285695" defTabSz="914224">
              <a:lnSpc>
                <a:spcPct val="120000"/>
              </a:lnSpc>
              <a:buFont typeface="Arial" panose="020B0604020202020204" pitchFamily="34" charset="0"/>
              <a:buChar char="•"/>
              <a:defRPr/>
            </a:pPr>
            <a:endParaRPr lang="en-US" altLang="zh-CN" sz="1399" dirty="0">
              <a:latin typeface="微软雅黑 Light" panose="020F0502020204030204"/>
              <a:ea typeface="微软雅黑 Light" panose="020B0502040204020203" pitchFamily="34" charset="-122"/>
              <a:cs typeface="+mn-ea"/>
              <a:sym typeface="+mn-lt"/>
            </a:endParaRPr>
          </a:p>
          <a:p>
            <a:pPr marL="285695" indent="-285695" defTabSz="914224">
              <a:lnSpc>
                <a:spcPct val="120000"/>
              </a:lnSpc>
              <a:buFont typeface="Arial" panose="020B0604020202020204" pitchFamily="34" charset="0"/>
              <a:buChar char="•"/>
              <a:defRPr/>
            </a:pPr>
            <a:endParaRPr lang="en-US" altLang="zh-CN" sz="1399" dirty="0">
              <a:latin typeface="微软雅黑 Light" panose="020F0502020204030204"/>
              <a:ea typeface="微软雅黑 Light" panose="020B0502040204020203" pitchFamily="34" charset="-122"/>
              <a:cs typeface="+mn-ea"/>
              <a:sym typeface="+mn-lt"/>
            </a:endParaRPr>
          </a:p>
          <a:p>
            <a:pPr marL="285695" indent="-285695" defTabSz="914224">
              <a:lnSpc>
                <a:spcPct val="120000"/>
              </a:lnSpc>
              <a:buFont typeface="Arial" panose="020B0604020202020204" pitchFamily="34" charset="0"/>
              <a:buChar char="•"/>
              <a:defRPr/>
            </a:pPr>
            <a:endParaRPr lang="en-US" altLang="zh-CN" sz="1399" dirty="0">
              <a:latin typeface="微软雅黑 Light" panose="020F0502020204030204"/>
              <a:ea typeface="微软雅黑 Light" panose="020B0502040204020203" pitchFamily="34" charset="-122"/>
              <a:cs typeface="+mn-ea"/>
              <a:sym typeface="+mn-lt"/>
            </a:endParaRPr>
          </a:p>
        </p:txBody>
      </p:sp>
      <p:pic>
        <p:nvPicPr>
          <p:cNvPr id="3" name="Picture 2">
            <a:extLst>
              <a:ext uri="{FF2B5EF4-FFF2-40B4-BE49-F238E27FC236}">
                <a16:creationId xmlns:a16="http://schemas.microsoft.com/office/drawing/2014/main" id="{06E6794F-130A-77AD-F380-E9E3115355E1}"/>
              </a:ext>
            </a:extLst>
          </p:cNvPr>
          <p:cNvPicPr>
            <a:picLocks noChangeAspect="1"/>
          </p:cNvPicPr>
          <p:nvPr/>
        </p:nvPicPr>
        <p:blipFill>
          <a:blip r:embed="rId2"/>
          <a:stretch>
            <a:fillRect/>
          </a:stretch>
        </p:blipFill>
        <p:spPr>
          <a:xfrm>
            <a:off x="732676" y="1768505"/>
            <a:ext cx="10862818" cy="5226020"/>
          </a:xfrm>
          <a:prstGeom prst="rect">
            <a:avLst/>
          </a:prstGeom>
        </p:spPr>
      </p:pic>
    </p:spTree>
    <p:extLst>
      <p:ext uri="{BB962C8B-B14F-4D97-AF65-F5344CB8AC3E}">
        <p14:creationId xmlns:p14="http://schemas.microsoft.com/office/powerpoint/2010/main" val="3787359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3082B7-AF7F-497E-B77F-5DA7159C348A}"/>
              </a:ext>
            </a:extLst>
          </p:cNvPr>
          <p:cNvSpPr>
            <a:spLocks noGrp="1"/>
          </p:cNvSpPr>
          <p:nvPr>
            <p:ph type="title"/>
          </p:nvPr>
        </p:nvSpPr>
        <p:spPr/>
        <p:txBody>
          <a:bodyPr/>
          <a:lstStyle/>
          <a:p>
            <a:pPr algn="l"/>
            <a:r>
              <a:rPr lang="zh-CN" altLang="en-US" sz="2400" b="1" spc="300" dirty="0">
                <a:solidFill>
                  <a:srgbClr val="2A57E8"/>
                </a:solidFill>
              </a:rPr>
              <a:t>资产查询：</a:t>
            </a:r>
            <a:r>
              <a:rPr lang="zh-CN" altLang="en-US" sz="2000" spc="0" dirty="0">
                <a:solidFill>
                  <a:srgbClr val="2A57E8"/>
                </a:solidFill>
              </a:rPr>
              <a:t>数据血缘分析</a:t>
            </a:r>
          </a:p>
        </p:txBody>
      </p:sp>
      <p:grpSp>
        <p:nvGrpSpPr>
          <p:cNvPr id="66" name="Group 1">
            <a:extLst>
              <a:ext uri="{FF2B5EF4-FFF2-40B4-BE49-F238E27FC236}">
                <a16:creationId xmlns:a16="http://schemas.microsoft.com/office/drawing/2014/main" id="{3CBA1BE4-7042-4C1F-8AD6-3F873131EF5B}"/>
              </a:ext>
            </a:extLst>
          </p:cNvPr>
          <p:cNvGrpSpPr/>
          <p:nvPr/>
        </p:nvGrpSpPr>
        <p:grpSpPr>
          <a:xfrm>
            <a:off x="2434787" y="1482360"/>
            <a:ext cx="4658864" cy="1078243"/>
            <a:chOff x="2339088" y="2716188"/>
            <a:chExt cx="8496550" cy="1966433"/>
          </a:xfrm>
        </p:grpSpPr>
        <p:grpSp>
          <p:nvGrpSpPr>
            <p:cNvPr id="68" name="Group 142">
              <a:extLst>
                <a:ext uri="{FF2B5EF4-FFF2-40B4-BE49-F238E27FC236}">
                  <a16:creationId xmlns:a16="http://schemas.microsoft.com/office/drawing/2014/main" id="{60D46F93-EBF1-4A4E-A8EA-6E42D7F5469D}"/>
                </a:ext>
              </a:extLst>
            </p:cNvPr>
            <p:cNvGrpSpPr/>
            <p:nvPr/>
          </p:nvGrpSpPr>
          <p:grpSpPr>
            <a:xfrm>
              <a:off x="4613310" y="2724917"/>
              <a:ext cx="1892336" cy="1893743"/>
              <a:chOff x="5061285" y="2537516"/>
              <a:chExt cx="1855400" cy="1856779"/>
            </a:xfrm>
          </p:grpSpPr>
          <p:sp>
            <p:nvSpPr>
              <p:cNvPr id="98" name="Freeform 6">
                <a:extLst>
                  <a:ext uri="{FF2B5EF4-FFF2-40B4-BE49-F238E27FC236}">
                    <a16:creationId xmlns:a16="http://schemas.microsoft.com/office/drawing/2014/main" id="{C5528967-1214-40D1-A240-50B16344426D}"/>
                  </a:ext>
                </a:extLst>
              </p:cNvPr>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rgbClr val="505050"/>
              </a:solidFill>
              <a:ln w="9525">
                <a:solidFill>
                  <a:srgbClr val="2A57E8"/>
                </a:solidFill>
                <a:round/>
                <a:headEnd/>
                <a:tailEnd/>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99" name="Freeform 7">
                <a:extLst>
                  <a:ext uri="{FF2B5EF4-FFF2-40B4-BE49-F238E27FC236}">
                    <a16:creationId xmlns:a16="http://schemas.microsoft.com/office/drawing/2014/main" id="{77E0D5EA-2F9E-417B-B4B5-3560ABC36D54}"/>
                  </a:ext>
                </a:extLst>
              </p:cNvPr>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rgbClr val="505050"/>
              </a:solidFill>
              <a:ln w="9525">
                <a:solidFill>
                  <a:srgbClr val="2A57E8"/>
                </a:solidFill>
                <a:round/>
                <a:headEnd/>
                <a:tailEnd/>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100" name="Freeform 145">
                <a:extLst>
                  <a:ext uri="{FF2B5EF4-FFF2-40B4-BE49-F238E27FC236}">
                    <a16:creationId xmlns:a16="http://schemas.microsoft.com/office/drawing/2014/main" id="{4C35B0F4-6A55-4AE0-AF66-1475B638B6AB}"/>
                  </a:ext>
                </a:extLst>
              </p:cNvPr>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rgbClr val="2A57E8"/>
                </a:solidFill>
                <a:prstDash val="solid"/>
                <a:miter lim="800000"/>
                <a:headEnd type="none"/>
                <a:tailEnd type="none"/>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grpSp>
        <p:sp>
          <p:nvSpPr>
            <p:cNvPr id="69" name="Freeform 146">
              <a:extLst>
                <a:ext uri="{FF2B5EF4-FFF2-40B4-BE49-F238E27FC236}">
                  <a16:creationId xmlns:a16="http://schemas.microsoft.com/office/drawing/2014/main" id="{E23152B9-DFFA-45D4-BA40-EA12AC127CEC}"/>
                </a:ext>
              </a:extLst>
            </p:cNvPr>
            <p:cNvSpPr>
              <a:spLocks/>
            </p:cNvSpPr>
            <p:nvPr/>
          </p:nvSpPr>
          <p:spPr bwMode="auto">
            <a:xfrm>
              <a:off x="10104777" y="3300847"/>
              <a:ext cx="730861" cy="805847"/>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rgbClr val="505050"/>
            </a:solidFill>
            <a:ln>
              <a:solidFill>
                <a:srgbClr val="2A57E8"/>
              </a:solidFill>
            </a:ln>
          </p:spPr>
          <p:txBody>
            <a:bodyPr vert="horz" wrap="square" lIns="93247" tIns="46623" rIns="93247" bIns="46623" numCol="1" anchor="t" anchorCtr="0" compatLnSpc="1">
              <a:prstTxWarp prst="textNoShape">
                <a:avLst/>
              </a:prstTxWarp>
              <a:noAutofit/>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Segoe UI"/>
              </a:endParaRPr>
            </a:p>
          </p:txBody>
        </p:sp>
        <p:sp>
          <p:nvSpPr>
            <p:cNvPr id="70" name="Freeform 17">
              <a:extLst>
                <a:ext uri="{FF2B5EF4-FFF2-40B4-BE49-F238E27FC236}">
                  <a16:creationId xmlns:a16="http://schemas.microsoft.com/office/drawing/2014/main" id="{3734C0F8-81E6-4F8D-9357-C4289512C03B}"/>
                </a:ext>
              </a:extLst>
            </p:cNvPr>
            <p:cNvSpPr>
              <a:spLocks noEditPoints="1"/>
            </p:cNvSpPr>
            <p:nvPr/>
          </p:nvSpPr>
          <p:spPr bwMode="auto">
            <a:xfrm>
              <a:off x="3510351" y="3240922"/>
              <a:ext cx="383850" cy="464683"/>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rgbClr val="FF4073"/>
            </a:solidFill>
            <a:ln>
              <a:solidFill>
                <a:srgbClr val="FF4073"/>
              </a:solidFill>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71" name="Freeform 18">
              <a:extLst>
                <a:ext uri="{FF2B5EF4-FFF2-40B4-BE49-F238E27FC236}">
                  <a16:creationId xmlns:a16="http://schemas.microsoft.com/office/drawing/2014/main" id="{7F7356B5-503B-49EE-BB47-9BB21225293C}"/>
                </a:ext>
              </a:extLst>
            </p:cNvPr>
            <p:cNvSpPr>
              <a:spLocks noEditPoints="1"/>
            </p:cNvSpPr>
            <p:nvPr/>
          </p:nvSpPr>
          <p:spPr bwMode="auto">
            <a:xfrm>
              <a:off x="9018706" y="3240922"/>
              <a:ext cx="580261" cy="58032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rgbClr val="747474"/>
            </a:solidFill>
            <a:ln>
              <a:solidFill>
                <a:srgbClr val="FF4073"/>
              </a:solidFill>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72" name="Freeform 19">
              <a:extLst>
                <a:ext uri="{FF2B5EF4-FFF2-40B4-BE49-F238E27FC236}">
                  <a16:creationId xmlns:a16="http://schemas.microsoft.com/office/drawing/2014/main" id="{2033D043-5FFB-47C2-9B57-6E0AA89C728F}"/>
                </a:ext>
              </a:extLst>
            </p:cNvPr>
            <p:cNvSpPr>
              <a:spLocks noEditPoints="1"/>
            </p:cNvSpPr>
            <p:nvPr/>
          </p:nvSpPr>
          <p:spPr bwMode="auto">
            <a:xfrm>
              <a:off x="7147327" y="3240921"/>
              <a:ext cx="580261" cy="577529"/>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rgbClr val="747474"/>
            </a:solidFill>
            <a:ln>
              <a:solidFill>
                <a:srgbClr val="FF4073"/>
              </a:solidFill>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73" name="Freeform 20">
              <a:extLst>
                <a:ext uri="{FF2B5EF4-FFF2-40B4-BE49-F238E27FC236}">
                  <a16:creationId xmlns:a16="http://schemas.microsoft.com/office/drawing/2014/main" id="{1200FE13-1413-420C-8B63-A8CA3916631A}"/>
                </a:ext>
              </a:extLst>
            </p:cNvPr>
            <p:cNvSpPr>
              <a:spLocks noEditPoints="1"/>
            </p:cNvSpPr>
            <p:nvPr/>
          </p:nvSpPr>
          <p:spPr bwMode="auto">
            <a:xfrm>
              <a:off x="5216777" y="3240922"/>
              <a:ext cx="690849" cy="427267"/>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rgbClr val="747474"/>
            </a:solidFill>
            <a:ln>
              <a:solidFill>
                <a:srgbClr val="FF4073"/>
              </a:solidFill>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74" name="TextBox 151">
              <a:extLst>
                <a:ext uri="{FF2B5EF4-FFF2-40B4-BE49-F238E27FC236}">
                  <a16:creationId xmlns:a16="http://schemas.microsoft.com/office/drawing/2014/main" id="{FCCFFDF2-CC32-4C80-AD04-2DA85392891F}"/>
                </a:ext>
              </a:extLst>
            </p:cNvPr>
            <p:cNvSpPr txBox="1"/>
            <p:nvPr/>
          </p:nvSpPr>
          <p:spPr>
            <a:xfrm>
              <a:off x="8282154" y="3822181"/>
              <a:ext cx="2053363" cy="562418"/>
            </a:xfrm>
            <a:prstGeom prst="rect">
              <a:avLst/>
            </a:prstGeom>
            <a:noFill/>
            <a:ln>
              <a:noFill/>
            </a:ln>
          </p:spPr>
          <p:txBody>
            <a:bodyPr wrap="square" lIns="186494" tIns="149196" rIns="186494" bIns="149196" rtlCol="0">
              <a:spAutoFit/>
            </a:bodyPr>
            <a:lstStyle/>
            <a:p>
              <a:pPr algn="ctr" defTabSz="951121">
                <a:lnSpc>
                  <a:spcPct val="90000"/>
                </a:lnSpc>
                <a:spcAft>
                  <a:spcPts val="612"/>
                </a:spcAft>
                <a:defRPr/>
              </a:pPr>
              <a:r>
                <a:rPr lang="zh-CN" altLang="en-US" sz="1100" kern="0" dirty="0">
                  <a:solidFill>
                    <a:srgbClr val="2A57E8"/>
                  </a:solidFill>
                  <a:latin typeface="Segoe UI"/>
                </a:rPr>
                <a:t>服务</a:t>
              </a:r>
              <a:endParaRPr lang="en-US" sz="1100" kern="0" dirty="0">
                <a:solidFill>
                  <a:srgbClr val="2A57E8"/>
                </a:solidFill>
                <a:latin typeface="Segoe UI"/>
              </a:endParaRPr>
            </a:p>
          </p:txBody>
        </p:sp>
        <p:grpSp>
          <p:nvGrpSpPr>
            <p:cNvPr id="75" name="Group 152">
              <a:extLst>
                <a:ext uri="{FF2B5EF4-FFF2-40B4-BE49-F238E27FC236}">
                  <a16:creationId xmlns:a16="http://schemas.microsoft.com/office/drawing/2014/main" id="{02AEFBA3-D80B-4D37-9AAE-A05F55A41DF6}"/>
                </a:ext>
              </a:extLst>
            </p:cNvPr>
            <p:cNvGrpSpPr/>
            <p:nvPr/>
          </p:nvGrpSpPr>
          <p:grpSpPr>
            <a:xfrm>
              <a:off x="6485922" y="2783032"/>
              <a:ext cx="1891103" cy="1899589"/>
              <a:chOff x="6897346" y="2594497"/>
              <a:chExt cx="1854191" cy="1862511"/>
            </a:xfrm>
          </p:grpSpPr>
          <p:sp>
            <p:nvSpPr>
              <p:cNvPr id="95" name="Freeform 9">
                <a:extLst>
                  <a:ext uri="{FF2B5EF4-FFF2-40B4-BE49-F238E27FC236}">
                    <a16:creationId xmlns:a16="http://schemas.microsoft.com/office/drawing/2014/main" id="{6E4F2FCE-440E-47AF-B184-890316A4CE34}"/>
                  </a:ext>
                </a:extLst>
              </p:cNvPr>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rgbClr val="505050"/>
              </a:solidFill>
              <a:ln w="9525">
                <a:solidFill>
                  <a:srgbClr val="2A57E8"/>
                </a:solidFill>
                <a:round/>
                <a:headEnd/>
                <a:tailEnd/>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96" name="Freeform 8">
                <a:extLst>
                  <a:ext uri="{FF2B5EF4-FFF2-40B4-BE49-F238E27FC236}">
                    <a16:creationId xmlns:a16="http://schemas.microsoft.com/office/drawing/2014/main" id="{AD2EE94C-B7E6-4874-89A0-CD86AD7A3A50}"/>
                  </a:ext>
                </a:extLst>
              </p:cNvPr>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rgbClr val="505050"/>
              </a:solidFill>
              <a:ln w="9525">
                <a:solidFill>
                  <a:srgbClr val="2A57E8"/>
                </a:solidFill>
                <a:round/>
                <a:headEnd/>
                <a:tailEnd/>
              </a:ln>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97" name="Freeform 155">
                <a:extLst>
                  <a:ext uri="{FF2B5EF4-FFF2-40B4-BE49-F238E27FC236}">
                    <a16:creationId xmlns:a16="http://schemas.microsoft.com/office/drawing/2014/main" id="{BDE0CE64-8AA8-49EE-97EB-7BE8B97B5D37}"/>
                  </a:ext>
                </a:extLst>
              </p:cNvPr>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rgbClr val="2A57E8"/>
                </a:solidFill>
                <a:prstDash val="solid"/>
                <a:miter lim="800000"/>
                <a:headEnd type="none"/>
                <a:tailEnd type="none"/>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grpSp>
        <p:sp>
          <p:nvSpPr>
            <p:cNvPr id="76" name="TextBox 156">
              <a:extLst>
                <a:ext uri="{FF2B5EF4-FFF2-40B4-BE49-F238E27FC236}">
                  <a16:creationId xmlns:a16="http://schemas.microsoft.com/office/drawing/2014/main" id="{59BF39EA-CC22-4E9A-8596-780409D30346}"/>
                </a:ext>
              </a:extLst>
            </p:cNvPr>
            <p:cNvSpPr txBox="1"/>
            <p:nvPr/>
          </p:nvSpPr>
          <p:spPr>
            <a:xfrm>
              <a:off x="6356414" y="3822181"/>
              <a:ext cx="2212318" cy="562418"/>
            </a:xfrm>
            <a:prstGeom prst="rect">
              <a:avLst/>
            </a:prstGeom>
            <a:noFill/>
            <a:ln>
              <a:noFill/>
            </a:ln>
          </p:spPr>
          <p:txBody>
            <a:bodyPr wrap="square" lIns="186494" tIns="149196" rIns="186494" bIns="149196" rtlCol="0">
              <a:spAutoFit/>
            </a:bodyPr>
            <a:lstStyle/>
            <a:p>
              <a:pPr marR="0" lvl="0" indent="0" algn="ctr" defTabSz="951121" fontAlgn="auto">
                <a:lnSpc>
                  <a:spcPct val="90000"/>
                </a:lnSpc>
                <a:spcBef>
                  <a:spcPts val="0"/>
                </a:spcBef>
                <a:spcAft>
                  <a:spcPts val="612"/>
                </a:spcAft>
                <a:buClrTx/>
                <a:buSzTx/>
                <a:buFontTx/>
                <a:buNone/>
                <a:tabLst/>
                <a:defRPr/>
              </a:pPr>
              <a:r>
                <a:rPr lang="zh-CN" altLang="en-US" sz="1100" kern="0" dirty="0">
                  <a:solidFill>
                    <a:srgbClr val="2A57E8"/>
                  </a:solidFill>
                  <a:latin typeface="Segoe UI"/>
                </a:rPr>
                <a:t>维护</a:t>
              </a:r>
              <a:endParaRPr lang="en-US" sz="1100" kern="0" dirty="0">
                <a:solidFill>
                  <a:srgbClr val="2A57E8"/>
                </a:solidFill>
                <a:latin typeface="Segoe UI"/>
              </a:endParaRPr>
            </a:p>
          </p:txBody>
        </p:sp>
        <p:sp>
          <p:nvSpPr>
            <p:cNvPr id="77" name="TextBox 157">
              <a:extLst>
                <a:ext uri="{FF2B5EF4-FFF2-40B4-BE49-F238E27FC236}">
                  <a16:creationId xmlns:a16="http://schemas.microsoft.com/office/drawing/2014/main" id="{0CB262C9-58E1-44B0-A10E-81DCC87FB691}"/>
                </a:ext>
              </a:extLst>
            </p:cNvPr>
            <p:cNvSpPr txBox="1"/>
            <p:nvPr/>
          </p:nvSpPr>
          <p:spPr>
            <a:xfrm>
              <a:off x="4665086" y="3822181"/>
              <a:ext cx="2098361" cy="827348"/>
            </a:xfrm>
            <a:prstGeom prst="rect">
              <a:avLst/>
            </a:prstGeom>
            <a:noFill/>
            <a:ln>
              <a:noFill/>
            </a:ln>
          </p:spPr>
          <p:txBody>
            <a:bodyPr wrap="square" lIns="186494" tIns="149196" rIns="186494" bIns="149196" rtlCol="0">
              <a:spAutoFit/>
            </a:bodyPr>
            <a:lstStyle/>
            <a:p>
              <a:pPr algn="ctr" defTabSz="951121">
                <a:lnSpc>
                  <a:spcPct val="90000"/>
                </a:lnSpc>
                <a:spcAft>
                  <a:spcPts val="612"/>
                </a:spcAft>
                <a:defRPr/>
              </a:pPr>
              <a:r>
                <a:rPr lang="zh-CN" altLang="en-US" sz="1100" kern="0" dirty="0">
                  <a:solidFill>
                    <a:srgbClr val="2A57E8"/>
                  </a:solidFill>
                  <a:latin typeface="Segoe UI"/>
                </a:rPr>
                <a:t>元数据对象</a:t>
              </a:r>
              <a:endParaRPr lang="en-US" sz="1100" kern="0" dirty="0">
                <a:solidFill>
                  <a:srgbClr val="2A57E8"/>
                </a:solidFill>
                <a:latin typeface="Segoe UI"/>
              </a:endParaRPr>
            </a:p>
          </p:txBody>
        </p:sp>
        <p:sp>
          <p:nvSpPr>
            <p:cNvPr id="78" name="TextBox 158">
              <a:extLst>
                <a:ext uri="{FF2B5EF4-FFF2-40B4-BE49-F238E27FC236}">
                  <a16:creationId xmlns:a16="http://schemas.microsoft.com/office/drawing/2014/main" id="{B4787CCC-4519-4A45-A5CC-D479C1328AFF}"/>
                </a:ext>
              </a:extLst>
            </p:cNvPr>
            <p:cNvSpPr txBox="1"/>
            <p:nvPr/>
          </p:nvSpPr>
          <p:spPr>
            <a:xfrm>
              <a:off x="2856829" y="3822180"/>
              <a:ext cx="1682800" cy="579589"/>
            </a:xfrm>
            <a:prstGeom prst="rect">
              <a:avLst/>
            </a:prstGeom>
            <a:noFill/>
            <a:ln>
              <a:noFill/>
            </a:ln>
          </p:spPr>
          <p:txBody>
            <a:bodyPr wrap="square" lIns="186494" tIns="149196" rIns="186494" bIns="149196" rtlCol="0">
              <a:spAutoFit/>
            </a:bodyPr>
            <a:lstStyle/>
            <a:p>
              <a:pPr marL="0" marR="0" lvl="0" indent="0" algn="ctr" defTabSz="951121" eaLnBrk="1" fontAlgn="auto" latinLnBrk="0" hangingPunct="1">
                <a:lnSpc>
                  <a:spcPct val="90000"/>
                </a:lnSpc>
                <a:spcBef>
                  <a:spcPts val="0"/>
                </a:spcBef>
                <a:spcAft>
                  <a:spcPts val="612"/>
                </a:spcAft>
                <a:buClrTx/>
                <a:buSzTx/>
                <a:buFontTx/>
                <a:buNone/>
                <a:tabLst/>
                <a:defRPr/>
              </a:pPr>
              <a:r>
                <a:rPr kumimoji="0" lang="zh-CN" altLang="en-US" sz="1100" b="0" i="0" u="none" strike="noStrike" kern="0" cap="none" spc="0" normalizeH="0" baseline="0" noProof="0" dirty="0">
                  <a:ln>
                    <a:noFill/>
                  </a:ln>
                  <a:solidFill>
                    <a:srgbClr val="2A57E8"/>
                  </a:solidFill>
                  <a:effectLst/>
                  <a:uLnTx/>
                  <a:uFillTx/>
                  <a:latin typeface="Segoe UI"/>
                </a:rPr>
                <a:t>接入</a:t>
              </a:r>
              <a:endParaRPr kumimoji="0" lang="en-US" sz="1100" b="0" i="0" u="none" strike="noStrike" kern="0" cap="none" spc="0" normalizeH="0" baseline="0" noProof="0" dirty="0">
                <a:ln>
                  <a:noFill/>
                </a:ln>
                <a:solidFill>
                  <a:srgbClr val="2A57E8"/>
                </a:solidFill>
                <a:effectLst/>
                <a:uLnTx/>
                <a:uFillTx/>
                <a:latin typeface="Segoe UI"/>
              </a:endParaRPr>
            </a:p>
          </p:txBody>
        </p:sp>
        <p:grpSp>
          <p:nvGrpSpPr>
            <p:cNvPr id="79" name="Group 159">
              <a:extLst>
                <a:ext uri="{FF2B5EF4-FFF2-40B4-BE49-F238E27FC236}">
                  <a16:creationId xmlns:a16="http://schemas.microsoft.com/office/drawing/2014/main" id="{826A8640-E77B-4F72-BA81-B8BDCD943142}"/>
                </a:ext>
              </a:extLst>
            </p:cNvPr>
            <p:cNvGrpSpPr/>
            <p:nvPr/>
          </p:nvGrpSpPr>
          <p:grpSpPr>
            <a:xfrm>
              <a:off x="2835789" y="2783032"/>
              <a:ext cx="1797247" cy="1893915"/>
              <a:chOff x="2912109" y="3202974"/>
              <a:chExt cx="1762167" cy="1856948"/>
            </a:xfrm>
          </p:grpSpPr>
          <p:sp>
            <p:nvSpPr>
              <p:cNvPr id="93" name="Freeform 160">
                <a:extLst>
                  <a:ext uri="{FF2B5EF4-FFF2-40B4-BE49-F238E27FC236}">
                    <a16:creationId xmlns:a16="http://schemas.microsoft.com/office/drawing/2014/main" id="{993DED1A-B68E-4209-BA71-CBFEAA43C85E}"/>
                  </a:ext>
                </a:extLst>
              </p:cNvPr>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rgbClr val="505050"/>
              </a:solidFill>
              <a:ln w="9525">
                <a:solidFill>
                  <a:srgbClr val="2A57E8"/>
                </a:solidFill>
                <a:round/>
                <a:headEnd/>
                <a:tailEnd/>
              </a:ln>
            </p:spPr>
            <p:txBody>
              <a:bodyPr vert="horz" wrap="square" lIns="93247" tIns="46623" rIns="93247" bIns="46623" numCol="1" anchor="t" anchorCtr="0" compatLnSpc="1">
                <a:prstTxWarp prst="textNoShape">
                  <a:avLst/>
                </a:prstTxWarp>
                <a:noAutofit/>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94" name="Freeform 161">
                <a:extLst>
                  <a:ext uri="{FF2B5EF4-FFF2-40B4-BE49-F238E27FC236}">
                    <a16:creationId xmlns:a16="http://schemas.microsoft.com/office/drawing/2014/main" id="{DB30FF23-F9D9-4080-9471-4CE35373A16E}"/>
                  </a:ext>
                </a:extLst>
              </p:cNvPr>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rgbClr val="2A57E8"/>
                </a:solidFill>
                <a:prstDash val="solid"/>
                <a:miter lim="800000"/>
                <a:headEnd type="none"/>
                <a:tailEnd type="none"/>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grpSp>
        <p:grpSp>
          <p:nvGrpSpPr>
            <p:cNvPr id="80" name="Group 162">
              <a:extLst>
                <a:ext uri="{FF2B5EF4-FFF2-40B4-BE49-F238E27FC236}">
                  <a16:creationId xmlns:a16="http://schemas.microsoft.com/office/drawing/2014/main" id="{68998547-CD9F-4838-A640-86B387CF9E39}"/>
                </a:ext>
              </a:extLst>
            </p:cNvPr>
            <p:cNvGrpSpPr/>
            <p:nvPr/>
          </p:nvGrpSpPr>
          <p:grpSpPr>
            <a:xfrm>
              <a:off x="8357300" y="2716188"/>
              <a:ext cx="1733147" cy="1902473"/>
              <a:chOff x="8021047" y="3137434"/>
              <a:chExt cx="1699318" cy="1865339"/>
            </a:xfrm>
          </p:grpSpPr>
          <p:grpSp>
            <p:nvGrpSpPr>
              <p:cNvPr id="89" name="Group 163">
                <a:extLst>
                  <a:ext uri="{FF2B5EF4-FFF2-40B4-BE49-F238E27FC236}">
                    <a16:creationId xmlns:a16="http://schemas.microsoft.com/office/drawing/2014/main" id="{EEBD74BC-F187-4D96-A9D9-65AD6431CD4E}"/>
                  </a:ext>
                </a:extLst>
              </p:cNvPr>
              <p:cNvGrpSpPr/>
              <p:nvPr/>
            </p:nvGrpSpPr>
            <p:grpSpPr>
              <a:xfrm>
                <a:off x="8021047" y="3202974"/>
                <a:ext cx="1699318" cy="1799799"/>
                <a:chOff x="8732197" y="2594497"/>
                <a:chExt cx="1699318" cy="1799799"/>
              </a:xfrm>
            </p:grpSpPr>
            <p:sp>
              <p:nvSpPr>
                <p:cNvPr id="91" name="Freeform 165">
                  <a:extLst>
                    <a:ext uri="{FF2B5EF4-FFF2-40B4-BE49-F238E27FC236}">
                      <a16:creationId xmlns:a16="http://schemas.microsoft.com/office/drawing/2014/main" id="{2B252924-BD54-46A0-BDFB-6251DA6C183D}"/>
                    </a:ext>
                  </a:extLst>
                </p:cNvPr>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rgbClr val="505050"/>
                </a:solidFill>
                <a:ln w="9525">
                  <a:solidFill>
                    <a:srgbClr val="2A57E8"/>
                  </a:solidFill>
                  <a:round/>
                  <a:headEnd/>
                  <a:tailEnd/>
                </a:ln>
              </p:spPr>
              <p:txBody>
                <a:bodyPr vert="horz" wrap="square" lIns="93247" tIns="46623" rIns="93247" bIns="46623" numCol="1" anchor="t" anchorCtr="0" compatLnSpc="1">
                  <a:prstTxWarp prst="textNoShape">
                    <a:avLst/>
                  </a:prstTxWarp>
                  <a:noAutofit/>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sp>
              <p:nvSpPr>
                <p:cNvPr id="92" name="Freeform 166">
                  <a:extLst>
                    <a:ext uri="{FF2B5EF4-FFF2-40B4-BE49-F238E27FC236}">
                      <a16:creationId xmlns:a16="http://schemas.microsoft.com/office/drawing/2014/main" id="{38F23FA3-A32D-4643-84D6-9007126D2C0F}"/>
                    </a:ext>
                  </a:extLst>
                </p:cNvPr>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rgbClr val="505050"/>
                </a:solidFill>
                <a:ln w="9525">
                  <a:solidFill>
                    <a:srgbClr val="2A57E8"/>
                  </a:solidFill>
                  <a:round/>
                  <a:headEnd/>
                  <a:tailEnd/>
                </a:ln>
              </p:spPr>
              <p:txBody>
                <a:bodyPr vert="horz" wrap="square" lIns="93247" tIns="46623" rIns="93247" bIns="46623" numCol="1" anchor="t" anchorCtr="0" compatLnSpc="1">
                  <a:prstTxWarp prst="textNoShape">
                    <a:avLst/>
                  </a:prstTxWarp>
                  <a:noAutofit/>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7"/>
                    </a:solidFill>
                    <a:effectLst/>
                    <a:uLnTx/>
                    <a:uFillTx/>
                    <a:latin typeface="Segoe UI"/>
                  </a:endParaRPr>
                </a:p>
              </p:txBody>
            </p:sp>
          </p:grpSp>
          <p:sp>
            <p:nvSpPr>
              <p:cNvPr id="90" name="Freeform 164">
                <a:extLst>
                  <a:ext uri="{FF2B5EF4-FFF2-40B4-BE49-F238E27FC236}">
                    <a16:creationId xmlns:a16="http://schemas.microsoft.com/office/drawing/2014/main" id="{74BDB38F-B87F-41AB-8060-39908BADB86A}"/>
                  </a:ext>
                </a:extLst>
              </p:cNvPr>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cap="flat" cmpd="sng" algn="ctr">
                <a:solidFill>
                  <a:srgbClr val="2A57E8"/>
                </a:solidFill>
                <a:prstDash val="solid"/>
                <a:miter lim="800000"/>
                <a:headEnd type="none"/>
                <a:tailEnd type="none"/>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0078D7"/>
                  </a:solidFill>
                  <a:effectLst/>
                  <a:uLnTx/>
                  <a:uFillTx/>
                  <a:latin typeface="Segoe UI"/>
                  <a:ea typeface="Segoe UI" pitchFamily="34" charset="0"/>
                  <a:cs typeface="Segoe UI" pitchFamily="34" charset="0"/>
                </a:endParaRPr>
              </a:p>
            </p:txBody>
          </p:sp>
        </p:grpSp>
        <p:sp>
          <p:nvSpPr>
            <p:cNvPr id="84" name="Freeform 176">
              <a:extLst>
                <a:ext uri="{FF2B5EF4-FFF2-40B4-BE49-F238E27FC236}">
                  <a16:creationId xmlns:a16="http://schemas.microsoft.com/office/drawing/2014/main" id="{8C6DA575-B446-487F-B407-E78B3000EE2C}"/>
                </a:ext>
              </a:extLst>
            </p:cNvPr>
            <p:cNvSpPr>
              <a:spLocks/>
            </p:cNvSpPr>
            <p:nvPr/>
          </p:nvSpPr>
          <p:spPr bwMode="auto">
            <a:xfrm>
              <a:off x="2339088" y="3380953"/>
              <a:ext cx="616696" cy="661187"/>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rgbClr val="505050"/>
            </a:solidFill>
            <a:ln>
              <a:solidFill>
                <a:srgbClr val="2A57E8"/>
              </a:solidFill>
            </a:ln>
          </p:spPr>
          <p:txBody>
            <a:bodyPr vert="horz" wrap="square" lIns="93247" tIns="46623" rIns="93247" bIns="46623" numCol="1" anchor="t" anchorCtr="0" compatLnSpc="1">
              <a:prstTxWarp prst="textNoShape">
                <a:avLst/>
              </a:prstTxWarp>
              <a:noAutofit/>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Segoe UI"/>
              </a:endParaRPr>
            </a:p>
          </p:txBody>
        </p:sp>
      </p:grpSp>
      <p:sp>
        <p:nvSpPr>
          <p:cNvPr id="3" name="矩形: 圆角 2">
            <a:extLst>
              <a:ext uri="{FF2B5EF4-FFF2-40B4-BE49-F238E27FC236}">
                <a16:creationId xmlns:a16="http://schemas.microsoft.com/office/drawing/2014/main" id="{DEB6A5D9-F881-488D-A22C-6EB4E315F9A7}"/>
              </a:ext>
            </a:extLst>
          </p:cNvPr>
          <p:cNvSpPr/>
          <p:nvPr/>
        </p:nvSpPr>
        <p:spPr bwMode="auto">
          <a:xfrm>
            <a:off x="4480895" y="2983032"/>
            <a:ext cx="876049" cy="291228"/>
          </a:xfrm>
          <a:prstGeom prst="roundRect">
            <a:avLst/>
          </a:prstGeom>
          <a:noFill/>
          <a:ln>
            <a:solidFill>
              <a:schemeClr val="bg1">
                <a:lumMod val="8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技术元数据</a:t>
            </a:r>
          </a:p>
        </p:txBody>
      </p:sp>
      <p:sp>
        <p:nvSpPr>
          <p:cNvPr id="42" name="矩形: 圆角 41">
            <a:extLst>
              <a:ext uri="{FF2B5EF4-FFF2-40B4-BE49-F238E27FC236}">
                <a16:creationId xmlns:a16="http://schemas.microsoft.com/office/drawing/2014/main" id="{0EEC3A8F-4C6B-44F8-9CC8-4129CCE1461B}"/>
              </a:ext>
            </a:extLst>
          </p:cNvPr>
          <p:cNvSpPr/>
          <p:nvPr/>
        </p:nvSpPr>
        <p:spPr bwMode="auto">
          <a:xfrm>
            <a:off x="4480894" y="3315218"/>
            <a:ext cx="884973" cy="291228"/>
          </a:xfrm>
          <a:prstGeom prst="roundRect">
            <a:avLst/>
          </a:prstGeom>
          <a:noFill/>
          <a:ln>
            <a:solidFill>
              <a:schemeClr val="bg1">
                <a:lumMod val="8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业务元数据</a:t>
            </a:r>
          </a:p>
        </p:txBody>
      </p:sp>
      <p:sp>
        <p:nvSpPr>
          <p:cNvPr id="43" name="矩形: 圆角 42">
            <a:extLst>
              <a:ext uri="{FF2B5EF4-FFF2-40B4-BE49-F238E27FC236}">
                <a16:creationId xmlns:a16="http://schemas.microsoft.com/office/drawing/2014/main" id="{C3206859-8BDB-41F7-9E67-2D34BBBA1154}"/>
              </a:ext>
            </a:extLst>
          </p:cNvPr>
          <p:cNvSpPr/>
          <p:nvPr/>
        </p:nvSpPr>
        <p:spPr bwMode="auto">
          <a:xfrm>
            <a:off x="4475803" y="3640270"/>
            <a:ext cx="884974" cy="291228"/>
          </a:xfrm>
          <a:prstGeom prst="roundRect">
            <a:avLst/>
          </a:prstGeom>
          <a:noFill/>
          <a:ln>
            <a:solidFill>
              <a:schemeClr val="bg1">
                <a:lumMod val="8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管理元数据</a:t>
            </a:r>
          </a:p>
        </p:txBody>
      </p:sp>
      <p:sp>
        <p:nvSpPr>
          <p:cNvPr id="44" name="矩形: 圆角 43">
            <a:extLst>
              <a:ext uri="{FF2B5EF4-FFF2-40B4-BE49-F238E27FC236}">
                <a16:creationId xmlns:a16="http://schemas.microsoft.com/office/drawing/2014/main" id="{23F18C69-142B-4472-81CB-074B582E75CE}"/>
              </a:ext>
            </a:extLst>
          </p:cNvPr>
          <p:cNvSpPr/>
          <p:nvPr/>
        </p:nvSpPr>
        <p:spPr bwMode="auto">
          <a:xfrm>
            <a:off x="1336668" y="1657329"/>
            <a:ext cx="1006950" cy="291228"/>
          </a:xfrm>
          <a:prstGeom prst="roundRect">
            <a:avLst/>
          </a:prstGeom>
          <a:noFill/>
          <a:ln>
            <a:solidFill>
              <a:schemeClr val="bg1">
                <a:lumMod val="8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200" dirty="0">
                <a:solidFill>
                  <a:srgbClr val="2A57E8"/>
                </a:solidFill>
              </a:rPr>
              <a:t>自动获取</a:t>
            </a:r>
          </a:p>
        </p:txBody>
      </p:sp>
      <p:sp>
        <p:nvSpPr>
          <p:cNvPr id="45" name="矩形: 圆角 44">
            <a:extLst>
              <a:ext uri="{FF2B5EF4-FFF2-40B4-BE49-F238E27FC236}">
                <a16:creationId xmlns:a16="http://schemas.microsoft.com/office/drawing/2014/main" id="{04D3B993-BD58-4682-8C82-2EB60EB58830}"/>
              </a:ext>
            </a:extLst>
          </p:cNvPr>
          <p:cNvSpPr/>
          <p:nvPr/>
        </p:nvSpPr>
        <p:spPr bwMode="auto">
          <a:xfrm>
            <a:off x="1337603" y="2289000"/>
            <a:ext cx="1006950" cy="291228"/>
          </a:xfrm>
          <a:prstGeom prst="roundRect">
            <a:avLst/>
          </a:prstGeom>
          <a:noFill/>
          <a:ln>
            <a:solidFill>
              <a:schemeClr val="bg1">
                <a:lumMod val="8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200" dirty="0">
                <a:solidFill>
                  <a:srgbClr val="2A57E8"/>
                </a:solidFill>
              </a:rPr>
              <a:t>手工获取</a:t>
            </a:r>
          </a:p>
        </p:txBody>
      </p:sp>
      <p:sp>
        <p:nvSpPr>
          <p:cNvPr id="46" name="矩形: 圆角 45">
            <a:extLst>
              <a:ext uri="{FF2B5EF4-FFF2-40B4-BE49-F238E27FC236}">
                <a16:creationId xmlns:a16="http://schemas.microsoft.com/office/drawing/2014/main" id="{34D9D8C2-96CF-470A-AD0B-E0F0BBBD470F}"/>
              </a:ext>
            </a:extLst>
          </p:cNvPr>
          <p:cNvSpPr/>
          <p:nvPr/>
        </p:nvSpPr>
        <p:spPr bwMode="auto">
          <a:xfrm>
            <a:off x="7543546" y="1840176"/>
            <a:ext cx="1025925" cy="296465"/>
          </a:xfrm>
          <a:prstGeom prst="roundRect">
            <a:avLst/>
          </a:prstGeom>
          <a:noFill/>
          <a:ln>
            <a:solidFill>
              <a:srgbClr val="D9D9D9"/>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血缘分析</a:t>
            </a:r>
          </a:p>
        </p:txBody>
      </p:sp>
      <p:sp>
        <p:nvSpPr>
          <p:cNvPr id="47" name="矩形: 圆角 46">
            <a:extLst>
              <a:ext uri="{FF2B5EF4-FFF2-40B4-BE49-F238E27FC236}">
                <a16:creationId xmlns:a16="http://schemas.microsoft.com/office/drawing/2014/main" id="{49074037-C29D-4682-B2B2-A05F74203734}"/>
              </a:ext>
            </a:extLst>
          </p:cNvPr>
          <p:cNvSpPr/>
          <p:nvPr/>
        </p:nvSpPr>
        <p:spPr bwMode="auto">
          <a:xfrm>
            <a:off x="7525646" y="2179711"/>
            <a:ext cx="1050268" cy="296465"/>
          </a:xfrm>
          <a:prstGeom prst="roundRect">
            <a:avLst/>
          </a:prstGeom>
          <a:noFill/>
          <a:ln>
            <a:solidFill>
              <a:srgbClr val="D9D9D9"/>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影响分析</a:t>
            </a:r>
          </a:p>
        </p:txBody>
      </p:sp>
      <p:sp>
        <p:nvSpPr>
          <p:cNvPr id="48" name="矩形: 圆角 47">
            <a:extLst>
              <a:ext uri="{FF2B5EF4-FFF2-40B4-BE49-F238E27FC236}">
                <a16:creationId xmlns:a16="http://schemas.microsoft.com/office/drawing/2014/main" id="{7E75424A-152B-432F-B50F-B673FA4D41F6}"/>
              </a:ext>
            </a:extLst>
          </p:cNvPr>
          <p:cNvSpPr/>
          <p:nvPr/>
        </p:nvSpPr>
        <p:spPr bwMode="auto">
          <a:xfrm>
            <a:off x="7543546" y="2520094"/>
            <a:ext cx="1025925" cy="296465"/>
          </a:xfrm>
          <a:prstGeom prst="roundRect">
            <a:avLst/>
          </a:prstGeom>
          <a:noFill/>
          <a:ln>
            <a:solidFill>
              <a:srgbClr val="D9D9D9"/>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质量分析</a:t>
            </a:r>
          </a:p>
        </p:txBody>
      </p:sp>
      <p:sp>
        <p:nvSpPr>
          <p:cNvPr id="49" name="矩形: 圆角 48">
            <a:extLst>
              <a:ext uri="{FF2B5EF4-FFF2-40B4-BE49-F238E27FC236}">
                <a16:creationId xmlns:a16="http://schemas.microsoft.com/office/drawing/2014/main" id="{E56FE6A4-A6A0-4FC9-9673-E9A8F26B8FC1}"/>
              </a:ext>
            </a:extLst>
          </p:cNvPr>
          <p:cNvSpPr/>
          <p:nvPr/>
        </p:nvSpPr>
        <p:spPr bwMode="auto">
          <a:xfrm>
            <a:off x="7370999" y="1380580"/>
            <a:ext cx="1397982" cy="1579016"/>
          </a:xfrm>
          <a:prstGeom prst="roundRect">
            <a:avLst/>
          </a:prstGeom>
          <a:noFill/>
          <a:ln>
            <a:solidFill>
              <a:schemeClr val="bg1">
                <a:lumMod val="6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solidFill>
                  <a:srgbClr val="2A57E8"/>
                </a:solidFill>
              </a:rPr>
              <a:t>数据血缘分析</a:t>
            </a:r>
          </a:p>
        </p:txBody>
      </p:sp>
      <p:sp>
        <p:nvSpPr>
          <p:cNvPr id="50" name="矩形: 圆角 49">
            <a:extLst>
              <a:ext uri="{FF2B5EF4-FFF2-40B4-BE49-F238E27FC236}">
                <a16:creationId xmlns:a16="http://schemas.microsoft.com/office/drawing/2014/main" id="{3E606A18-A8C1-4685-9668-5B2636E31D0E}"/>
              </a:ext>
            </a:extLst>
          </p:cNvPr>
          <p:cNvSpPr/>
          <p:nvPr/>
        </p:nvSpPr>
        <p:spPr bwMode="auto">
          <a:xfrm>
            <a:off x="8992204" y="1840176"/>
            <a:ext cx="1036417" cy="296465"/>
          </a:xfrm>
          <a:prstGeom prst="roundRect">
            <a:avLst/>
          </a:prstGeom>
          <a:noFill/>
          <a:ln>
            <a:solidFill>
              <a:srgbClr val="D9D9D9"/>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数据资产目录</a:t>
            </a:r>
          </a:p>
        </p:txBody>
      </p:sp>
      <p:sp>
        <p:nvSpPr>
          <p:cNvPr id="51" name="矩形: 圆角 50">
            <a:extLst>
              <a:ext uri="{FF2B5EF4-FFF2-40B4-BE49-F238E27FC236}">
                <a16:creationId xmlns:a16="http://schemas.microsoft.com/office/drawing/2014/main" id="{80092534-B0D2-4C0D-8F6C-BBA70F865E02}"/>
              </a:ext>
            </a:extLst>
          </p:cNvPr>
          <p:cNvSpPr/>
          <p:nvPr/>
        </p:nvSpPr>
        <p:spPr bwMode="auto">
          <a:xfrm>
            <a:off x="8992204" y="2167256"/>
            <a:ext cx="1036417" cy="296465"/>
          </a:xfrm>
          <a:prstGeom prst="roundRect">
            <a:avLst/>
          </a:prstGeom>
          <a:noFill/>
          <a:ln>
            <a:solidFill>
              <a:srgbClr val="D9D9D9"/>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数据表元数据</a:t>
            </a:r>
          </a:p>
        </p:txBody>
      </p:sp>
      <p:sp>
        <p:nvSpPr>
          <p:cNvPr id="52" name="矩形: 圆角 51">
            <a:extLst>
              <a:ext uri="{FF2B5EF4-FFF2-40B4-BE49-F238E27FC236}">
                <a16:creationId xmlns:a16="http://schemas.microsoft.com/office/drawing/2014/main" id="{DC337182-0362-4FEE-85CB-AA3AB7C2B625}"/>
              </a:ext>
            </a:extLst>
          </p:cNvPr>
          <p:cNvSpPr/>
          <p:nvPr/>
        </p:nvSpPr>
        <p:spPr bwMode="auto">
          <a:xfrm>
            <a:off x="8992203" y="2516376"/>
            <a:ext cx="1183135" cy="296465"/>
          </a:xfrm>
          <a:prstGeom prst="roundRect">
            <a:avLst/>
          </a:prstGeom>
          <a:noFill/>
          <a:ln>
            <a:solidFill>
              <a:srgbClr val="D9D9D9"/>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数据表字段元数据</a:t>
            </a:r>
          </a:p>
        </p:txBody>
      </p:sp>
      <p:sp>
        <p:nvSpPr>
          <p:cNvPr id="53" name="矩形: 圆角 52">
            <a:extLst>
              <a:ext uri="{FF2B5EF4-FFF2-40B4-BE49-F238E27FC236}">
                <a16:creationId xmlns:a16="http://schemas.microsoft.com/office/drawing/2014/main" id="{89174BF1-1378-4621-8F58-0C317612EDF9}"/>
              </a:ext>
            </a:extLst>
          </p:cNvPr>
          <p:cNvSpPr/>
          <p:nvPr/>
        </p:nvSpPr>
        <p:spPr bwMode="auto">
          <a:xfrm>
            <a:off x="8824526" y="1384792"/>
            <a:ext cx="1397982" cy="1579016"/>
          </a:xfrm>
          <a:prstGeom prst="roundRect">
            <a:avLst/>
          </a:prstGeom>
          <a:noFill/>
          <a:ln>
            <a:solidFill>
              <a:schemeClr val="bg1">
                <a:lumMod val="6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solidFill>
                  <a:srgbClr val="2A57E8"/>
                </a:solidFill>
              </a:rPr>
              <a:t>数据资产分析</a:t>
            </a:r>
          </a:p>
        </p:txBody>
      </p:sp>
      <p:sp>
        <p:nvSpPr>
          <p:cNvPr id="54" name="矩形: 圆角 53">
            <a:extLst>
              <a:ext uri="{FF2B5EF4-FFF2-40B4-BE49-F238E27FC236}">
                <a16:creationId xmlns:a16="http://schemas.microsoft.com/office/drawing/2014/main" id="{0B9E56ED-7569-492D-AF06-D96332E84C41}"/>
              </a:ext>
            </a:extLst>
          </p:cNvPr>
          <p:cNvSpPr/>
          <p:nvPr/>
        </p:nvSpPr>
        <p:spPr bwMode="auto">
          <a:xfrm>
            <a:off x="8925463" y="3072697"/>
            <a:ext cx="1249876" cy="296465"/>
          </a:xfrm>
          <a:prstGeom prst="roundRect">
            <a:avLst/>
          </a:prstGeom>
          <a:noFill/>
          <a:ln>
            <a:solidFill>
              <a:schemeClr val="bg1">
                <a:lumMod val="6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数据赋能运维监控</a:t>
            </a:r>
          </a:p>
        </p:txBody>
      </p:sp>
      <p:sp>
        <p:nvSpPr>
          <p:cNvPr id="55" name="矩形: 圆角 54">
            <a:extLst>
              <a:ext uri="{FF2B5EF4-FFF2-40B4-BE49-F238E27FC236}">
                <a16:creationId xmlns:a16="http://schemas.microsoft.com/office/drawing/2014/main" id="{D0556A4D-6752-4426-913B-8518C880406A}"/>
              </a:ext>
            </a:extLst>
          </p:cNvPr>
          <p:cNvSpPr/>
          <p:nvPr/>
        </p:nvSpPr>
        <p:spPr bwMode="auto">
          <a:xfrm>
            <a:off x="7495587" y="3084823"/>
            <a:ext cx="1249876" cy="296465"/>
          </a:xfrm>
          <a:prstGeom prst="roundRect">
            <a:avLst/>
          </a:prstGeom>
          <a:noFill/>
          <a:ln>
            <a:solidFill>
              <a:schemeClr val="bg1">
                <a:lumMod val="6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数据服务感知</a:t>
            </a:r>
          </a:p>
        </p:txBody>
      </p:sp>
      <p:sp>
        <p:nvSpPr>
          <p:cNvPr id="56" name="矩形: 圆角 55">
            <a:extLst>
              <a:ext uri="{FF2B5EF4-FFF2-40B4-BE49-F238E27FC236}">
                <a16:creationId xmlns:a16="http://schemas.microsoft.com/office/drawing/2014/main" id="{16EAF6FC-4988-4F92-9B71-C8C90956BACB}"/>
              </a:ext>
            </a:extLst>
          </p:cNvPr>
          <p:cNvSpPr/>
          <p:nvPr/>
        </p:nvSpPr>
        <p:spPr bwMode="auto">
          <a:xfrm>
            <a:off x="4351392" y="2648029"/>
            <a:ext cx="1397983" cy="1368992"/>
          </a:xfrm>
          <a:prstGeom prst="roundRect">
            <a:avLst/>
          </a:prstGeom>
          <a:noFill/>
          <a:ln>
            <a:solidFill>
              <a:schemeClr val="bg1">
                <a:lumMod val="6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zh-CN" altLang="en-US" sz="1200" dirty="0">
                <a:solidFill>
                  <a:srgbClr val="2A57E8"/>
                </a:solidFill>
              </a:rPr>
              <a:t>元数据对象</a:t>
            </a:r>
          </a:p>
        </p:txBody>
      </p:sp>
      <p:sp>
        <p:nvSpPr>
          <p:cNvPr id="62" name="矩形: 圆角 61">
            <a:extLst>
              <a:ext uri="{FF2B5EF4-FFF2-40B4-BE49-F238E27FC236}">
                <a16:creationId xmlns:a16="http://schemas.microsoft.com/office/drawing/2014/main" id="{DBA3A912-ABD5-4AF7-8489-2ABE93BB3A2D}"/>
              </a:ext>
            </a:extLst>
          </p:cNvPr>
          <p:cNvSpPr/>
          <p:nvPr/>
        </p:nvSpPr>
        <p:spPr bwMode="auto">
          <a:xfrm>
            <a:off x="5416184" y="3012291"/>
            <a:ext cx="265030" cy="836326"/>
          </a:xfrm>
          <a:prstGeom prst="roundRect">
            <a:avLst/>
          </a:prstGeom>
          <a:noFill/>
          <a:ln>
            <a:solidFill>
              <a:schemeClr val="bg1">
                <a:lumMod val="85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zh-CN" altLang="en-US" sz="1000" dirty="0">
                <a:solidFill>
                  <a:schemeClr val="tx1">
                    <a:lumMod val="75000"/>
                  </a:schemeClr>
                </a:solidFill>
              </a:rPr>
              <a:t>指标数据</a:t>
            </a:r>
          </a:p>
        </p:txBody>
      </p:sp>
      <p:pic>
        <p:nvPicPr>
          <p:cNvPr id="4" name="图片 3">
            <a:extLst>
              <a:ext uri="{FF2B5EF4-FFF2-40B4-BE49-F238E27FC236}">
                <a16:creationId xmlns:a16="http://schemas.microsoft.com/office/drawing/2014/main" id="{CEA9A1CD-B371-A444-BB54-B34A04D1C0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29807" y="4207036"/>
            <a:ext cx="4538950" cy="2476077"/>
          </a:xfrm>
          <a:prstGeom prst="rect">
            <a:avLst/>
          </a:prstGeom>
          <a:ln>
            <a:noFill/>
          </a:ln>
          <a:effectLst>
            <a:outerShdw blurRad="292100" dist="139700" dir="2700000" sx="97715" sy="97715" algn="tl" rotWithShape="0">
              <a:srgbClr val="2A57E8">
                <a:alpha val="65000"/>
              </a:srgbClr>
            </a:outerShdw>
          </a:effectLst>
        </p:spPr>
      </p:pic>
      <p:pic>
        <p:nvPicPr>
          <p:cNvPr id="5" name="图片 4">
            <a:extLst>
              <a:ext uri="{FF2B5EF4-FFF2-40B4-BE49-F238E27FC236}">
                <a16:creationId xmlns:a16="http://schemas.microsoft.com/office/drawing/2014/main" id="{48C4DA45-862C-C444-9444-61CCE764B9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3102" y="4207036"/>
            <a:ext cx="4517392" cy="2477178"/>
          </a:xfrm>
          <a:prstGeom prst="rect">
            <a:avLst/>
          </a:prstGeom>
          <a:ln>
            <a:noFill/>
          </a:ln>
          <a:effectLst>
            <a:outerShdw blurRad="292100" dist="139700" dir="2700000" sx="97715" sy="97715" algn="tl" rotWithShape="0">
              <a:srgbClr val="2A57E8">
                <a:alpha val="65000"/>
              </a:srgbClr>
            </a:outerShdw>
          </a:effectLst>
        </p:spPr>
      </p:pic>
    </p:spTree>
    <p:extLst>
      <p:ext uri="{BB962C8B-B14F-4D97-AF65-F5344CB8AC3E}">
        <p14:creationId xmlns:p14="http://schemas.microsoft.com/office/powerpoint/2010/main" val="2309538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76D9B4-F45D-7295-3700-7EC763B49E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819" y="1951816"/>
            <a:ext cx="5553381" cy="3797687"/>
          </a:xfrm>
          <a:prstGeom prst="rect">
            <a:avLst/>
          </a:prstGeom>
        </p:spPr>
      </p:pic>
      <p:sp>
        <p:nvSpPr>
          <p:cNvPr id="4" name="灯片编号占位符 1">
            <a:extLst>
              <a:ext uri="{FF2B5EF4-FFF2-40B4-BE49-F238E27FC236}">
                <a16:creationId xmlns:a16="http://schemas.microsoft.com/office/drawing/2014/main" id="{2FB0C8D1-BD30-D1EA-71BC-57D5431250E0}"/>
              </a:ext>
            </a:extLst>
          </p:cNvPr>
          <p:cNvSpPr txBox="1">
            <a:spLocks/>
          </p:cNvSpPr>
          <p:nvPr/>
        </p:nvSpPr>
        <p:spPr>
          <a:xfrm>
            <a:off x="11731337" y="6485424"/>
            <a:ext cx="460663" cy="365125"/>
          </a:xfrm>
          <a:prstGeom prst="rect">
            <a:avLst/>
          </a:prstGeom>
        </p:spPr>
        <p:txBody>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r" defTabSz="914400">
              <a:defRPr/>
            </a:pPr>
            <a:fld id="{8E5AB401-1728-4F42-B94D-D80BBC5D1E6A}" type="slidenum">
              <a:rPr lang="zh-CN" altLang="en-US" sz="1200" smtClean="0">
                <a:solidFill>
                  <a:prstClr val="black">
                    <a:lumMod val="75000"/>
                    <a:lumOff val="25000"/>
                  </a:prstClr>
                </a:solidFill>
                <a:latin typeface="微软雅黑" panose="020B0503020204020204" pitchFamily="34" charset="-122"/>
                <a:ea typeface="微软雅黑" panose="020B0503020204020204" pitchFamily="34" charset="-122"/>
              </a:rPr>
              <a:pPr algn="r" defTabSz="914400">
                <a:defRPr/>
              </a:pPr>
              <a:t>43</a:t>
            </a:fld>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标题 2">
            <a:extLst>
              <a:ext uri="{FF2B5EF4-FFF2-40B4-BE49-F238E27FC236}">
                <a16:creationId xmlns:a16="http://schemas.microsoft.com/office/drawing/2014/main" id="{EB84E232-80FC-FC5F-DCC4-4C8D04A1712C}"/>
              </a:ext>
            </a:extLst>
          </p:cNvPr>
          <p:cNvSpPr txBox="1">
            <a:spLocks/>
          </p:cNvSpPr>
          <p:nvPr/>
        </p:nvSpPr>
        <p:spPr>
          <a:xfrm>
            <a:off x="457200" y="210125"/>
            <a:ext cx="8614065" cy="588075"/>
          </a:xfrm>
          <a:prstGeom prst="rect">
            <a:avLst/>
          </a:prstGeom>
        </p:spPr>
        <p:txBody>
          <a:bodyPr vert="horz" wrap="square" lIns="91430" tIns="45718" rIns="91430" bIns="45718" rtlCol="0" anchor="ctr">
            <a:normAutofit/>
          </a:bodyPr>
          <a:lstStyle>
            <a:lvl1pPr algn="ctr" defTabSz="932742" rtl="0" eaLnBrk="1" latinLnBrk="0" hangingPunct="1">
              <a:lnSpc>
                <a:spcPct val="90000"/>
              </a:lnSpc>
              <a:spcBef>
                <a:spcPct val="0"/>
              </a:spcBef>
              <a:buNone/>
              <a:defRPr lang="en-US" sz="2448" b="0" kern="1200" cap="none" spc="-102" baseline="0">
                <a:ln w="3175">
                  <a:noFill/>
                </a:ln>
                <a:solidFill>
                  <a:srgbClr val="FF0000"/>
                </a:solidFill>
                <a:effectLst/>
                <a:latin typeface="+mj-lt"/>
                <a:ea typeface="+mn-ea"/>
                <a:cs typeface="Segoe UI" pitchFamily="34" charset="0"/>
              </a:defRPr>
            </a:lvl1pPr>
          </a:lstStyle>
          <a:p>
            <a:pPr algn="l"/>
            <a:r>
              <a:rPr lang="zh-CN" altLang="en-US" dirty="0">
                <a:latin typeface="+mn-ea"/>
              </a:rPr>
              <a:t>功能结构</a:t>
            </a:r>
          </a:p>
        </p:txBody>
      </p:sp>
      <p:sp>
        <p:nvSpPr>
          <p:cNvPr id="6" name="矩形 5">
            <a:extLst>
              <a:ext uri="{FF2B5EF4-FFF2-40B4-BE49-F238E27FC236}">
                <a16:creationId xmlns:a16="http://schemas.microsoft.com/office/drawing/2014/main" id="{E26B12AB-7E33-46DE-B10C-62961C5A4B6D}"/>
              </a:ext>
            </a:extLst>
          </p:cNvPr>
          <p:cNvSpPr/>
          <p:nvPr/>
        </p:nvSpPr>
        <p:spPr>
          <a:xfrm>
            <a:off x="9385035" y="0"/>
            <a:ext cx="1497023" cy="36279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n-ea"/>
                <a:cs typeface="+mn-cs"/>
              </a:rPr>
              <a:t> </a:t>
            </a:r>
          </a:p>
        </p:txBody>
      </p:sp>
      <p:grpSp>
        <p:nvGrpSpPr>
          <p:cNvPr id="7" name="组合 6">
            <a:extLst>
              <a:ext uri="{FF2B5EF4-FFF2-40B4-BE49-F238E27FC236}">
                <a16:creationId xmlns:a16="http://schemas.microsoft.com/office/drawing/2014/main" id="{BFE7F1A9-E710-FAB7-B901-7E126F283FE1}"/>
              </a:ext>
            </a:extLst>
          </p:cNvPr>
          <p:cNvGrpSpPr/>
          <p:nvPr/>
        </p:nvGrpSpPr>
        <p:grpSpPr>
          <a:xfrm>
            <a:off x="5349296" y="1864993"/>
            <a:ext cx="6035040" cy="652145"/>
            <a:chOff x="8497" y="8158"/>
            <a:chExt cx="9504" cy="1027"/>
          </a:xfrm>
          <a:solidFill>
            <a:schemeClr val="accent2"/>
          </a:solidFill>
        </p:grpSpPr>
        <p:sp>
          <p:nvSpPr>
            <p:cNvPr id="8" name="Rectangle 16">
              <a:extLst>
                <a:ext uri="{FF2B5EF4-FFF2-40B4-BE49-F238E27FC236}">
                  <a16:creationId xmlns:a16="http://schemas.microsoft.com/office/drawing/2014/main" id="{3899FA84-D9CE-7595-8CB9-861541E0C84D}"/>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r>
                <a:rPr lang="zh-CN" altLang="en-US" sz="2400" b="1" dirty="0">
                  <a:solidFill>
                    <a:schemeClr val="bg1"/>
                  </a:solidFill>
                </a:rPr>
                <a:t>数据消费</a:t>
              </a:r>
            </a:p>
          </p:txBody>
        </p:sp>
        <p:sp>
          <p:nvSpPr>
            <p:cNvPr id="9" name="Rectangle 17">
              <a:extLst>
                <a:ext uri="{FF2B5EF4-FFF2-40B4-BE49-F238E27FC236}">
                  <a16:creationId xmlns:a16="http://schemas.microsoft.com/office/drawing/2014/main" id="{9E0057E8-D6B6-328B-2C72-E6F4498D20B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二</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0" name="组合 9">
            <a:extLst>
              <a:ext uri="{FF2B5EF4-FFF2-40B4-BE49-F238E27FC236}">
                <a16:creationId xmlns:a16="http://schemas.microsoft.com/office/drawing/2014/main" id="{F1FBBD5F-D150-BF10-ECD6-3E81FE8DCA67}"/>
              </a:ext>
            </a:extLst>
          </p:cNvPr>
          <p:cNvGrpSpPr/>
          <p:nvPr/>
        </p:nvGrpSpPr>
        <p:grpSpPr>
          <a:xfrm>
            <a:off x="5349296" y="2701094"/>
            <a:ext cx="6035040" cy="652145"/>
            <a:chOff x="8497" y="8158"/>
            <a:chExt cx="9504" cy="1027"/>
          </a:xfrm>
          <a:solidFill>
            <a:schemeClr val="accent2"/>
          </a:solidFill>
        </p:grpSpPr>
        <p:sp>
          <p:nvSpPr>
            <p:cNvPr id="11" name="Rectangle 16">
              <a:extLst>
                <a:ext uri="{FF2B5EF4-FFF2-40B4-BE49-F238E27FC236}">
                  <a16:creationId xmlns:a16="http://schemas.microsoft.com/office/drawing/2014/main" id="{06BD53C1-A0F8-D519-B529-5197F917C216}"/>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数据门户</a:t>
              </a:r>
            </a:p>
          </p:txBody>
        </p:sp>
        <p:sp>
          <p:nvSpPr>
            <p:cNvPr id="12" name="Rectangle 17">
              <a:extLst>
                <a:ext uri="{FF2B5EF4-FFF2-40B4-BE49-F238E27FC236}">
                  <a16:creationId xmlns:a16="http://schemas.microsoft.com/office/drawing/2014/main" id="{854184BC-5BEE-BFB1-D4C7-D531286BC42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三</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3" name="组合 12">
            <a:extLst>
              <a:ext uri="{FF2B5EF4-FFF2-40B4-BE49-F238E27FC236}">
                <a16:creationId xmlns:a16="http://schemas.microsoft.com/office/drawing/2014/main" id="{2840F475-4980-59E2-EFF1-FA364061F32A}"/>
              </a:ext>
            </a:extLst>
          </p:cNvPr>
          <p:cNvGrpSpPr/>
          <p:nvPr/>
        </p:nvGrpSpPr>
        <p:grpSpPr>
          <a:xfrm>
            <a:off x="5349296" y="1022146"/>
            <a:ext cx="6035040" cy="652145"/>
            <a:chOff x="8497" y="8158"/>
            <a:chExt cx="9504" cy="1027"/>
          </a:xfrm>
          <a:solidFill>
            <a:schemeClr val="accent2"/>
          </a:solidFill>
        </p:grpSpPr>
        <p:sp>
          <p:nvSpPr>
            <p:cNvPr id="14" name="Rectangle 16">
              <a:extLst>
                <a:ext uri="{FF2B5EF4-FFF2-40B4-BE49-F238E27FC236}">
                  <a16:creationId xmlns:a16="http://schemas.microsoft.com/office/drawing/2014/main" id="{071A7C32-E863-6993-DAB5-6BF6A397661B}"/>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数据工厂</a:t>
              </a:r>
            </a:p>
          </p:txBody>
        </p:sp>
        <p:sp>
          <p:nvSpPr>
            <p:cNvPr id="15" name="Rectangle 17">
              <a:extLst>
                <a:ext uri="{FF2B5EF4-FFF2-40B4-BE49-F238E27FC236}">
                  <a16:creationId xmlns:a16="http://schemas.microsoft.com/office/drawing/2014/main" id="{637DABA9-FD01-5FEA-D66C-011A477546E5}"/>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一</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
        <p:nvSpPr>
          <p:cNvPr id="16" name="object 3">
            <a:extLst>
              <a:ext uri="{FF2B5EF4-FFF2-40B4-BE49-F238E27FC236}">
                <a16:creationId xmlns:a16="http://schemas.microsoft.com/office/drawing/2014/main" id="{D678EB26-934E-5CD4-1A51-7125BAF9ADD5}"/>
              </a:ext>
            </a:extLst>
          </p:cNvPr>
          <p:cNvSpPr/>
          <p:nvPr/>
        </p:nvSpPr>
        <p:spPr>
          <a:xfrm>
            <a:off x="519534" y="3341909"/>
            <a:ext cx="4287416" cy="1017500"/>
          </a:xfrm>
          <a:custGeom>
            <a:avLst/>
            <a:gdLst/>
            <a:ahLst/>
            <a:cxnLst/>
            <a:rect l="l" t="t" r="r" b="b"/>
            <a:pathLst>
              <a:path w="3066415" h="9906000">
                <a:moveTo>
                  <a:pt x="0" y="9905994"/>
                </a:moveTo>
                <a:lnTo>
                  <a:pt x="3066288" y="9905994"/>
                </a:lnTo>
                <a:lnTo>
                  <a:pt x="3066288" y="0"/>
                </a:lnTo>
                <a:lnTo>
                  <a:pt x="0" y="0"/>
                </a:lnTo>
                <a:lnTo>
                  <a:pt x="0" y="9905994"/>
                </a:lnTo>
                <a:close/>
              </a:path>
            </a:pathLst>
          </a:custGeom>
          <a:solidFill>
            <a:schemeClr val="bg1">
              <a:lumMod val="50000"/>
              <a:alpha val="74116"/>
            </a:schemeClr>
          </a:solidFill>
        </p:spPr>
        <p:txBody>
          <a:bodyPr wrap="square" lIns="0" tIns="0" rIns="0" bIns="0" rtlCol="0"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bg1"/>
                </a:solidFill>
                <a:latin typeface="+mn-ea"/>
              </a:rPr>
              <a:t>FIDATA</a:t>
            </a:r>
            <a:endParaRPr sz="2800" dirty="0">
              <a:solidFill>
                <a:schemeClr val="bg1"/>
              </a:solidFill>
              <a:latin typeface="+mn-ea"/>
            </a:endParaRPr>
          </a:p>
        </p:txBody>
      </p:sp>
      <p:grpSp>
        <p:nvGrpSpPr>
          <p:cNvPr id="17" name="组合 16">
            <a:extLst>
              <a:ext uri="{FF2B5EF4-FFF2-40B4-BE49-F238E27FC236}">
                <a16:creationId xmlns:a16="http://schemas.microsoft.com/office/drawing/2014/main" id="{A06FC479-5718-FDB6-2B46-33592054BC03}"/>
              </a:ext>
            </a:extLst>
          </p:cNvPr>
          <p:cNvGrpSpPr/>
          <p:nvPr/>
        </p:nvGrpSpPr>
        <p:grpSpPr>
          <a:xfrm>
            <a:off x="5355948" y="3553872"/>
            <a:ext cx="6035040" cy="652145"/>
            <a:chOff x="8497" y="8158"/>
            <a:chExt cx="9504" cy="1027"/>
          </a:xfrm>
          <a:solidFill>
            <a:schemeClr val="accent2"/>
          </a:solidFill>
        </p:grpSpPr>
        <p:sp>
          <p:nvSpPr>
            <p:cNvPr id="18" name="Rectangle 16">
              <a:extLst>
                <a:ext uri="{FF2B5EF4-FFF2-40B4-BE49-F238E27FC236}">
                  <a16:creationId xmlns:a16="http://schemas.microsoft.com/office/drawing/2014/main" id="{CCD7939E-FB43-78B1-3380-486FE2E53039}"/>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数据资产</a:t>
              </a:r>
            </a:p>
          </p:txBody>
        </p:sp>
        <p:sp>
          <p:nvSpPr>
            <p:cNvPr id="19" name="Rectangle 17">
              <a:extLst>
                <a:ext uri="{FF2B5EF4-FFF2-40B4-BE49-F238E27FC236}">
                  <a16:creationId xmlns:a16="http://schemas.microsoft.com/office/drawing/2014/main" id="{F96A3B5B-A7C4-32CD-0845-76FEA06E2729}"/>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四</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0" name="组合 19">
            <a:extLst>
              <a:ext uri="{FF2B5EF4-FFF2-40B4-BE49-F238E27FC236}">
                <a16:creationId xmlns:a16="http://schemas.microsoft.com/office/drawing/2014/main" id="{34521760-2752-0843-3F29-87F8D71E92FB}"/>
              </a:ext>
            </a:extLst>
          </p:cNvPr>
          <p:cNvGrpSpPr/>
          <p:nvPr/>
        </p:nvGrpSpPr>
        <p:grpSpPr>
          <a:xfrm>
            <a:off x="5364429" y="4359409"/>
            <a:ext cx="6035040" cy="652145"/>
            <a:chOff x="8497" y="8158"/>
            <a:chExt cx="9504" cy="1027"/>
          </a:xfrm>
          <a:solidFill>
            <a:schemeClr val="accent3"/>
          </a:solidFill>
        </p:grpSpPr>
        <p:sp>
          <p:nvSpPr>
            <p:cNvPr id="21" name="Rectangle 16">
              <a:extLst>
                <a:ext uri="{FF2B5EF4-FFF2-40B4-BE49-F238E27FC236}">
                  <a16:creationId xmlns:a16="http://schemas.microsoft.com/office/drawing/2014/main" id="{BDBD382A-90F2-ECE0-D39A-983FE8EDBA69}"/>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主数据管理</a:t>
              </a:r>
              <a:endParaRPr kumimoji="0" lang="zh-CN" altLang="en-US" sz="2400" b="1" i="0" u="none" strike="noStrike" kern="1200" cap="none" spc="0" normalizeH="0" baseline="0" noProof="0" dirty="0">
                <a:ln>
                  <a:noFill/>
                </a:ln>
                <a:solidFill>
                  <a:prstClr val="white"/>
                </a:solidFill>
                <a:effectLst/>
                <a:uLnTx/>
                <a:uFillTx/>
                <a:latin typeface="+mn-ea"/>
                <a:cs typeface="+mn-cs"/>
              </a:endParaRPr>
            </a:p>
          </p:txBody>
        </p:sp>
        <p:sp>
          <p:nvSpPr>
            <p:cNvPr id="22" name="Rectangle 17">
              <a:extLst>
                <a:ext uri="{FF2B5EF4-FFF2-40B4-BE49-F238E27FC236}">
                  <a16:creationId xmlns:a16="http://schemas.microsoft.com/office/drawing/2014/main" id="{5B2F6E10-E21C-260C-B25B-26F72805AA3E}"/>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五</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3" name="组合 22">
            <a:extLst>
              <a:ext uri="{FF2B5EF4-FFF2-40B4-BE49-F238E27FC236}">
                <a16:creationId xmlns:a16="http://schemas.microsoft.com/office/drawing/2014/main" id="{9566AB0D-D1FC-E527-CDDE-E47BDDA7EED7}"/>
              </a:ext>
            </a:extLst>
          </p:cNvPr>
          <p:cNvGrpSpPr/>
          <p:nvPr/>
        </p:nvGrpSpPr>
        <p:grpSpPr>
          <a:xfrm>
            <a:off x="5349296" y="5979591"/>
            <a:ext cx="6035040" cy="652145"/>
            <a:chOff x="8497" y="8158"/>
            <a:chExt cx="9504" cy="1027"/>
          </a:xfrm>
        </p:grpSpPr>
        <p:sp>
          <p:nvSpPr>
            <p:cNvPr id="24" name="Rectangle 16">
              <a:extLst>
                <a:ext uri="{FF2B5EF4-FFF2-40B4-BE49-F238E27FC236}">
                  <a16:creationId xmlns:a16="http://schemas.microsoft.com/office/drawing/2014/main" id="{AB667E84-A1F0-EE65-D599-07C9B7D5EC4F}"/>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数据萃取</a:t>
              </a:r>
            </a:p>
          </p:txBody>
        </p:sp>
        <p:sp>
          <p:nvSpPr>
            <p:cNvPr id="25" name="Rectangle 17">
              <a:extLst>
                <a:ext uri="{FF2B5EF4-FFF2-40B4-BE49-F238E27FC236}">
                  <a16:creationId xmlns:a16="http://schemas.microsoft.com/office/drawing/2014/main" id="{B9800F29-A81A-6F07-DD0A-C8ED7F25DA98}"/>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七</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6" name="组合 25">
            <a:extLst>
              <a:ext uri="{FF2B5EF4-FFF2-40B4-BE49-F238E27FC236}">
                <a16:creationId xmlns:a16="http://schemas.microsoft.com/office/drawing/2014/main" id="{337F59D3-1052-6707-BE07-E3BD1A6525F2}"/>
              </a:ext>
            </a:extLst>
          </p:cNvPr>
          <p:cNvGrpSpPr/>
          <p:nvPr/>
        </p:nvGrpSpPr>
        <p:grpSpPr>
          <a:xfrm>
            <a:off x="5349296" y="5174054"/>
            <a:ext cx="6035040" cy="652145"/>
            <a:chOff x="8497" y="8158"/>
            <a:chExt cx="9504" cy="1027"/>
          </a:xfrm>
        </p:grpSpPr>
        <p:sp>
          <p:nvSpPr>
            <p:cNvPr id="27" name="Rectangle 16">
              <a:extLst>
                <a:ext uri="{FF2B5EF4-FFF2-40B4-BE49-F238E27FC236}">
                  <a16:creationId xmlns:a16="http://schemas.microsoft.com/office/drawing/2014/main" id="{94EA1A5D-BE3C-B3B8-DE55-E116A0AB08A1}"/>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数据运维</a:t>
              </a:r>
            </a:p>
          </p:txBody>
        </p:sp>
        <p:sp>
          <p:nvSpPr>
            <p:cNvPr id="28" name="Rectangle 17">
              <a:extLst>
                <a:ext uri="{FF2B5EF4-FFF2-40B4-BE49-F238E27FC236}">
                  <a16:creationId xmlns:a16="http://schemas.microsoft.com/office/drawing/2014/main" id="{3FB9FB5C-4DFC-B9B4-C1D9-3083A3C4CAE1}"/>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六</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Tree>
    <p:extLst>
      <p:ext uri="{BB962C8B-B14F-4D97-AF65-F5344CB8AC3E}">
        <p14:creationId xmlns:p14="http://schemas.microsoft.com/office/powerpoint/2010/main" val="2914449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88734-49EF-4F7F-833B-7DACF8CC444C}"/>
              </a:ext>
            </a:extLst>
          </p:cNvPr>
          <p:cNvSpPr>
            <a:spLocks noGrp="1"/>
          </p:cNvSpPr>
          <p:nvPr>
            <p:ph type="title"/>
          </p:nvPr>
        </p:nvSpPr>
        <p:spPr>
          <a:xfrm>
            <a:off x="466368" y="214309"/>
            <a:ext cx="9970128" cy="599782"/>
          </a:xfrm>
        </p:spPr>
        <p:txBody>
          <a:bodyPr>
            <a:normAutofit/>
          </a:bodyPr>
          <a:lstStyle/>
          <a:p>
            <a:pPr algn="l"/>
            <a:r>
              <a:rPr lang="zh-CN" altLang="en-US" sz="2400" b="1" spc="300" dirty="0">
                <a:solidFill>
                  <a:srgbClr val="FF4073"/>
                </a:solidFill>
              </a:rPr>
              <a:t>主数据管理</a:t>
            </a:r>
            <a:r>
              <a:rPr lang="zh-CN" altLang="en-US" sz="2400" b="1" spc="300" dirty="0">
                <a:solidFill>
                  <a:srgbClr val="2A57E8"/>
                </a:solidFill>
              </a:rPr>
              <a:t>：</a:t>
            </a:r>
            <a:r>
              <a:rPr lang="zh-CN" altLang="en-US" sz="2000" spc="0" dirty="0">
                <a:solidFill>
                  <a:srgbClr val="2A57E8"/>
                </a:solidFill>
              </a:rPr>
              <a:t>保障数据的准确性、一致性、集成性、共享性和高价值</a:t>
            </a:r>
          </a:p>
        </p:txBody>
      </p:sp>
      <p:pic>
        <p:nvPicPr>
          <p:cNvPr id="107" name="图片 106">
            <a:extLst>
              <a:ext uri="{FF2B5EF4-FFF2-40B4-BE49-F238E27FC236}">
                <a16:creationId xmlns:a16="http://schemas.microsoft.com/office/drawing/2014/main" id="{D11CEA16-7F04-3C40-C42C-501DC5DBACD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89722" y="1091055"/>
            <a:ext cx="9457030" cy="2735578"/>
          </a:xfrm>
          <a:prstGeom prst="rect">
            <a:avLst/>
          </a:prstGeom>
          <a:solidFill>
            <a:srgbClr val="002060"/>
          </a:solidFill>
        </p:spPr>
      </p:pic>
      <p:grpSp>
        <p:nvGrpSpPr>
          <p:cNvPr id="150" name="Group 7">
            <a:extLst>
              <a:ext uri="{FF2B5EF4-FFF2-40B4-BE49-F238E27FC236}">
                <a16:creationId xmlns:a16="http://schemas.microsoft.com/office/drawing/2014/main" id="{DE590B2B-F0B8-B2CE-E829-837116F9812E}"/>
              </a:ext>
            </a:extLst>
          </p:cNvPr>
          <p:cNvGrpSpPr/>
          <p:nvPr/>
        </p:nvGrpSpPr>
        <p:grpSpPr>
          <a:xfrm>
            <a:off x="4106049" y="5378170"/>
            <a:ext cx="1286261" cy="466115"/>
            <a:chOff x="588152" y="3482518"/>
            <a:chExt cx="2224890" cy="806254"/>
          </a:xfrm>
        </p:grpSpPr>
        <p:grpSp>
          <p:nvGrpSpPr>
            <p:cNvPr id="151" name="Group 290">
              <a:extLst>
                <a:ext uri="{FF2B5EF4-FFF2-40B4-BE49-F238E27FC236}">
                  <a16:creationId xmlns:a16="http://schemas.microsoft.com/office/drawing/2014/main" id="{9325DBBB-6B0F-E22D-02A4-A024143A9E37}"/>
                </a:ext>
              </a:extLst>
            </p:cNvPr>
            <p:cNvGrpSpPr>
              <a:grpSpLocks noChangeAspect="1"/>
            </p:cNvGrpSpPr>
            <p:nvPr/>
          </p:nvGrpSpPr>
          <p:grpSpPr>
            <a:xfrm>
              <a:off x="588152" y="3557252"/>
              <a:ext cx="731520" cy="731520"/>
              <a:chOff x="5614788" y="4965373"/>
              <a:chExt cx="962424" cy="962424"/>
            </a:xfrm>
          </p:grpSpPr>
          <p:sp>
            <p:nvSpPr>
              <p:cNvPr id="153" name="Oval 291">
                <a:extLst>
                  <a:ext uri="{FF2B5EF4-FFF2-40B4-BE49-F238E27FC236}">
                    <a16:creationId xmlns:a16="http://schemas.microsoft.com/office/drawing/2014/main" id="{0F4DB678-E5B7-DB04-0072-BAA13F05E99A}"/>
                  </a:ext>
                </a:extLst>
              </p:cNvPr>
              <p:cNvSpPr/>
              <p:nvPr/>
            </p:nvSpPr>
            <p:spPr bwMode="auto">
              <a:xfrm>
                <a:off x="5614788" y="4965373"/>
                <a:ext cx="962424" cy="962424"/>
              </a:xfrm>
              <a:prstGeom prst="ellipse">
                <a:avLst/>
              </a:prstGeom>
              <a:solidFill>
                <a:srgbClr val="39C4B6"/>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54" name="Group 292">
                <a:extLst>
                  <a:ext uri="{FF2B5EF4-FFF2-40B4-BE49-F238E27FC236}">
                    <a16:creationId xmlns:a16="http://schemas.microsoft.com/office/drawing/2014/main" id="{A0A2079F-2ED4-2B1D-635F-85708F415BAB}"/>
                  </a:ext>
                </a:extLst>
              </p:cNvPr>
              <p:cNvGrpSpPr/>
              <p:nvPr/>
            </p:nvGrpSpPr>
            <p:grpSpPr>
              <a:xfrm>
                <a:off x="5850213" y="5248757"/>
                <a:ext cx="491574" cy="395657"/>
                <a:chOff x="803643" y="4543794"/>
                <a:chExt cx="846138" cy="681038"/>
              </a:xfrm>
            </p:grpSpPr>
            <p:sp>
              <p:nvSpPr>
                <p:cNvPr id="155" name="Freeform 14">
                  <a:extLst>
                    <a:ext uri="{FF2B5EF4-FFF2-40B4-BE49-F238E27FC236}">
                      <a16:creationId xmlns:a16="http://schemas.microsoft.com/office/drawing/2014/main" id="{D94A00F6-6CD7-F0CB-916B-F03ACBCFC5C7}"/>
                    </a:ext>
                  </a:extLst>
                </p:cNvPr>
                <p:cNvSpPr>
                  <a:spLocks/>
                </p:cNvSpPr>
                <p:nvPr/>
              </p:nvSpPr>
              <p:spPr bwMode="auto">
                <a:xfrm>
                  <a:off x="803643" y="4543794"/>
                  <a:ext cx="846138" cy="442913"/>
                </a:xfrm>
                <a:custGeom>
                  <a:avLst/>
                  <a:gdLst>
                    <a:gd name="T0" fmla="*/ 352 w 432"/>
                    <a:gd name="T1" fmla="*/ 64 h 225"/>
                    <a:gd name="T2" fmla="*/ 290 w 432"/>
                    <a:gd name="T3" fmla="*/ 93 h 225"/>
                    <a:gd name="T4" fmla="*/ 183 w 432"/>
                    <a:gd name="T5" fmla="*/ 0 h 225"/>
                    <a:gd name="T6" fmla="*/ 75 w 432"/>
                    <a:gd name="T7" fmla="*/ 108 h 225"/>
                    <a:gd name="T8" fmla="*/ 75 w 432"/>
                    <a:gd name="T9" fmla="*/ 110 h 225"/>
                    <a:gd name="T10" fmla="*/ 59 w 432"/>
                    <a:gd name="T11" fmla="*/ 108 h 225"/>
                    <a:gd name="T12" fmla="*/ 0 w 432"/>
                    <a:gd name="T13" fmla="*/ 166 h 225"/>
                    <a:gd name="T14" fmla="*/ 59 w 432"/>
                    <a:gd name="T15" fmla="*/ 225 h 225"/>
                    <a:gd name="T16" fmla="*/ 352 w 432"/>
                    <a:gd name="T17" fmla="*/ 225 h 225"/>
                    <a:gd name="T18" fmla="*/ 432 w 432"/>
                    <a:gd name="T19" fmla="*/ 144 h 225"/>
                    <a:gd name="T20" fmla="*/ 352 w 432"/>
                    <a:gd name="T21" fmla="*/ 64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2" h="225">
                      <a:moveTo>
                        <a:pt x="352" y="64"/>
                      </a:moveTo>
                      <a:cubicBezTo>
                        <a:pt x="327" y="64"/>
                        <a:pt x="305" y="75"/>
                        <a:pt x="290" y="93"/>
                      </a:cubicBezTo>
                      <a:cubicBezTo>
                        <a:pt x="282" y="40"/>
                        <a:pt x="237" y="0"/>
                        <a:pt x="183" y="0"/>
                      </a:cubicBezTo>
                      <a:cubicBezTo>
                        <a:pt x="123" y="0"/>
                        <a:pt x="75" y="49"/>
                        <a:pt x="75" y="108"/>
                      </a:cubicBezTo>
                      <a:cubicBezTo>
                        <a:pt x="75" y="110"/>
                        <a:pt x="75" y="110"/>
                        <a:pt x="75" y="110"/>
                      </a:cubicBezTo>
                      <a:cubicBezTo>
                        <a:pt x="70" y="108"/>
                        <a:pt x="64" y="108"/>
                        <a:pt x="59" y="108"/>
                      </a:cubicBezTo>
                      <a:cubicBezTo>
                        <a:pt x="26" y="108"/>
                        <a:pt x="0" y="134"/>
                        <a:pt x="0" y="166"/>
                      </a:cubicBezTo>
                      <a:cubicBezTo>
                        <a:pt x="0" y="199"/>
                        <a:pt x="26" y="225"/>
                        <a:pt x="59" y="225"/>
                      </a:cubicBezTo>
                      <a:cubicBezTo>
                        <a:pt x="64" y="225"/>
                        <a:pt x="341" y="225"/>
                        <a:pt x="352" y="225"/>
                      </a:cubicBezTo>
                      <a:cubicBezTo>
                        <a:pt x="396" y="225"/>
                        <a:pt x="432" y="189"/>
                        <a:pt x="432" y="144"/>
                      </a:cubicBezTo>
                      <a:cubicBezTo>
                        <a:pt x="432" y="100"/>
                        <a:pt x="396" y="64"/>
                        <a:pt x="352"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6" name="Rectangle 15">
                  <a:extLst>
                    <a:ext uri="{FF2B5EF4-FFF2-40B4-BE49-F238E27FC236}">
                      <a16:creationId xmlns:a16="http://schemas.microsoft.com/office/drawing/2014/main" id="{C5525414-C808-A4F8-D9BA-A5A71E85A537}"/>
                    </a:ext>
                  </a:extLst>
                </p:cNvPr>
                <p:cNvSpPr>
                  <a:spLocks noChangeArrowheads="1"/>
                </p:cNvSpPr>
                <p:nvPr/>
              </p:nvSpPr>
              <p:spPr bwMode="auto">
                <a:xfrm>
                  <a:off x="1140193" y="4837482"/>
                  <a:ext cx="149225" cy="149225"/>
                </a:xfrm>
                <a:prstGeom prst="rect">
                  <a:avLst/>
                </a:prstGeom>
                <a:solidFill>
                  <a:srgbClr val="2A57E8"/>
                </a:solidFill>
                <a:ln w="9525">
                  <a:solidFill>
                    <a:srgbClr val="2A57E8"/>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16">
                  <a:extLst>
                    <a:ext uri="{FF2B5EF4-FFF2-40B4-BE49-F238E27FC236}">
                      <a16:creationId xmlns:a16="http://schemas.microsoft.com/office/drawing/2014/main" id="{D2D970C2-4B7B-649A-2459-0C658A4C69F1}"/>
                    </a:ext>
                  </a:extLst>
                </p:cNvPr>
                <p:cNvSpPr>
                  <a:spLocks/>
                </p:cNvSpPr>
                <p:nvPr/>
              </p:nvSpPr>
              <p:spPr bwMode="auto">
                <a:xfrm>
                  <a:off x="1063993" y="4986707"/>
                  <a:ext cx="301625" cy="238125"/>
                </a:xfrm>
                <a:custGeom>
                  <a:avLst/>
                  <a:gdLst>
                    <a:gd name="T0" fmla="*/ 142 w 190"/>
                    <a:gd name="T1" fmla="*/ 38 h 150"/>
                    <a:gd name="T2" fmla="*/ 142 w 190"/>
                    <a:gd name="T3" fmla="*/ 0 h 150"/>
                    <a:gd name="T4" fmla="*/ 48 w 190"/>
                    <a:gd name="T5" fmla="*/ 0 h 150"/>
                    <a:gd name="T6" fmla="*/ 48 w 190"/>
                    <a:gd name="T7" fmla="*/ 38 h 150"/>
                    <a:gd name="T8" fmla="*/ 0 w 190"/>
                    <a:gd name="T9" fmla="*/ 38 h 150"/>
                    <a:gd name="T10" fmla="*/ 95 w 190"/>
                    <a:gd name="T11" fmla="*/ 150 h 150"/>
                    <a:gd name="T12" fmla="*/ 190 w 190"/>
                    <a:gd name="T13" fmla="*/ 38 h 150"/>
                    <a:gd name="T14" fmla="*/ 142 w 190"/>
                    <a:gd name="T15" fmla="*/ 38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50">
                      <a:moveTo>
                        <a:pt x="142" y="38"/>
                      </a:moveTo>
                      <a:lnTo>
                        <a:pt x="142" y="0"/>
                      </a:lnTo>
                      <a:lnTo>
                        <a:pt x="48" y="0"/>
                      </a:lnTo>
                      <a:lnTo>
                        <a:pt x="48" y="38"/>
                      </a:lnTo>
                      <a:lnTo>
                        <a:pt x="0" y="38"/>
                      </a:lnTo>
                      <a:lnTo>
                        <a:pt x="95" y="150"/>
                      </a:lnTo>
                      <a:lnTo>
                        <a:pt x="190" y="38"/>
                      </a:lnTo>
                      <a:lnTo>
                        <a:pt x="142" y="38"/>
                      </a:lnTo>
                      <a:close/>
                    </a:path>
                  </a:pathLst>
                </a:custGeom>
                <a:solidFill>
                  <a:srgbClr val="2A5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52" name="Rectangle 309">
              <a:extLst>
                <a:ext uri="{FF2B5EF4-FFF2-40B4-BE49-F238E27FC236}">
                  <a16:creationId xmlns:a16="http://schemas.microsoft.com/office/drawing/2014/main" id="{3309A5E0-DB1B-01C0-32A8-7EF4DE05B605}"/>
                </a:ext>
              </a:extLst>
            </p:cNvPr>
            <p:cNvSpPr/>
            <p:nvPr/>
          </p:nvSpPr>
          <p:spPr bwMode="auto">
            <a:xfrm>
              <a:off x="1748299" y="3482518"/>
              <a:ext cx="1064743" cy="2874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defRPr/>
              </a:pPr>
              <a:r>
                <a:rPr lang="zh-CN" altLang="en-US" sz="1200" b="1" kern="0" dirty="0">
                  <a:gradFill>
                    <a:gsLst>
                      <a:gs pos="28775">
                        <a:srgbClr val="1A1A1A"/>
                      </a:gs>
                      <a:gs pos="70000">
                        <a:srgbClr val="1A1A1A"/>
                      </a:gs>
                    </a:gsLst>
                    <a:lin ang="5400000" scaled="1"/>
                  </a:gradFill>
                  <a:latin typeface="Segoe UI Semibold"/>
                  <a:cs typeface="Segoe UI" panose="020B0502040204020203" pitchFamily="34" charset="0"/>
                </a:rPr>
                <a:t>订阅管理</a:t>
              </a:r>
              <a:endParaRPr lang="en-US" sz="1200" b="1" kern="0" dirty="0">
                <a:gradFill>
                  <a:gsLst>
                    <a:gs pos="28775">
                      <a:srgbClr val="1A1A1A"/>
                    </a:gs>
                    <a:gs pos="70000">
                      <a:srgbClr val="1A1A1A"/>
                    </a:gs>
                  </a:gsLst>
                  <a:lin ang="5400000" scaled="1"/>
                </a:gradFill>
                <a:latin typeface="Segoe UI Semibold"/>
                <a:cs typeface="Segoe UI" panose="020B0502040204020203" pitchFamily="34" charset="0"/>
              </a:endParaRPr>
            </a:p>
          </p:txBody>
        </p:sp>
      </p:grpSp>
      <p:grpSp>
        <p:nvGrpSpPr>
          <p:cNvPr id="158" name="Group 8">
            <a:extLst>
              <a:ext uri="{FF2B5EF4-FFF2-40B4-BE49-F238E27FC236}">
                <a16:creationId xmlns:a16="http://schemas.microsoft.com/office/drawing/2014/main" id="{F833E620-EBF7-7458-3B45-A72E25563E25}"/>
              </a:ext>
            </a:extLst>
          </p:cNvPr>
          <p:cNvGrpSpPr/>
          <p:nvPr/>
        </p:nvGrpSpPr>
        <p:grpSpPr>
          <a:xfrm>
            <a:off x="4119056" y="6105004"/>
            <a:ext cx="1515524" cy="412617"/>
            <a:chOff x="588152" y="4545271"/>
            <a:chExt cx="2686837" cy="731520"/>
          </a:xfrm>
        </p:grpSpPr>
        <p:grpSp>
          <p:nvGrpSpPr>
            <p:cNvPr id="159" name="Group 296">
              <a:extLst>
                <a:ext uri="{FF2B5EF4-FFF2-40B4-BE49-F238E27FC236}">
                  <a16:creationId xmlns:a16="http://schemas.microsoft.com/office/drawing/2014/main" id="{C34CE600-7891-EFC5-ABA7-7348078EA887}"/>
                </a:ext>
              </a:extLst>
            </p:cNvPr>
            <p:cNvGrpSpPr>
              <a:grpSpLocks noChangeAspect="1"/>
            </p:cNvGrpSpPr>
            <p:nvPr/>
          </p:nvGrpSpPr>
          <p:grpSpPr>
            <a:xfrm>
              <a:off x="588152" y="4545271"/>
              <a:ext cx="731520" cy="731520"/>
              <a:chOff x="6412490" y="2627283"/>
              <a:chExt cx="1097280" cy="1097280"/>
            </a:xfrm>
          </p:grpSpPr>
          <p:sp>
            <p:nvSpPr>
              <p:cNvPr id="164" name="Oval 297">
                <a:extLst>
                  <a:ext uri="{FF2B5EF4-FFF2-40B4-BE49-F238E27FC236}">
                    <a16:creationId xmlns:a16="http://schemas.microsoft.com/office/drawing/2014/main" id="{640E51E9-46E0-4F61-3E18-8F426320B774}"/>
                  </a:ext>
                </a:extLst>
              </p:cNvPr>
              <p:cNvSpPr/>
              <p:nvPr/>
            </p:nvSpPr>
            <p:spPr bwMode="auto">
              <a:xfrm>
                <a:off x="6412490" y="2627283"/>
                <a:ext cx="1097280" cy="1097280"/>
              </a:xfrm>
              <a:prstGeom prst="ellipse">
                <a:avLst/>
              </a:prstGeom>
              <a:solidFill>
                <a:srgbClr val="39C4B6"/>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5" name="Group 30">
                <a:extLst>
                  <a:ext uri="{FF2B5EF4-FFF2-40B4-BE49-F238E27FC236}">
                    <a16:creationId xmlns:a16="http://schemas.microsoft.com/office/drawing/2014/main" id="{45AD065A-1EFF-64A1-9BF1-399E8C95FBFC}"/>
                  </a:ext>
                </a:extLst>
              </p:cNvPr>
              <p:cNvGrpSpPr>
                <a:grpSpLocks noChangeAspect="1"/>
              </p:cNvGrpSpPr>
              <p:nvPr/>
            </p:nvGrpSpPr>
            <p:grpSpPr bwMode="auto">
              <a:xfrm>
                <a:off x="6690207" y="2956848"/>
                <a:ext cx="541846" cy="438150"/>
                <a:chOff x="3469" y="1860"/>
                <a:chExt cx="742" cy="600"/>
              </a:xfrm>
              <a:solidFill>
                <a:schemeClr val="bg1"/>
              </a:solidFill>
            </p:grpSpPr>
            <p:sp>
              <p:nvSpPr>
                <p:cNvPr id="166" name="Freeform 31">
                  <a:extLst>
                    <a:ext uri="{FF2B5EF4-FFF2-40B4-BE49-F238E27FC236}">
                      <a16:creationId xmlns:a16="http://schemas.microsoft.com/office/drawing/2014/main" id="{3F862DA6-4775-1899-BE99-B0EC47F777F9}"/>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32">
                  <a:extLst>
                    <a:ext uri="{FF2B5EF4-FFF2-40B4-BE49-F238E27FC236}">
                      <a16:creationId xmlns:a16="http://schemas.microsoft.com/office/drawing/2014/main" id="{D39BFBAE-B5B8-B8E1-6E7F-CE58F2B75E54}"/>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3">
                  <a:extLst>
                    <a:ext uri="{FF2B5EF4-FFF2-40B4-BE49-F238E27FC236}">
                      <a16:creationId xmlns:a16="http://schemas.microsoft.com/office/drawing/2014/main" id="{968ACB98-D1E9-950B-2EA0-4956963C331C}"/>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Oval 34">
                  <a:extLst>
                    <a:ext uri="{FF2B5EF4-FFF2-40B4-BE49-F238E27FC236}">
                      <a16:creationId xmlns:a16="http://schemas.microsoft.com/office/drawing/2014/main" id="{78DD396E-12CA-EFF8-5D3D-731A89822213}"/>
                    </a:ext>
                  </a:extLst>
                </p:cNvPr>
                <p:cNvSpPr>
                  <a:spLocks noChangeArrowheads="1"/>
                </p:cNvSpPr>
                <p:nvPr/>
              </p:nvSpPr>
              <p:spPr bwMode="auto">
                <a:xfrm>
                  <a:off x="3768" y="1860"/>
                  <a:ext cx="144" cy="1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5">
                  <a:extLst>
                    <a:ext uri="{FF2B5EF4-FFF2-40B4-BE49-F238E27FC236}">
                      <a16:creationId xmlns:a16="http://schemas.microsoft.com/office/drawing/2014/main" id="{A3E57C3A-1AE2-54F7-CB1A-A636A4008390}"/>
                    </a:ext>
                  </a:extLst>
                </p:cNvPr>
                <p:cNvSpPr>
                  <a:spLocks noChangeArrowheads="1"/>
                </p:cNvSpPr>
                <p:nvPr/>
              </p:nvSpPr>
              <p:spPr bwMode="auto">
                <a:xfrm>
                  <a:off x="3604" y="2039"/>
                  <a:ext cx="145" cy="146"/>
                </a:xfrm>
                <a:prstGeom prst="ellipse">
                  <a:avLst/>
                </a:prstGeom>
                <a:solidFill>
                  <a:srgbClr val="2A57E8"/>
                </a:solidFill>
                <a:ln w="9525">
                  <a:solidFill>
                    <a:srgbClr val="2A57E8"/>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Oval 36">
                  <a:extLst>
                    <a:ext uri="{FF2B5EF4-FFF2-40B4-BE49-F238E27FC236}">
                      <a16:creationId xmlns:a16="http://schemas.microsoft.com/office/drawing/2014/main" id="{0E9E08EF-56F0-02BB-8661-F153B2BB97D6}"/>
                    </a:ext>
                  </a:extLst>
                </p:cNvPr>
                <p:cNvSpPr>
                  <a:spLocks noChangeArrowheads="1"/>
                </p:cNvSpPr>
                <p:nvPr/>
              </p:nvSpPr>
              <p:spPr bwMode="auto">
                <a:xfrm>
                  <a:off x="3959" y="2032"/>
                  <a:ext cx="146" cy="1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7">
                  <a:extLst>
                    <a:ext uri="{FF2B5EF4-FFF2-40B4-BE49-F238E27FC236}">
                      <a16:creationId xmlns:a16="http://schemas.microsoft.com/office/drawing/2014/main" id="{B75C6A52-CA74-8047-ADB4-9871C1A0BEAF}"/>
                    </a:ext>
                  </a:extLst>
                </p:cNvPr>
                <p:cNvSpPr>
                  <a:spLocks noChangeArrowheads="1"/>
                </p:cNvSpPr>
                <p:nvPr/>
              </p:nvSpPr>
              <p:spPr bwMode="auto">
                <a:xfrm>
                  <a:off x="3768" y="2314"/>
                  <a:ext cx="144" cy="1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8">
                  <a:extLst>
                    <a:ext uri="{FF2B5EF4-FFF2-40B4-BE49-F238E27FC236}">
                      <a16:creationId xmlns:a16="http://schemas.microsoft.com/office/drawing/2014/main" id="{EF32758A-6672-3294-6DC2-1B0B0F7038AF}"/>
                    </a:ext>
                  </a:extLst>
                </p:cNvPr>
                <p:cNvSpPr>
                  <a:spLocks noChangeArrowheads="1"/>
                </p:cNvSpPr>
                <p:nvPr/>
              </p:nvSpPr>
              <p:spPr bwMode="auto">
                <a:xfrm>
                  <a:off x="3469" y="2314"/>
                  <a:ext cx="145" cy="1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9">
                  <a:extLst>
                    <a:ext uri="{FF2B5EF4-FFF2-40B4-BE49-F238E27FC236}">
                      <a16:creationId xmlns:a16="http://schemas.microsoft.com/office/drawing/2014/main" id="{BC5A7DF9-AB9B-7D33-A1C3-13CCAC50377D}"/>
                    </a:ext>
                  </a:extLst>
                </p:cNvPr>
                <p:cNvSpPr>
                  <a:spLocks noChangeArrowheads="1"/>
                </p:cNvSpPr>
                <p:nvPr/>
              </p:nvSpPr>
              <p:spPr bwMode="auto">
                <a:xfrm>
                  <a:off x="4066" y="2314"/>
                  <a:ext cx="145" cy="146"/>
                </a:xfrm>
                <a:prstGeom prst="ellipse">
                  <a:avLst/>
                </a:prstGeom>
                <a:solidFill>
                  <a:srgbClr val="2A57E8"/>
                </a:solidFill>
                <a:ln w="9525">
                  <a:solidFill>
                    <a:srgbClr val="2A57E8"/>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63" name="Rectangle 310">
              <a:extLst>
                <a:ext uri="{FF2B5EF4-FFF2-40B4-BE49-F238E27FC236}">
                  <a16:creationId xmlns:a16="http://schemas.microsoft.com/office/drawing/2014/main" id="{00E4322C-C554-1F22-1643-ED625BAEAC01}"/>
                </a:ext>
              </a:extLst>
            </p:cNvPr>
            <p:cNvSpPr/>
            <p:nvPr/>
          </p:nvSpPr>
          <p:spPr bwMode="auto">
            <a:xfrm>
              <a:off x="1771925" y="4552634"/>
              <a:ext cx="1503064" cy="2946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indent="0" defTabSz="914102" fontAlgn="base">
                <a:lnSpc>
                  <a:spcPct val="90000"/>
                </a:lnSpc>
                <a:spcBef>
                  <a:spcPct val="0"/>
                </a:spcBef>
                <a:spcAft>
                  <a:spcPct val="0"/>
                </a:spcAft>
                <a:buClrTx/>
                <a:buSzTx/>
                <a:buFontTx/>
                <a:buNone/>
                <a:tabLst/>
                <a:defRPr/>
              </a:pPr>
              <a:r>
                <a:rPr lang="zh-CN" altLang="en-US" sz="1200" b="1" kern="0" dirty="0">
                  <a:gradFill>
                    <a:gsLst>
                      <a:gs pos="28775">
                        <a:srgbClr val="1A1A1A"/>
                      </a:gs>
                      <a:gs pos="70000">
                        <a:srgbClr val="1A1A1A"/>
                      </a:gs>
                    </a:gsLst>
                    <a:lin ang="5400000" scaled="1"/>
                  </a:gradFill>
                  <a:latin typeface="Segoe UI Semibold"/>
                  <a:cs typeface="Segoe UI" panose="020B0502040204020203" pitchFamily="34" charset="0"/>
                </a:rPr>
                <a:t>审批流程</a:t>
              </a:r>
              <a:endParaRPr lang="en-US" sz="1200" b="1" kern="0" dirty="0">
                <a:gradFill>
                  <a:gsLst>
                    <a:gs pos="28775">
                      <a:srgbClr val="1A1A1A"/>
                    </a:gs>
                    <a:gs pos="70000">
                      <a:srgbClr val="1A1A1A"/>
                    </a:gs>
                  </a:gsLst>
                  <a:lin ang="5400000" scaled="1"/>
                </a:gradFill>
                <a:latin typeface="Segoe UI Semibold"/>
                <a:cs typeface="Segoe UI" panose="020B0502040204020203" pitchFamily="34" charset="0"/>
              </a:endParaRPr>
            </a:p>
          </p:txBody>
        </p:sp>
      </p:grpSp>
      <p:grpSp>
        <p:nvGrpSpPr>
          <p:cNvPr id="175" name="Group 5">
            <a:extLst>
              <a:ext uri="{FF2B5EF4-FFF2-40B4-BE49-F238E27FC236}">
                <a16:creationId xmlns:a16="http://schemas.microsoft.com/office/drawing/2014/main" id="{B1CB4DE6-22D9-E665-F3A2-B6FAC7D6ABC8}"/>
              </a:ext>
            </a:extLst>
          </p:cNvPr>
          <p:cNvGrpSpPr/>
          <p:nvPr/>
        </p:nvGrpSpPr>
        <p:grpSpPr>
          <a:xfrm>
            <a:off x="4106048" y="4642582"/>
            <a:ext cx="1390809" cy="438361"/>
            <a:chOff x="588152" y="2523590"/>
            <a:chExt cx="2465737" cy="777161"/>
          </a:xfrm>
        </p:grpSpPr>
        <p:grpSp>
          <p:nvGrpSpPr>
            <p:cNvPr id="176" name="Group 281">
              <a:extLst>
                <a:ext uri="{FF2B5EF4-FFF2-40B4-BE49-F238E27FC236}">
                  <a16:creationId xmlns:a16="http://schemas.microsoft.com/office/drawing/2014/main" id="{03C54713-D070-C4DB-9A3F-CDA8BA1473F6}"/>
                </a:ext>
              </a:extLst>
            </p:cNvPr>
            <p:cNvGrpSpPr>
              <a:grpSpLocks noChangeAspect="1"/>
            </p:cNvGrpSpPr>
            <p:nvPr/>
          </p:nvGrpSpPr>
          <p:grpSpPr>
            <a:xfrm>
              <a:off x="588152" y="2569231"/>
              <a:ext cx="731520" cy="731520"/>
              <a:chOff x="7400526" y="3931365"/>
              <a:chExt cx="962424" cy="962424"/>
            </a:xfrm>
          </p:grpSpPr>
          <p:sp>
            <p:nvSpPr>
              <p:cNvPr id="202" name="Oval 282">
                <a:extLst>
                  <a:ext uri="{FF2B5EF4-FFF2-40B4-BE49-F238E27FC236}">
                    <a16:creationId xmlns:a16="http://schemas.microsoft.com/office/drawing/2014/main" id="{A306C2CA-9E2E-FC64-8496-D12848076F90}"/>
                  </a:ext>
                </a:extLst>
              </p:cNvPr>
              <p:cNvSpPr/>
              <p:nvPr/>
            </p:nvSpPr>
            <p:spPr bwMode="auto">
              <a:xfrm>
                <a:off x="7400526" y="3931365"/>
                <a:ext cx="962424" cy="962424"/>
              </a:xfrm>
              <a:prstGeom prst="ellipse">
                <a:avLst/>
              </a:prstGeom>
              <a:solidFill>
                <a:srgbClr val="39C4B6"/>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03" name="Group 283">
                <a:extLst>
                  <a:ext uri="{FF2B5EF4-FFF2-40B4-BE49-F238E27FC236}">
                    <a16:creationId xmlns:a16="http://schemas.microsoft.com/office/drawing/2014/main" id="{D1448C22-90C5-C14F-D1EB-147CBF31CDF7}"/>
                  </a:ext>
                </a:extLst>
              </p:cNvPr>
              <p:cNvGrpSpPr/>
              <p:nvPr/>
            </p:nvGrpSpPr>
            <p:grpSpPr>
              <a:xfrm>
                <a:off x="7629127" y="4280870"/>
                <a:ext cx="505224" cy="263414"/>
                <a:chOff x="7969160" y="1817855"/>
                <a:chExt cx="965201" cy="503238"/>
              </a:xfrm>
            </p:grpSpPr>
            <p:sp>
              <p:nvSpPr>
                <p:cNvPr id="204" name="Freeform 17">
                  <a:extLst>
                    <a:ext uri="{FF2B5EF4-FFF2-40B4-BE49-F238E27FC236}">
                      <a16:creationId xmlns:a16="http://schemas.microsoft.com/office/drawing/2014/main" id="{CDFA9D55-CCEC-45FA-AB10-47C7E448BBF1}"/>
                    </a:ext>
                  </a:extLst>
                </p:cNvPr>
                <p:cNvSpPr>
                  <a:spLocks/>
                </p:cNvSpPr>
                <p:nvPr/>
              </p:nvSpPr>
              <p:spPr bwMode="auto">
                <a:xfrm>
                  <a:off x="8710523" y="1868655"/>
                  <a:ext cx="223838" cy="452438"/>
                </a:xfrm>
                <a:custGeom>
                  <a:avLst/>
                  <a:gdLst>
                    <a:gd name="T0" fmla="*/ 0 w 141"/>
                    <a:gd name="T1" fmla="*/ 143 h 285"/>
                    <a:gd name="T2" fmla="*/ 141 w 141"/>
                    <a:gd name="T3" fmla="*/ 285 h 285"/>
                    <a:gd name="T4" fmla="*/ 141 w 141"/>
                    <a:gd name="T5" fmla="*/ 0 h 285"/>
                    <a:gd name="T6" fmla="*/ 0 w 141"/>
                    <a:gd name="T7" fmla="*/ 143 h 285"/>
                  </a:gdLst>
                  <a:ahLst/>
                  <a:cxnLst>
                    <a:cxn ang="0">
                      <a:pos x="T0" y="T1"/>
                    </a:cxn>
                    <a:cxn ang="0">
                      <a:pos x="T2" y="T3"/>
                    </a:cxn>
                    <a:cxn ang="0">
                      <a:pos x="T4" y="T5"/>
                    </a:cxn>
                    <a:cxn ang="0">
                      <a:pos x="T6" y="T7"/>
                    </a:cxn>
                  </a:cxnLst>
                  <a:rect l="0" t="0" r="r" b="b"/>
                  <a:pathLst>
                    <a:path w="141" h="285">
                      <a:moveTo>
                        <a:pt x="0" y="143"/>
                      </a:moveTo>
                      <a:lnTo>
                        <a:pt x="141" y="285"/>
                      </a:lnTo>
                      <a:lnTo>
                        <a:pt x="141" y="0"/>
                      </a:lnTo>
                      <a:lnTo>
                        <a:pt x="0" y="14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18">
                  <a:extLst>
                    <a:ext uri="{FF2B5EF4-FFF2-40B4-BE49-F238E27FC236}">
                      <a16:creationId xmlns:a16="http://schemas.microsoft.com/office/drawing/2014/main" id="{DE79F295-203D-91F4-00D5-743DCAAFD1C1}"/>
                    </a:ext>
                  </a:extLst>
                </p:cNvPr>
                <p:cNvSpPr>
                  <a:spLocks/>
                </p:cNvSpPr>
                <p:nvPr/>
              </p:nvSpPr>
              <p:spPr bwMode="auto">
                <a:xfrm>
                  <a:off x="8194585" y="1949617"/>
                  <a:ext cx="515938" cy="371475"/>
                </a:xfrm>
                <a:custGeom>
                  <a:avLst/>
                  <a:gdLst>
                    <a:gd name="T0" fmla="*/ 233 w 325"/>
                    <a:gd name="T1" fmla="*/ 0 h 234"/>
                    <a:gd name="T2" fmla="*/ 0 w 325"/>
                    <a:gd name="T3" fmla="*/ 234 h 234"/>
                    <a:gd name="T4" fmla="*/ 182 w 325"/>
                    <a:gd name="T5" fmla="*/ 234 h 234"/>
                    <a:gd name="T6" fmla="*/ 325 w 325"/>
                    <a:gd name="T7" fmla="*/ 92 h 234"/>
                    <a:gd name="T8" fmla="*/ 233 w 325"/>
                    <a:gd name="T9" fmla="*/ 0 h 234"/>
                  </a:gdLst>
                  <a:ahLst/>
                  <a:cxnLst>
                    <a:cxn ang="0">
                      <a:pos x="T0" y="T1"/>
                    </a:cxn>
                    <a:cxn ang="0">
                      <a:pos x="T2" y="T3"/>
                    </a:cxn>
                    <a:cxn ang="0">
                      <a:pos x="T4" y="T5"/>
                    </a:cxn>
                    <a:cxn ang="0">
                      <a:pos x="T6" y="T7"/>
                    </a:cxn>
                    <a:cxn ang="0">
                      <a:pos x="T8" y="T9"/>
                    </a:cxn>
                  </a:cxnLst>
                  <a:rect l="0" t="0" r="r" b="b"/>
                  <a:pathLst>
                    <a:path w="325" h="234">
                      <a:moveTo>
                        <a:pt x="233" y="0"/>
                      </a:moveTo>
                      <a:lnTo>
                        <a:pt x="0" y="234"/>
                      </a:lnTo>
                      <a:lnTo>
                        <a:pt x="182" y="234"/>
                      </a:lnTo>
                      <a:lnTo>
                        <a:pt x="325" y="92"/>
                      </a:lnTo>
                      <a:lnTo>
                        <a:pt x="233" y="0"/>
                      </a:lnTo>
                      <a:close/>
                    </a:path>
                  </a:pathLst>
                </a:custGeom>
                <a:solidFill>
                  <a:srgbClr val="2A5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19">
                  <a:extLst>
                    <a:ext uri="{FF2B5EF4-FFF2-40B4-BE49-F238E27FC236}">
                      <a16:creationId xmlns:a16="http://schemas.microsoft.com/office/drawing/2014/main" id="{5CD3C558-0B03-A3D8-C842-AE320C6DE672}"/>
                    </a:ext>
                  </a:extLst>
                </p:cNvPr>
                <p:cNvSpPr>
                  <a:spLocks/>
                </p:cNvSpPr>
                <p:nvPr/>
              </p:nvSpPr>
              <p:spPr bwMode="auto">
                <a:xfrm>
                  <a:off x="8483510" y="2095667"/>
                  <a:ext cx="450850" cy="225425"/>
                </a:xfrm>
                <a:custGeom>
                  <a:avLst/>
                  <a:gdLst>
                    <a:gd name="T0" fmla="*/ 0 w 284"/>
                    <a:gd name="T1" fmla="*/ 142 h 142"/>
                    <a:gd name="T2" fmla="*/ 284 w 284"/>
                    <a:gd name="T3" fmla="*/ 142 h 142"/>
                    <a:gd name="T4" fmla="*/ 143 w 284"/>
                    <a:gd name="T5" fmla="*/ 0 h 142"/>
                    <a:gd name="T6" fmla="*/ 0 w 284"/>
                    <a:gd name="T7" fmla="*/ 142 h 142"/>
                  </a:gdLst>
                  <a:ahLst/>
                  <a:cxnLst>
                    <a:cxn ang="0">
                      <a:pos x="T0" y="T1"/>
                    </a:cxn>
                    <a:cxn ang="0">
                      <a:pos x="T2" y="T3"/>
                    </a:cxn>
                    <a:cxn ang="0">
                      <a:pos x="T4" y="T5"/>
                    </a:cxn>
                    <a:cxn ang="0">
                      <a:pos x="T6" y="T7"/>
                    </a:cxn>
                  </a:cxnLst>
                  <a:rect l="0" t="0" r="r" b="b"/>
                  <a:pathLst>
                    <a:path w="284" h="142">
                      <a:moveTo>
                        <a:pt x="0" y="142"/>
                      </a:moveTo>
                      <a:lnTo>
                        <a:pt x="284" y="142"/>
                      </a:lnTo>
                      <a:lnTo>
                        <a:pt x="143" y="0"/>
                      </a:lnTo>
                      <a:lnTo>
                        <a:pt x="0" y="142"/>
                      </a:lnTo>
                      <a:close/>
                    </a:path>
                  </a:pathLst>
                </a:custGeom>
                <a:solidFill>
                  <a:srgbClr val="2A57E8"/>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20">
                  <a:extLst>
                    <a:ext uri="{FF2B5EF4-FFF2-40B4-BE49-F238E27FC236}">
                      <a16:creationId xmlns:a16="http://schemas.microsoft.com/office/drawing/2014/main" id="{31E65641-4B20-DA86-4F48-369372E2A8A7}"/>
                    </a:ext>
                  </a:extLst>
                </p:cNvPr>
                <p:cNvSpPr>
                  <a:spLocks/>
                </p:cNvSpPr>
                <p:nvPr/>
              </p:nvSpPr>
              <p:spPr bwMode="auto">
                <a:xfrm>
                  <a:off x="7969160" y="2063917"/>
                  <a:ext cx="514350" cy="257175"/>
                </a:xfrm>
                <a:custGeom>
                  <a:avLst/>
                  <a:gdLst>
                    <a:gd name="T0" fmla="*/ 324 w 324"/>
                    <a:gd name="T1" fmla="*/ 162 h 162"/>
                    <a:gd name="T2" fmla="*/ 162 w 324"/>
                    <a:gd name="T3" fmla="*/ 0 h 162"/>
                    <a:gd name="T4" fmla="*/ 0 w 324"/>
                    <a:gd name="T5" fmla="*/ 162 h 162"/>
                    <a:gd name="T6" fmla="*/ 324 w 324"/>
                    <a:gd name="T7" fmla="*/ 162 h 162"/>
                  </a:gdLst>
                  <a:ahLst/>
                  <a:cxnLst>
                    <a:cxn ang="0">
                      <a:pos x="T0" y="T1"/>
                    </a:cxn>
                    <a:cxn ang="0">
                      <a:pos x="T2" y="T3"/>
                    </a:cxn>
                    <a:cxn ang="0">
                      <a:pos x="T4" y="T5"/>
                    </a:cxn>
                    <a:cxn ang="0">
                      <a:pos x="T6" y="T7"/>
                    </a:cxn>
                  </a:cxnLst>
                  <a:rect l="0" t="0" r="r" b="b"/>
                  <a:pathLst>
                    <a:path w="324" h="162">
                      <a:moveTo>
                        <a:pt x="324" y="162"/>
                      </a:moveTo>
                      <a:lnTo>
                        <a:pt x="162" y="0"/>
                      </a:lnTo>
                      <a:lnTo>
                        <a:pt x="0" y="162"/>
                      </a:lnTo>
                      <a:lnTo>
                        <a:pt x="324" y="162"/>
                      </a:lnTo>
                      <a:close/>
                    </a:path>
                  </a:pathLst>
                </a:custGeom>
                <a:solidFill>
                  <a:srgbClr val="2A5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21">
                  <a:extLst>
                    <a:ext uri="{FF2B5EF4-FFF2-40B4-BE49-F238E27FC236}">
                      <a16:creationId xmlns:a16="http://schemas.microsoft.com/office/drawing/2014/main" id="{BFD6E776-E3B5-B842-C383-FDA24EA0C9B6}"/>
                    </a:ext>
                  </a:extLst>
                </p:cNvPr>
                <p:cNvSpPr>
                  <a:spLocks/>
                </p:cNvSpPr>
                <p:nvPr/>
              </p:nvSpPr>
              <p:spPr bwMode="auto">
                <a:xfrm>
                  <a:off x="8177123" y="1825792"/>
                  <a:ext cx="509588" cy="495300"/>
                </a:xfrm>
                <a:custGeom>
                  <a:avLst/>
                  <a:gdLst>
                    <a:gd name="T0" fmla="*/ 30 w 321"/>
                    <a:gd name="T1" fmla="*/ 312 h 312"/>
                    <a:gd name="T2" fmla="*/ 321 w 321"/>
                    <a:gd name="T3" fmla="*/ 16 h 312"/>
                    <a:gd name="T4" fmla="*/ 306 w 321"/>
                    <a:gd name="T5" fmla="*/ 0 h 312"/>
                    <a:gd name="T6" fmla="*/ 0 w 321"/>
                    <a:gd name="T7" fmla="*/ 312 h 312"/>
                    <a:gd name="T8" fmla="*/ 30 w 321"/>
                    <a:gd name="T9" fmla="*/ 312 h 312"/>
                  </a:gdLst>
                  <a:ahLst/>
                  <a:cxnLst>
                    <a:cxn ang="0">
                      <a:pos x="T0" y="T1"/>
                    </a:cxn>
                    <a:cxn ang="0">
                      <a:pos x="T2" y="T3"/>
                    </a:cxn>
                    <a:cxn ang="0">
                      <a:pos x="T4" y="T5"/>
                    </a:cxn>
                    <a:cxn ang="0">
                      <a:pos x="T6" y="T7"/>
                    </a:cxn>
                    <a:cxn ang="0">
                      <a:pos x="T8" y="T9"/>
                    </a:cxn>
                  </a:cxnLst>
                  <a:rect l="0" t="0" r="r" b="b"/>
                  <a:pathLst>
                    <a:path w="321" h="312">
                      <a:moveTo>
                        <a:pt x="30" y="312"/>
                      </a:moveTo>
                      <a:lnTo>
                        <a:pt x="321" y="16"/>
                      </a:lnTo>
                      <a:lnTo>
                        <a:pt x="306" y="0"/>
                      </a:lnTo>
                      <a:lnTo>
                        <a:pt x="0" y="312"/>
                      </a:lnTo>
                      <a:lnTo>
                        <a:pt x="30" y="31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22">
                  <a:extLst>
                    <a:ext uri="{FF2B5EF4-FFF2-40B4-BE49-F238E27FC236}">
                      <a16:creationId xmlns:a16="http://schemas.microsoft.com/office/drawing/2014/main" id="{BBEFA84D-AA5E-CF9D-A2D6-CD0F46C6D3EB}"/>
                    </a:ext>
                  </a:extLst>
                </p:cNvPr>
                <p:cNvSpPr>
                  <a:spLocks/>
                </p:cNvSpPr>
                <p:nvPr/>
              </p:nvSpPr>
              <p:spPr bwMode="auto">
                <a:xfrm>
                  <a:off x="8526373" y="1817855"/>
                  <a:ext cx="169863" cy="171450"/>
                </a:xfrm>
                <a:custGeom>
                  <a:avLst/>
                  <a:gdLst>
                    <a:gd name="T0" fmla="*/ 0 w 107"/>
                    <a:gd name="T1" fmla="*/ 0 h 108"/>
                    <a:gd name="T2" fmla="*/ 0 w 107"/>
                    <a:gd name="T3" fmla="*/ 19 h 108"/>
                    <a:gd name="T4" fmla="*/ 89 w 107"/>
                    <a:gd name="T5" fmla="*/ 19 h 108"/>
                    <a:gd name="T6" fmla="*/ 89 w 107"/>
                    <a:gd name="T7" fmla="*/ 108 h 108"/>
                    <a:gd name="T8" fmla="*/ 107 w 107"/>
                    <a:gd name="T9" fmla="*/ 108 h 108"/>
                    <a:gd name="T10" fmla="*/ 107 w 107"/>
                    <a:gd name="T11" fmla="*/ 0 h 108"/>
                    <a:gd name="T12" fmla="*/ 0 w 107"/>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07" h="108">
                      <a:moveTo>
                        <a:pt x="0" y="0"/>
                      </a:moveTo>
                      <a:lnTo>
                        <a:pt x="0" y="19"/>
                      </a:lnTo>
                      <a:lnTo>
                        <a:pt x="89" y="19"/>
                      </a:lnTo>
                      <a:lnTo>
                        <a:pt x="89" y="108"/>
                      </a:lnTo>
                      <a:lnTo>
                        <a:pt x="107" y="108"/>
                      </a:lnTo>
                      <a:lnTo>
                        <a:pt x="107"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77" name="Rectangle 311">
              <a:extLst>
                <a:ext uri="{FF2B5EF4-FFF2-40B4-BE49-F238E27FC236}">
                  <a16:creationId xmlns:a16="http://schemas.microsoft.com/office/drawing/2014/main" id="{FA8504EF-2AE2-8907-9A05-28BC59862DA5}"/>
                </a:ext>
              </a:extLst>
            </p:cNvPr>
            <p:cNvSpPr/>
            <p:nvPr/>
          </p:nvSpPr>
          <p:spPr bwMode="auto">
            <a:xfrm>
              <a:off x="1689763" y="2523590"/>
              <a:ext cx="1364126" cy="2946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R="0" lvl="0" indent="0" defTabSz="914102" fontAlgn="base">
                <a:lnSpc>
                  <a:spcPct val="90000"/>
                </a:lnSpc>
                <a:spcBef>
                  <a:spcPct val="0"/>
                </a:spcBef>
                <a:spcAft>
                  <a:spcPct val="0"/>
                </a:spcAft>
                <a:buClrTx/>
                <a:buSzTx/>
                <a:buFontTx/>
                <a:buNone/>
                <a:tabLst/>
                <a:defRPr/>
              </a:pPr>
              <a:r>
                <a:rPr lang="en-US" sz="1200" b="1" kern="0" dirty="0" err="1">
                  <a:gradFill>
                    <a:gsLst>
                      <a:gs pos="28775">
                        <a:srgbClr val="1A1A1A"/>
                      </a:gs>
                      <a:gs pos="70000">
                        <a:srgbClr val="1A1A1A"/>
                      </a:gs>
                    </a:gsLst>
                    <a:lin ang="5400000" scaled="1"/>
                  </a:gradFill>
                  <a:latin typeface="Segoe UI Semibold"/>
                  <a:cs typeface="Segoe UI" panose="020B0502040204020203" pitchFamily="34" charset="0"/>
                </a:rPr>
                <a:t>主数据编码</a:t>
              </a:r>
              <a:endParaRPr lang="en-US" sz="1200" b="1" kern="0" dirty="0">
                <a:gradFill>
                  <a:gsLst>
                    <a:gs pos="28775">
                      <a:srgbClr val="1A1A1A"/>
                    </a:gs>
                    <a:gs pos="70000">
                      <a:srgbClr val="1A1A1A"/>
                    </a:gs>
                  </a:gsLst>
                  <a:lin ang="5400000" scaled="1"/>
                </a:gradFill>
                <a:latin typeface="Segoe UI Semibold"/>
                <a:cs typeface="Segoe UI" panose="020B0502040204020203" pitchFamily="34" charset="0"/>
              </a:endParaRPr>
            </a:p>
          </p:txBody>
        </p:sp>
      </p:grpSp>
      <p:grpSp>
        <p:nvGrpSpPr>
          <p:cNvPr id="210" name="Group 6">
            <a:extLst>
              <a:ext uri="{FF2B5EF4-FFF2-40B4-BE49-F238E27FC236}">
                <a16:creationId xmlns:a16="http://schemas.microsoft.com/office/drawing/2014/main" id="{DC3FA533-4069-46CD-0B26-E62E20144B4B}"/>
              </a:ext>
            </a:extLst>
          </p:cNvPr>
          <p:cNvGrpSpPr/>
          <p:nvPr/>
        </p:nvGrpSpPr>
        <p:grpSpPr>
          <a:xfrm>
            <a:off x="4116283" y="3976514"/>
            <a:ext cx="1393691" cy="427523"/>
            <a:chOff x="696604" y="1270853"/>
            <a:chExt cx="2486579" cy="762773"/>
          </a:xfrm>
        </p:grpSpPr>
        <p:sp>
          <p:nvSpPr>
            <p:cNvPr id="211" name="Oval 270">
              <a:extLst>
                <a:ext uri="{FF2B5EF4-FFF2-40B4-BE49-F238E27FC236}">
                  <a16:creationId xmlns:a16="http://schemas.microsoft.com/office/drawing/2014/main" id="{24CC52A7-7427-61D8-8593-3BC80846A97F}"/>
                </a:ext>
              </a:extLst>
            </p:cNvPr>
            <p:cNvSpPr/>
            <p:nvPr/>
          </p:nvSpPr>
          <p:spPr bwMode="auto">
            <a:xfrm>
              <a:off x="696604" y="1302106"/>
              <a:ext cx="731520" cy="731520"/>
            </a:xfrm>
            <a:prstGeom prst="ellipse">
              <a:avLst/>
            </a:prstGeom>
            <a:solidFill>
              <a:srgbClr val="39C4B6"/>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312">
              <a:extLst>
                <a:ext uri="{FF2B5EF4-FFF2-40B4-BE49-F238E27FC236}">
                  <a16:creationId xmlns:a16="http://schemas.microsoft.com/office/drawing/2014/main" id="{FF996451-5151-5AEB-7821-C4814F9B0562}"/>
                </a:ext>
              </a:extLst>
            </p:cNvPr>
            <p:cNvSpPr/>
            <p:nvPr/>
          </p:nvSpPr>
          <p:spPr bwMode="auto">
            <a:xfrm>
              <a:off x="1810371" y="1270853"/>
              <a:ext cx="1372812" cy="2965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defRPr/>
              </a:pPr>
              <a:r>
                <a:rPr lang="zh-CN" altLang="en-US" sz="1200" b="1" kern="0" dirty="0">
                  <a:gradFill>
                    <a:gsLst>
                      <a:gs pos="28775">
                        <a:srgbClr val="1A1A1A"/>
                      </a:gs>
                      <a:gs pos="70000">
                        <a:srgbClr val="1A1A1A"/>
                      </a:gs>
                    </a:gsLst>
                    <a:lin ang="5400000" scaled="1"/>
                  </a:gradFill>
                  <a:latin typeface="Segoe UI Semibold"/>
                  <a:cs typeface="Segoe UI" panose="020B0502040204020203" pitchFamily="34" charset="0"/>
                </a:rPr>
                <a:t>主数据建模</a:t>
              </a:r>
              <a:endParaRPr lang="en-US" sz="1200" b="1" kern="0" dirty="0">
                <a:gradFill>
                  <a:gsLst>
                    <a:gs pos="28775">
                      <a:srgbClr val="1A1A1A"/>
                    </a:gs>
                    <a:gs pos="70000">
                      <a:srgbClr val="1A1A1A"/>
                    </a:gs>
                  </a:gsLst>
                  <a:lin ang="5400000" scaled="1"/>
                </a:gradFill>
                <a:latin typeface="Segoe UI Semibold"/>
                <a:cs typeface="Segoe UI" panose="020B0502040204020203" pitchFamily="34" charset="0"/>
              </a:endParaRPr>
            </a:p>
          </p:txBody>
        </p:sp>
      </p:grpSp>
      <p:grpSp>
        <p:nvGrpSpPr>
          <p:cNvPr id="213" name="Group 7">
            <a:extLst>
              <a:ext uri="{FF2B5EF4-FFF2-40B4-BE49-F238E27FC236}">
                <a16:creationId xmlns:a16="http://schemas.microsoft.com/office/drawing/2014/main" id="{C04C7525-9DBC-068F-2FC2-51EF75B078FD}"/>
              </a:ext>
            </a:extLst>
          </p:cNvPr>
          <p:cNvGrpSpPr/>
          <p:nvPr/>
        </p:nvGrpSpPr>
        <p:grpSpPr>
          <a:xfrm>
            <a:off x="1649554" y="5425392"/>
            <a:ext cx="1261282" cy="447627"/>
            <a:chOff x="588152" y="3525874"/>
            <a:chExt cx="1261282" cy="447627"/>
          </a:xfrm>
        </p:grpSpPr>
        <p:sp>
          <p:nvSpPr>
            <p:cNvPr id="214" name="Oval 291">
              <a:extLst>
                <a:ext uri="{FF2B5EF4-FFF2-40B4-BE49-F238E27FC236}">
                  <a16:creationId xmlns:a16="http://schemas.microsoft.com/office/drawing/2014/main" id="{E5785917-09C1-173A-0AE7-B7C923A4A0A5}"/>
                </a:ext>
              </a:extLst>
            </p:cNvPr>
            <p:cNvSpPr/>
            <p:nvPr/>
          </p:nvSpPr>
          <p:spPr bwMode="auto">
            <a:xfrm>
              <a:off x="588152" y="3557252"/>
              <a:ext cx="416249" cy="416249"/>
            </a:xfrm>
            <a:prstGeom prst="ellipse">
              <a:avLst/>
            </a:prstGeom>
            <a:solidFill>
              <a:srgbClr val="39C4B6"/>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5" name="Rectangle 309">
              <a:extLst>
                <a:ext uri="{FF2B5EF4-FFF2-40B4-BE49-F238E27FC236}">
                  <a16:creationId xmlns:a16="http://schemas.microsoft.com/office/drawing/2014/main" id="{21A1D6A1-42B0-CE11-50D6-603C4529AC0D}"/>
                </a:ext>
              </a:extLst>
            </p:cNvPr>
            <p:cNvSpPr/>
            <p:nvPr/>
          </p:nvSpPr>
          <p:spPr bwMode="auto">
            <a:xfrm>
              <a:off x="1233881" y="3525874"/>
              <a:ext cx="61555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R="0" lvl="0" indent="0" defTabSz="914102" fontAlgn="base">
                <a:lnSpc>
                  <a:spcPct val="90000"/>
                </a:lnSpc>
                <a:spcBef>
                  <a:spcPct val="0"/>
                </a:spcBef>
                <a:spcAft>
                  <a:spcPct val="0"/>
                </a:spcAft>
                <a:buClrTx/>
                <a:buSzTx/>
                <a:buFontTx/>
                <a:buNone/>
                <a:tabLst/>
                <a:defRPr/>
              </a:pPr>
              <a:r>
                <a:rPr lang="zh-CN" altLang="en-US" sz="1200" b="1" kern="0" dirty="0">
                  <a:gradFill>
                    <a:gsLst>
                      <a:gs pos="28775">
                        <a:srgbClr val="1A1A1A"/>
                      </a:gs>
                      <a:gs pos="70000">
                        <a:srgbClr val="1A1A1A"/>
                      </a:gs>
                    </a:gsLst>
                    <a:lin ang="5400000" scaled="1"/>
                  </a:gradFill>
                  <a:latin typeface="Segoe UI Semibold"/>
                  <a:cs typeface="Segoe UI" panose="020B0502040204020203" pitchFamily="34" charset="0"/>
                </a:rPr>
                <a:t>版本管理</a:t>
              </a:r>
              <a:endParaRPr lang="en-US" sz="1200" b="1" kern="0" dirty="0">
                <a:gradFill>
                  <a:gsLst>
                    <a:gs pos="28775">
                      <a:srgbClr val="1A1A1A"/>
                    </a:gs>
                    <a:gs pos="70000">
                      <a:srgbClr val="1A1A1A"/>
                    </a:gs>
                  </a:gsLst>
                  <a:lin ang="5400000" scaled="1"/>
                </a:gradFill>
                <a:latin typeface="Segoe UI Semibold"/>
                <a:cs typeface="Segoe UI" panose="020B0502040204020203" pitchFamily="34" charset="0"/>
              </a:endParaRPr>
            </a:p>
          </p:txBody>
        </p:sp>
      </p:grpSp>
      <p:grpSp>
        <p:nvGrpSpPr>
          <p:cNvPr id="216" name="Group 8">
            <a:extLst>
              <a:ext uri="{FF2B5EF4-FFF2-40B4-BE49-F238E27FC236}">
                <a16:creationId xmlns:a16="http://schemas.microsoft.com/office/drawing/2014/main" id="{4AFDD38F-0F1B-29F8-3171-0A664353E10E}"/>
              </a:ext>
            </a:extLst>
          </p:cNvPr>
          <p:cNvGrpSpPr/>
          <p:nvPr/>
        </p:nvGrpSpPr>
        <p:grpSpPr>
          <a:xfrm>
            <a:off x="1652856" y="6123410"/>
            <a:ext cx="1258768" cy="452855"/>
            <a:chOff x="681679" y="4594217"/>
            <a:chExt cx="1258768" cy="452855"/>
          </a:xfrm>
        </p:grpSpPr>
        <p:sp>
          <p:nvSpPr>
            <p:cNvPr id="217" name="Oval 297">
              <a:extLst>
                <a:ext uri="{FF2B5EF4-FFF2-40B4-BE49-F238E27FC236}">
                  <a16:creationId xmlns:a16="http://schemas.microsoft.com/office/drawing/2014/main" id="{FB68DCB6-D27C-188E-6769-81F6C2F92CDC}"/>
                </a:ext>
              </a:extLst>
            </p:cNvPr>
            <p:cNvSpPr/>
            <p:nvPr/>
          </p:nvSpPr>
          <p:spPr bwMode="auto">
            <a:xfrm>
              <a:off x="681679" y="4631165"/>
              <a:ext cx="415907" cy="415907"/>
            </a:xfrm>
            <a:prstGeom prst="ellipse">
              <a:avLst/>
            </a:prstGeom>
            <a:solidFill>
              <a:srgbClr val="39C4B6"/>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8" name="Rectangle 310">
              <a:extLst>
                <a:ext uri="{FF2B5EF4-FFF2-40B4-BE49-F238E27FC236}">
                  <a16:creationId xmlns:a16="http://schemas.microsoft.com/office/drawing/2014/main" id="{514FEB9E-A297-E730-B835-4144681626C5}"/>
                </a:ext>
              </a:extLst>
            </p:cNvPr>
            <p:cNvSpPr/>
            <p:nvPr/>
          </p:nvSpPr>
          <p:spPr bwMode="auto">
            <a:xfrm>
              <a:off x="1324894" y="4594217"/>
              <a:ext cx="61555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defRPr/>
              </a:pPr>
              <a:r>
                <a:rPr lang="zh-CN" altLang="en-US" sz="1200" b="1" kern="0" dirty="0">
                  <a:gradFill>
                    <a:gsLst>
                      <a:gs pos="28775">
                        <a:srgbClr val="1A1A1A"/>
                      </a:gs>
                      <a:gs pos="70000">
                        <a:srgbClr val="1A1A1A"/>
                      </a:gs>
                    </a:gsLst>
                    <a:lin ang="5400000" scaled="1"/>
                  </a:gradFill>
                  <a:latin typeface="Segoe UI Semibold"/>
                  <a:cs typeface="Segoe UI" panose="020B0502040204020203" pitchFamily="34" charset="0"/>
                </a:rPr>
                <a:t>系统管理</a:t>
              </a:r>
              <a:endParaRPr lang="en-US" sz="1200" b="1" kern="0" dirty="0">
                <a:gradFill>
                  <a:gsLst>
                    <a:gs pos="28775">
                      <a:srgbClr val="1A1A1A"/>
                    </a:gs>
                    <a:gs pos="70000">
                      <a:srgbClr val="1A1A1A"/>
                    </a:gs>
                  </a:gsLst>
                  <a:lin ang="5400000" scaled="1"/>
                </a:gradFill>
                <a:latin typeface="Segoe UI Semibold"/>
                <a:cs typeface="Segoe UI" panose="020B0502040204020203" pitchFamily="34" charset="0"/>
              </a:endParaRPr>
            </a:p>
          </p:txBody>
        </p:sp>
      </p:grpSp>
      <p:grpSp>
        <p:nvGrpSpPr>
          <p:cNvPr id="219" name="Group 5">
            <a:extLst>
              <a:ext uri="{FF2B5EF4-FFF2-40B4-BE49-F238E27FC236}">
                <a16:creationId xmlns:a16="http://schemas.microsoft.com/office/drawing/2014/main" id="{C9922B26-DA4A-909E-3F97-8907E3743D5B}"/>
              </a:ext>
            </a:extLst>
          </p:cNvPr>
          <p:cNvGrpSpPr/>
          <p:nvPr/>
        </p:nvGrpSpPr>
        <p:grpSpPr>
          <a:xfrm>
            <a:off x="1646287" y="4658428"/>
            <a:ext cx="1240060" cy="454699"/>
            <a:chOff x="588152" y="2530781"/>
            <a:chExt cx="1240060" cy="454699"/>
          </a:xfrm>
        </p:grpSpPr>
        <p:sp>
          <p:nvSpPr>
            <p:cNvPr id="220" name="Oval 282">
              <a:extLst>
                <a:ext uri="{FF2B5EF4-FFF2-40B4-BE49-F238E27FC236}">
                  <a16:creationId xmlns:a16="http://schemas.microsoft.com/office/drawing/2014/main" id="{029472B5-5B47-2B14-55AD-38DDDCC8F56C}"/>
                </a:ext>
              </a:extLst>
            </p:cNvPr>
            <p:cNvSpPr/>
            <p:nvPr/>
          </p:nvSpPr>
          <p:spPr bwMode="auto">
            <a:xfrm>
              <a:off x="588152" y="2569231"/>
              <a:ext cx="416249" cy="416249"/>
            </a:xfrm>
            <a:prstGeom prst="ellipse">
              <a:avLst/>
            </a:prstGeom>
            <a:solidFill>
              <a:srgbClr val="39C4B6"/>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1" name="Rectangle 311">
              <a:extLst>
                <a:ext uri="{FF2B5EF4-FFF2-40B4-BE49-F238E27FC236}">
                  <a16:creationId xmlns:a16="http://schemas.microsoft.com/office/drawing/2014/main" id="{E18BCAA6-50DA-47F8-CEF0-A2F4F160FA47}"/>
                </a:ext>
              </a:extLst>
            </p:cNvPr>
            <p:cNvSpPr/>
            <p:nvPr/>
          </p:nvSpPr>
          <p:spPr bwMode="auto">
            <a:xfrm>
              <a:off x="1212659" y="2530781"/>
              <a:ext cx="61555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102" fontAlgn="base">
                <a:lnSpc>
                  <a:spcPct val="90000"/>
                </a:lnSpc>
                <a:spcBef>
                  <a:spcPct val="0"/>
                </a:spcBef>
                <a:spcAft>
                  <a:spcPct val="0"/>
                </a:spcAft>
                <a:defRPr/>
              </a:pPr>
              <a:r>
                <a:rPr lang="zh-CN" altLang="en-US" sz="1200" b="1" kern="0" dirty="0">
                  <a:gradFill>
                    <a:gsLst>
                      <a:gs pos="28775">
                        <a:srgbClr val="1A1A1A"/>
                      </a:gs>
                      <a:gs pos="70000">
                        <a:srgbClr val="1A1A1A"/>
                      </a:gs>
                    </a:gsLst>
                    <a:lin ang="5400000" scaled="1"/>
                  </a:gradFill>
                  <a:latin typeface="Segoe UI Semibold"/>
                  <a:cs typeface="Segoe UI" panose="020B0502040204020203" pitchFamily="34" charset="0"/>
                </a:rPr>
                <a:t>集成管理</a:t>
              </a:r>
              <a:endParaRPr lang="en-US" sz="1200" b="1" kern="0" dirty="0">
                <a:gradFill>
                  <a:gsLst>
                    <a:gs pos="28775">
                      <a:srgbClr val="1A1A1A"/>
                    </a:gs>
                    <a:gs pos="70000">
                      <a:srgbClr val="1A1A1A"/>
                    </a:gs>
                  </a:gsLst>
                  <a:lin ang="5400000" scaled="1"/>
                </a:gradFill>
                <a:latin typeface="Segoe UI Semibold"/>
                <a:cs typeface="Segoe UI" panose="020B0502040204020203" pitchFamily="34" charset="0"/>
              </a:endParaRPr>
            </a:p>
          </p:txBody>
        </p:sp>
      </p:grpSp>
      <p:grpSp>
        <p:nvGrpSpPr>
          <p:cNvPr id="222" name="Group 6">
            <a:extLst>
              <a:ext uri="{FF2B5EF4-FFF2-40B4-BE49-F238E27FC236}">
                <a16:creationId xmlns:a16="http://schemas.microsoft.com/office/drawing/2014/main" id="{2A347E59-0030-9508-2376-C6648275B586}"/>
              </a:ext>
            </a:extLst>
          </p:cNvPr>
          <p:cNvGrpSpPr/>
          <p:nvPr/>
        </p:nvGrpSpPr>
        <p:grpSpPr>
          <a:xfrm>
            <a:off x="1657722" y="3954457"/>
            <a:ext cx="1503165" cy="415485"/>
            <a:chOff x="828141" y="1469582"/>
            <a:chExt cx="1503165" cy="415485"/>
          </a:xfrm>
        </p:grpSpPr>
        <p:sp>
          <p:nvSpPr>
            <p:cNvPr id="223" name="Oval 270">
              <a:extLst>
                <a:ext uri="{FF2B5EF4-FFF2-40B4-BE49-F238E27FC236}">
                  <a16:creationId xmlns:a16="http://schemas.microsoft.com/office/drawing/2014/main" id="{D4E2AF82-04C0-B05E-0402-2AEC2EDCD633}"/>
                </a:ext>
              </a:extLst>
            </p:cNvPr>
            <p:cNvSpPr/>
            <p:nvPr/>
          </p:nvSpPr>
          <p:spPr bwMode="auto">
            <a:xfrm>
              <a:off x="828141" y="1469582"/>
              <a:ext cx="416249" cy="415485"/>
            </a:xfrm>
            <a:prstGeom prst="ellipse">
              <a:avLst/>
            </a:prstGeom>
            <a:solidFill>
              <a:srgbClr val="39C4B6"/>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4" name="Rectangle 312">
              <a:extLst>
                <a:ext uri="{FF2B5EF4-FFF2-40B4-BE49-F238E27FC236}">
                  <a16:creationId xmlns:a16="http://schemas.microsoft.com/office/drawing/2014/main" id="{D8EA4D89-7D0B-7A8D-52B8-9C25A8434D69}"/>
                </a:ext>
              </a:extLst>
            </p:cNvPr>
            <p:cNvSpPr/>
            <p:nvPr/>
          </p:nvSpPr>
          <p:spPr bwMode="auto">
            <a:xfrm>
              <a:off x="1433624" y="1492736"/>
              <a:ext cx="897682"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zh-CN" altLang="en-US" sz="1200" b="1" i="0" u="none" strike="noStrike" kern="0" cap="none" spc="0" normalizeH="0" baseline="0" noProof="0" dirty="0">
                  <a:ln>
                    <a:noFill/>
                  </a:ln>
                  <a:gradFill>
                    <a:gsLst>
                      <a:gs pos="28775">
                        <a:srgbClr val="1A1A1A"/>
                      </a:gs>
                      <a:gs pos="70000">
                        <a:srgbClr val="1A1A1A"/>
                      </a:gs>
                    </a:gsLst>
                    <a:lin ang="5400000" scaled="1"/>
                  </a:gradFill>
                  <a:effectLst/>
                  <a:uLnTx/>
                  <a:uFillTx/>
                  <a:latin typeface="Segoe UI Semibold"/>
                  <a:ea typeface="+mn-ea"/>
                  <a:cs typeface="Segoe UI" panose="020B0502040204020203" pitchFamily="34" charset="0"/>
                </a:rPr>
                <a:t>主数据维护</a:t>
              </a:r>
              <a:endParaRPr kumimoji="0" lang="en-US" sz="1200" b="1" i="0" u="none" strike="noStrike" kern="0" cap="none" spc="0" normalizeH="0" baseline="0" noProof="0" dirty="0">
                <a:ln>
                  <a:noFill/>
                </a:ln>
                <a:gradFill>
                  <a:gsLst>
                    <a:gs pos="28775">
                      <a:srgbClr val="1A1A1A"/>
                    </a:gs>
                    <a:gs pos="70000">
                      <a:srgbClr val="1A1A1A"/>
                    </a:gs>
                  </a:gsLst>
                  <a:lin ang="5400000" scaled="1"/>
                </a:gradFill>
                <a:effectLst/>
                <a:uLnTx/>
                <a:uFillTx/>
                <a:latin typeface="Segoe UI Semibold"/>
                <a:ea typeface="+mn-ea"/>
                <a:cs typeface="Segoe UI" panose="020B0502040204020203" pitchFamily="34" charset="0"/>
              </a:endParaRPr>
            </a:p>
          </p:txBody>
        </p:sp>
      </p:grpSp>
      <p:sp>
        <p:nvSpPr>
          <p:cNvPr id="225" name="文本框 224">
            <a:extLst>
              <a:ext uri="{FF2B5EF4-FFF2-40B4-BE49-F238E27FC236}">
                <a16:creationId xmlns:a16="http://schemas.microsoft.com/office/drawing/2014/main" id="{49CA484B-6B99-1DF2-624A-39818EDA9355}"/>
              </a:ext>
            </a:extLst>
          </p:cNvPr>
          <p:cNvSpPr txBox="1"/>
          <p:nvPr/>
        </p:nvSpPr>
        <p:spPr>
          <a:xfrm>
            <a:off x="2061879" y="4022295"/>
            <a:ext cx="1697914" cy="544765"/>
          </a:xfrm>
          <a:prstGeom prst="rect">
            <a:avLst/>
          </a:prstGeom>
          <a:noFill/>
        </p:spPr>
        <p:txBody>
          <a:bodyPr wrap="square" lIns="182880" tIns="146304" rIns="182880" bIns="146304" rtlCol="0">
            <a:spAutoFit/>
          </a:bodyPr>
          <a:lstStyle/>
          <a:p>
            <a:pPr>
              <a:lnSpc>
                <a:spcPct val="90000"/>
              </a:lnSpc>
              <a:spcAft>
                <a:spcPts val="600"/>
              </a:spcAft>
            </a:pP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支持手动维护、</a:t>
            </a:r>
            <a:r>
              <a:rPr lang="en" altLang="zh-CN" sz="900" dirty="0">
                <a:solidFill>
                  <a:schemeClr val="bg1">
                    <a:lumMod val="50000"/>
                  </a:schemeClr>
                </a:solidFill>
                <a:latin typeface="微软雅黑 Light" panose="020F0502020204030204"/>
                <a:ea typeface="微软雅黑 Light" panose="020B0502040204020203" pitchFamily="34" charset="-122"/>
                <a:cs typeface="+mn-ea"/>
              </a:rPr>
              <a:t>EXCEL</a:t>
            </a: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上传、</a:t>
            </a:r>
            <a:r>
              <a:rPr lang="en" altLang="zh-CN" sz="900" dirty="0">
                <a:solidFill>
                  <a:schemeClr val="bg1">
                    <a:lumMod val="50000"/>
                  </a:schemeClr>
                </a:solidFill>
                <a:latin typeface="微软雅黑 Light" panose="020F0502020204030204"/>
                <a:ea typeface="微软雅黑 Light" panose="020B0502040204020203" pitchFamily="34" charset="-122"/>
                <a:cs typeface="+mn-ea"/>
              </a:rPr>
              <a:t>REST API</a:t>
            </a: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等进行维护</a:t>
            </a:r>
          </a:p>
        </p:txBody>
      </p:sp>
      <p:sp>
        <p:nvSpPr>
          <p:cNvPr id="226" name="文本框 225">
            <a:extLst>
              <a:ext uri="{FF2B5EF4-FFF2-40B4-BE49-F238E27FC236}">
                <a16:creationId xmlns:a16="http://schemas.microsoft.com/office/drawing/2014/main" id="{3E73FE2E-E5A2-08DE-D370-F5B6AC0DC83C}"/>
              </a:ext>
            </a:extLst>
          </p:cNvPr>
          <p:cNvSpPr txBox="1"/>
          <p:nvPr/>
        </p:nvSpPr>
        <p:spPr>
          <a:xfrm>
            <a:off x="2084178" y="4782779"/>
            <a:ext cx="1757743" cy="544765"/>
          </a:xfrm>
          <a:prstGeom prst="rect">
            <a:avLst/>
          </a:prstGeom>
          <a:noFill/>
        </p:spPr>
        <p:txBody>
          <a:bodyPr wrap="square" lIns="182880" tIns="146304" rIns="182880" bIns="146304" rtlCol="0">
            <a:spAutoFit/>
          </a:bodyPr>
          <a:lstStyle/>
          <a:p>
            <a:pPr>
              <a:lnSpc>
                <a:spcPct val="90000"/>
              </a:lnSpc>
              <a:spcAft>
                <a:spcPts val="600"/>
              </a:spcAft>
            </a:pP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集中管理上游系统， 实时监控上游数据的推送情况</a:t>
            </a:r>
          </a:p>
        </p:txBody>
      </p:sp>
      <p:sp>
        <p:nvSpPr>
          <p:cNvPr id="227" name="文本框 226">
            <a:extLst>
              <a:ext uri="{FF2B5EF4-FFF2-40B4-BE49-F238E27FC236}">
                <a16:creationId xmlns:a16="http://schemas.microsoft.com/office/drawing/2014/main" id="{30E54E87-8F9D-7766-000C-7F07A7F48FBB}"/>
              </a:ext>
            </a:extLst>
          </p:cNvPr>
          <p:cNvSpPr txBox="1"/>
          <p:nvPr/>
        </p:nvSpPr>
        <p:spPr>
          <a:xfrm>
            <a:off x="2108121" y="5527027"/>
            <a:ext cx="1697914" cy="544765"/>
          </a:xfrm>
          <a:prstGeom prst="rect">
            <a:avLst/>
          </a:prstGeom>
          <a:noFill/>
        </p:spPr>
        <p:txBody>
          <a:bodyPr wrap="square" lIns="182880" tIns="146304" rIns="182880" bIns="146304" rtlCol="0">
            <a:spAutoFit/>
          </a:bodyPr>
          <a:lstStyle/>
          <a:p>
            <a:pPr>
              <a:lnSpc>
                <a:spcPct val="90000"/>
              </a:lnSpc>
              <a:spcAft>
                <a:spcPts val="600"/>
              </a:spcAft>
            </a:pP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管理主数据版本，可编辑、复制、锁定归档、删除等</a:t>
            </a:r>
          </a:p>
        </p:txBody>
      </p:sp>
      <p:grpSp>
        <p:nvGrpSpPr>
          <p:cNvPr id="228" name="Group 76">
            <a:extLst>
              <a:ext uri="{FF2B5EF4-FFF2-40B4-BE49-F238E27FC236}">
                <a16:creationId xmlns:a16="http://schemas.microsoft.com/office/drawing/2014/main" id="{8CEEAC9B-8944-C405-65C6-649ECC78FF2E}"/>
              </a:ext>
            </a:extLst>
          </p:cNvPr>
          <p:cNvGrpSpPr/>
          <p:nvPr/>
        </p:nvGrpSpPr>
        <p:grpSpPr>
          <a:xfrm>
            <a:off x="1781182" y="6276651"/>
            <a:ext cx="139888" cy="215344"/>
            <a:chOff x="5964276" y="3176588"/>
            <a:chExt cx="323811" cy="498475"/>
          </a:xfrm>
          <a:solidFill>
            <a:schemeClr val="bg1"/>
          </a:solidFill>
        </p:grpSpPr>
        <p:grpSp>
          <p:nvGrpSpPr>
            <p:cNvPr id="229" name="Group 4">
              <a:extLst>
                <a:ext uri="{FF2B5EF4-FFF2-40B4-BE49-F238E27FC236}">
                  <a16:creationId xmlns:a16="http://schemas.microsoft.com/office/drawing/2014/main" id="{E7C8AD78-AD69-8F0A-CA19-A24C848A87FF}"/>
                </a:ext>
              </a:extLst>
            </p:cNvPr>
            <p:cNvGrpSpPr>
              <a:grpSpLocks noChangeAspect="1"/>
            </p:cNvGrpSpPr>
            <p:nvPr/>
          </p:nvGrpSpPr>
          <p:grpSpPr bwMode="auto">
            <a:xfrm flipV="1">
              <a:off x="5964276" y="3197229"/>
              <a:ext cx="76200" cy="465138"/>
              <a:chOff x="3757" y="2014"/>
              <a:chExt cx="48" cy="293"/>
            </a:xfrm>
            <a:grpFill/>
          </p:grpSpPr>
          <p:sp>
            <p:nvSpPr>
              <p:cNvPr id="231" name="Rectangle 5">
                <a:extLst>
                  <a:ext uri="{FF2B5EF4-FFF2-40B4-BE49-F238E27FC236}">
                    <a16:creationId xmlns:a16="http://schemas.microsoft.com/office/drawing/2014/main" id="{66F29CFF-6947-2AC6-2380-24CBE6A42FB7}"/>
                  </a:ext>
                </a:extLst>
              </p:cNvPr>
              <p:cNvSpPr>
                <a:spLocks noChangeArrowheads="1"/>
              </p:cNvSpPr>
              <p:nvPr/>
            </p:nvSpPr>
            <p:spPr bwMode="auto">
              <a:xfrm>
                <a:off x="3774" y="2124"/>
                <a:ext cx="14" cy="1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2" name="Rectangle 6">
                <a:extLst>
                  <a:ext uri="{FF2B5EF4-FFF2-40B4-BE49-F238E27FC236}">
                    <a16:creationId xmlns:a16="http://schemas.microsoft.com/office/drawing/2014/main" id="{6C3BB93D-A864-4435-88AF-3BB14F066E94}"/>
                  </a:ext>
                </a:extLst>
              </p:cNvPr>
              <p:cNvSpPr>
                <a:spLocks noChangeArrowheads="1"/>
              </p:cNvSpPr>
              <p:nvPr/>
            </p:nvSpPr>
            <p:spPr bwMode="auto">
              <a:xfrm>
                <a:off x="3774" y="2124"/>
                <a:ext cx="14" cy="157"/>
              </a:xfrm>
              <a:prstGeom prst="rect">
                <a:avLst/>
              </a:prstGeom>
              <a:grpFill/>
              <a:ln w="9525">
                <a:solidFill>
                  <a:srgbClr val="2A57E8"/>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3" name="Freeform 7">
                <a:extLst>
                  <a:ext uri="{FF2B5EF4-FFF2-40B4-BE49-F238E27FC236}">
                    <a16:creationId xmlns:a16="http://schemas.microsoft.com/office/drawing/2014/main" id="{85297E3F-D3A3-C13B-B949-5B50AB3BE738}"/>
                  </a:ext>
                </a:extLst>
              </p:cNvPr>
              <p:cNvSpPr>
                <a:spLocks/>
              </p:cNvSpPr>
              <p:nvPr/>
            </p:nvSpPr>
            <p:spPr bwMode="auto">
              <a:xfrm>
                <a:off x="3757" y="2014"/>
                <a:ext cx="48" cy="141"/>
              </a:xfrm>
              <a:custGeom>
                <a:avLst/>
                <a:gdLst>
                  <a:gd name="T0" fmla="*/ 0 w 50"/>
                  <a:gd name="T1" fmla="*/ 58 h 190"/>
                  <a:gd name="T2" fmla="*/ 0 w 50"/>
                  <a:gd name="T3" fmla="*/ 190 h 190"/>
                  <a:gd name="T4" fmla="*/ 50 w 50"/>
                  <a:gd name="T5" fmla="*/ 190 h 190"/>
                  <a:gd name="T6" fmla="*/ 50 w 50"/>
                  <a:gd name="T7" fmla="*/ 58 h 190"/>
                  <a:gd name="T8" fmla="*/ 40 w 50"/>
                  <a:gd name="T9" fmla="*/ 44 h 190"/>
                  <a:gd name="T10" fmla="*/ 50 w 50"/>
                  <a:gd name="T11" fmla="*/ 29 h 190"/>
                  <a:gd name="T12" fmla="*/ 50 w 50"/>
                  <a:gd name="T13" fmla="*/ 20 h 190"/>
                  <a:gd name="T14" fmla="*/ 29 w 50"/>
                  <a:gd name="T15" fmla="*/ 0 h 190"/>
                  <a:gd name="T16" fmla="*/ 20 w 50"/>
                  <a:gd name="T17" fmla="*/ 0 h 190"/>
                  <a:gd name="T18" fmla="*/ 0 w 50"/>
                  <a:gd name="T19" fmla="*/ 20 h 190"/>
                  <a:gd name="T20" fmla="*/ 0 w 50"/>
                  <a:gd name="T21" fmla="*/ 29 h 190"/>
                  <a:gd name="T22" fmla="*/ 10 w 50"/>
                  <a:gd name="T23" fmla="*/ 44 h 190"/>
                  <a:gd name="T24" fmla="*/ 0 w 50"/>
                  <a:gd name="T25" fmla="*/ 5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90">
                    <a:moveTo>
                      <a:pt x="0" y="58"/>
                    </a:moveTo>
                    <a:cubicBezTo>
                      <a:pt x="0" y="190"/>
                      <a:pt x="0" y="190"/>
                      <a:pt x="0" y="190"/>
                    </a:cubicBezTo>
                    <a:cubicBezTo>
                      <a:pt x="50" y="190"/>
                      <a:pt x="50" y="190"/>
                      <a:pt x="50" y="190"/>
                    </a:cubicBezTo>
                    <a:cubicBezTo>
                      <a:pt x="50" y="58"/>
                      <a:pt x="50" y="58"/>
                      <a:pt x="50" y="58"/>
                    </a:cubicBezTo>
                    <a:cubicBezTo>
                      <a:pt x="44" y="56"/>
                      <a:pt x="40" y="50"/>
                      <a:pt x="40" y="44"/>
                    </a:cubicBezTo>
                    <a:cubicBezTo>
                      <a:pt x="40" y="37"/>
                      <a:pt x="44" y="31"/>
                      <a:pt x="50" y="29"/>
                    </a:cubicBezTo>
                    <a:cubicBezTo>
                      <a:pt x="50" y="20"/>
                      <a:pt x="50" y="20"/>
                      <a:pt x="50" y="20"/>
                    </a:cubicBezTo>
                    <a:cubicBezTo>
                      <a:pt x="50" y="9"/>
                      <a:pt x="41" y="0"/>
                      <a:pt x="29" y="0"/>
                    </a:cubicBezTo>
                    <a:cubicBezTo>
                      <a:pt x="20" y="0"/>
                      <a:pt x="20" y="0"/>
                      <a:pt x="20" y="0"/>
                    </a:cubicBezTo>
                    <a:cubicBezTo>
                      <a:pt x="9" y="0"/>
                      <a:pt x="0" y="9"/>
                      <a:pt x="0" y="20"/>
                    </a:cubicBezTo>
                    <a:cubicBezTo>
                      <a:pt x="0" y="29"/>
                      <a:pt x="0" y="29"/>
                      <a:pt x="0" y="29"/>
                    </a:cubicBezTo>
                    <a:cubicBezTo>
                      <a:pt x="5" y="31"/>
                      <a:pt x="10" y="37"/>
                      <a:pt x="10" y="44"/>
                    </a:cubicBezTo>
                    <a:cubicBezTo>
                      <a:pt x="10" y="50"/>
                      <a:pt x="5" y="56"/>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8">
                <a:extLst>
                  <a:ext uri="{FF2B5EF4-FFF2-40B4-BE49-F238E27FC236}">
                    <a16:creationId xmlns:a16="http://schemas.microsoft.com/office/drawing/2014/main" id="{F0C30D6C-F082-3CDF-1422-3FF7D27AF6F6}"/>
                  </a:ext>
                </a:extLst>
              </p:cNvPr>
              <p:cNvSpPr>
                <a:spLocks/>
              </p:cNvSpPr>
              <p:nvPr/>
            </p:nvSpPr>
            <p:spPr bwMode="auto">
              <a:xfrm>
                <a:off x="3757" y="2014"/>
                <a:ext cx="48" cy="141"/>
              </a:xfrm>
              <a:custGeom>
                <a:avLst/>
                <a:gdLst>
                  <a:gd name="T0" fmla="*/ 0 w 50"/>
                  <a:gd name="T1" fmla="*/ 58 h 190"/>
                  <a:gd name="T2" fmla="*/ 0 w 50"/>
                  <a:gd name="T3" fmla="*/ 190 h 190"/>
                  <a:gd name="T4" fmla="*/ 50 w 50"/>
                  <a:gd name="T5" fmla="*/ 190 h 190"/>
                  <a:gd name="T6" fmla="*/ 50 w 50"/>
                  <a:gd name="T7" fmla="*/ 58 h 190"/>
                  <a:gd name="T8" fmla="*/ 40 w 50"/>
                  <a:gd name="T9" fmla="*/ 44 h 190"/>
                  <a:gd name="T10" fmla="*/ 50 w 50"/>
                  <a:gd name="T11" fmla="*/ 29 h 190"/>
                  <a:gd name="T12" fmla="*/ 50 w 50"/>
                  <a:gd name="T13" fmla="*/ 20 h 190"/>
                  <a:gd name="T14" fmla="*/ 29 w 50"/>
                  <a:gd name="T15" fmla="*/ 0 h 190"/>
                  <a:gd name="T16" fmla="*/ 20 w 50"/>
                  <a:gd name="T17" fmla="*/ 0 h 190"/>
                  <a:gd name="T18" fmla="*/ 0 w 50"/>
                  <a:gd name="T19" fmla="*/ 20 h 190"/>
                  <a:gd name="T20" fmla="*/ 0 w 50"/>
                  <a:gd name="T21" fmla="*/ 29 h 190"/>
                  <a:gd name="T22" fmla="*/ 10 w 50"/>
                  <a:gd name="T23" fmla="*/ 44 h 190"/>
                  <a:gd name="T24" fmla="*/ 0 w 50"/>
                  <a:gd name="T25" fmla="*/ 58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190">
                    <a:moveTo>
                      <a:pt x="0" y="58"/>
                    </a:moveTo>
                    <a:cubicBezTo>
                      <a:pt x="0" y="190"/>
                      <a:pt x="0" y="190"/>
                      <a:pt x="0" y="190"/>
                    </a:cubicBezTo>
                    <a:cubicBezTo>
                      <a:pt x="50" y="190"/>
                      <a:pt x="50" y="190"/>
                      <a:pt x="50" y="190"/>
                    </a:cubicBezTo>
                    <a:cubicBezTo>
                      <a:pt x="50" y="58"/>
                      <a:pt x="50" y="58"/>
                      <a:pt x="50" y="58"/>
                    </a:cubicBezTo>
                    <a:cubicBezTo>
                      <a:pt x="44" y="56"/>
                      <a:pt x="40" y="50"/>
                      <a:pt x="40" y="44"/>
                    </a:cubicBezTo>
                    <a:cubicBezTo>
                      <a:pt x="40" y="37"/>
                      <a:pt x="44" y="31"/>
                      <a:pt x="50" y="29"/>
                    </a:cubicBezTo>
                    <a:cubicBezTo>
                      <a:pt x="50" y="20"/>
                      <a:pt x="50" y="20"/>
                      <a:pt x="50" y="20"/>
                    </a:cubicBezTo>
                    <a:cubicBezTo>
                      <a:pt x="50" y="9"/>
                      <a:pt x="41" y="0"/>
                      <a:pt x="29" y="0"/>
                    </a:cubicBezTo>
                    <a:cubicBezTo>
                      <a:pt x="20" y="0"/>
                      <a:pt x="20" y="0"/>
                      <a:pt x="20" y="0"/>
                    </a:cubicBezTo>
                    <a:cubicBezTo>
                      <a:pt x="9" y="0"/>
                      <a:pt x="0" y="9"/>
                      <a:pt x="0" y="20"/>
                    </a:cubicBezTo>
                    <a:cubicBezTo>
                      <a:pt x="0" y="29"/>
                      <a:pt x="0" y="29"/>
                      <a:pt x="0" y="29"/>
                    </a:cubicBezTo>
                    <a:cubicBezTo>
                      <a:pt x="5" y="31"/>
                      <a:pt x="10" y="37"/>
                      <a:pt x="10" y="44"/>
                    </a:cubicBezTo>
                    <a:cubicBezTo>
                      <a:pt x="10" y="50"/>
                      <a:pt x="5" y="56"/>
                      <a:pt x="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9">
                <a:extLst>
                  <a:ext uri="{FF2B5EF4-FFF2-40B4-BE49-F238E27FC236}">
                    <a16:creationId xmlns:a16="http://schemas.microsoft.com/office/drawing/2014/main" id="{57AA1A0F-49E4-88FC-43EA-70045C503408}"/>
                  </a:ext>
                </a:extLst>
              </p:cNvPr>
              <p:cNvSpPr>
                <a:spLocks/>
              </p:cNvSpPr>
              <p:nvPr/>
            </p:nvSpPr>
            <p:spPr bwMode="auto">
              <a:xfrm>
                <a:off x="3766" y="2014"/>
                <a:ext cx="29" cy="22"/>
              </a:xfrm>
              <a:custGeom>
                <a:avLst/>
                <a:gdLst>
                  <a:gd name="T0" fmla="*/ 0 w 31"/>
                  <a:gd name="T1" fmla="*/ 30 h 30"/>
                  <a:gd name="T2" fmla="*/ 31 w 31"/>
                  <a:gd name="T3" fmla="*/ 30 h 30"/>
                  <a:gd name="T4" fmla="*/ 31 w 31"/>
                  <a:gd name="T5" fmla="*/ 3 h 30"/>
                  <a:gd name="T6" fmla="*/ 20 w 31"/>
                  <a:gd name="T7" fmla="*/ 0 h 30"/>
                  <a:gd name="T8" fmla="*/ 11 w 31"/>
                  <a:gd name="T9" fmla="*/ 0 h 30"/>
                  <a:gd name="T10" fmla="*/ 0 w 31"/>
                  <a:gd name="T11" fmla="*/ 3 h 30"/>
                  <a:gd name="T12" fmla="*/ 0 w 31"/>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0" y="30"/>
                    </a:moveTo>
                    <a:cubicBezTo>
                      <a:pt x="31" y="30"/>
                      <a:pt x="31" y="30"/>
                      <a:pt x="31" y="30"/>
                    </a:cubicBezTo>
                    <a:cubicBezTo>
                      <a:pt x="31" y="3"/>
                      <a:pt x="31" y="3"/>
                      <a:pt x="31" y="3"/>
                    </a:cubicBezTo>
                    <a:cubicBezTo>
                      <a:pt x="28" y="1"/>
                      <a:pt x="24" y="0"/>
                      <a:pt x="20" y="0"/>
                    </a:cubicBezTo>
                    <a:cubicBezTo>
                      <a:pt x="11" y="0"/>
                      <a:pt x="11" y="0"/>
                      <a:pt x="11" y="0"/>
                    </a:cubicBezTo>
                    <a:cubicBezTo>
                      <a:pt x="7" y="0"/>
                      <a:pt x="3" y="1"/>
                      <a:pt x="0" y="3"/>
                    </a:cubicBez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6" name="Rectangle 10">
                <a:extLst>
                  <a:ext uri="{FF2B5EF4-FFF2-40B4-BE49-F238E27FC236}">
                    <a16:creationId xmlns:a16="http://schemas.microsoft.com/office/drawing/2014/main" id="{C8196B6A-E825-A2DB-B043-D665A5C9C362}"/>
                  </a:ext>
                </a:extLst>
              </p:cNvPr>
              <p:cNvSpPr>
                <a:spLocks noChangeArrowheads="1"/>
              </p:cNvSpPr>
              <p:nvPr/>
            </p:nvSpPr>
            <p:spPr bwMode="auto">
              <a:xfrm>
                <a:off x="3766" y="2058"/>
                <a:ext cx="29" cy="97"/>
              </a:xfrm>
              <a:prstGeom prst="rect">
                <a:avLst/>
              </a:prstGeom>
              <a:solidFill>
                <a:srgbClr val="2A57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7" name="Freeform 11">
                <a:extLst>
                  <a:ext uri="{FF2B5EF4-FFF2-40B4-BE49-F238E27FC236}">
                    <a16:creationId xmlns:a16="http://schemas.microsoft.com/office/drawing/2014/main" id="{9C975AE3-CF6D-745F-3E66-9CF3554EF40C}"/>
                  </a:ext>
                </a:extLst>
              </p:cNvPr>
              <p:cNvSpPr>
                <a:spLocks/>
              </p:cNvSpPr>
              <p:nvPr/>
            </p:nvSpPr>
            <p:spPr bwMode="auto">
              <a:xfrm>
                <a:off x="3774" y="2283"/>
                <a:ext cx="14" cy="24"/>
              </a:xfrm>
              <a:custGeom>
                <a:avLst/>
                <a:gdLst>
                  <a:gd name="T0" fmla="*/ 12 w 14"/>
                  <a:gd name="T1" fmla="*/ 24 h 24"/>
                  <a:gd name="T2" fmla="*/ 1 w 14"/>
                  <a:gd name="T3" fmla="*/ 24 h 24"/>
                  <a:gd name="T4" fmla="*/ 0 w 14"/>
                  <a:gd name="T5" fmla="*/ 0 h 24"/>
                  <a:gd name="T6" fmla="*/ 14 w 14"/>
                  <a:gd name="T7" fmla="*/ 0 h 24"/>
                  <a:gd name="T8" fmla="*/ 12 w 14"/>
                  <a:gd name="T9" fmla="*/ 24 h 24"/>
                </a:gdLst>
                <a:ahLst/>
                <a:cxnLst>
                  <a:cxn ang="0">
                    <a:pos x="T0" y="T1"/>
                  </a:cxn>
                  <a:cxn ang="0">
                    <a:pos x="T2" y="T3"/>
                  </a:cxn>
                  <a:cxn ang="0">
                    <a:pos x="T4" y="T5"/>
                  </a:cxn>
                  <a:cxn ang="0">
                    <a:pos x="T6" y="T7"/>
                  </a:cxn>
                  <a:cxn ang="0">
                    <a:pos x="T8" y="T9"/>
                  </a:cxn>
                </a:cxnLst>
                <a:rect l="0" t="0" r="r" b="b"/>
                <a:pathLst>
                  <a:path w="14" h="24">
                    <a:moveTo>
                      <a:pt x="12" y="24"/>
                    </a:moveTo>
                    <a:lnTo>
                      <a:pt x="1" y="24"/>
                    </a:lnTo>
                    <a:lnTo>
                      <a:pt x="0" y="0"/>
                    </a:lnTo>
                    <a:lnTo>
                      <a:pt x="14" y="0"/>
                    </a:lnTo>
                    <a:lnTo>
                      <a:pt x="12" y="24"/>
                    </a:lnTo>
                    <a:close/>
                  </a:path>
                </a:pathLst>
              </a:custGeom>
              <a:grpFill/>
              <a:ln w="9525">
                <a:solidFill>
                  <a:srgbClr val="2A57E8"/>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0" name="Freeform 15">
              <a:extLst>
                <a:ext uri="{FF2B5EF4-FFF2-40B4-BE49-F238E27FC236}">
                  <a16:creationId xmlns:a16="http://schemas.microsoft.com/office/drawing/2014/main" id="{CB47E08E-6FE2-89B1-2504-F87DC6A7AF6C}"/>
                </a:ext>
              </a:extLst>
            </p:cNvPr>
            <p:cNvSpPr>
              <a:spLocks noEditPoints="1"/>
            </p:cNvSpPr>
            <p:nvPr/>
          </p:nvSpPr>
          <p:spPr bwMode="auto">
            <a:xfrm flipV="1">
              <a:off x="6140450" y="3176588"/>
              <a:ext cx="147637" cy="498475"/>
            </a:xfrm>
            <a:custGeom>
              <a:avLst/>
              <a:gdLst>
                <a:gd name="T0" fmla="*/ 55 w 73"/>
                <a:gd name="T1" fmla="*/ 190 h 255"/>
                <a:gd name="T2" fmla="*/ 55 w 73"/>
                <a:gd name="T3" fmla="*/ 68 h 255"/>
                <a:gd name="T4" fmla="*/ 73 w 73"/>
                <a:gd name="T5" fmla="*/ 37 h 255"/>
                <a:gd name="T6" fmla="*/ 36 w 73"/>
                <a:gd name="T7" fmla="*/ 0 h 255"/>
                <a:gd name="T8" fmla="*/ 0 w 73"/>
                <a:gd name="T9" fmla="*/ 37 h 255"/>
                <a:gd name="T10" fmla="*/ 18 w 73"/>
                <a:gd name="T11" fmla="*/ 68 h 255"/>
                <a:gd name="T12" fmla="*/ 18 w 73"/>
                <a:gd name="T13" fmla="*/ 190 h 255"/>
                <a:gd name="T14" fmla="*/ 0 w 73"/>
                <a:gd name="T15" fmla="*/ 221 h 255"/>
                <a:gd name="T16" fmla="*/ 22 w 73"/>
                <a:gd name="T17" fmla="*/ 255 h 255"/>
                <a:gd name="T18" fmla="*/ 22 w 73"/>
                <a:gd name="T19" fmla="*/ 212 h 255"/>
                <a:gd name="T20" fmla="*/ 50 w 73"/>
                <a:gd name="T21" fmla="*/ 212 h 255"/>
                <a:gd name="T22" fmla="*/ 50 w 73"/>
                <a:gd name="T23" fmla="*/ 255 h 255"/>
                <a:gd name="T24" fmla="*/ 73 w 73"/>
                <a:gd name="T25" fmla="*/ 221 h 255"/>
                <a:gd name="T26" fmla="*/ 55 w 73"/>
                <a:gd name="T27" fmla="*/ 190 h 255"/>
                <a:gd name="T28" fmla="*/ 26 w 73"/>
                <a:gd name="T29" fmla="*/ 18 h 255"/>
                <a:gd name="T30" fmla="*/ 47 w 73"/>
                <a:gd name="T31" fmla="*/ 18 h 255"/>
                <a:gd name="T32" fmla="*/ 58 w 73"/>
                <a:gd name="T33" fmla="*/ 37 h 255"/>
                <a:gd name="T34" fmla="*/ 47 w 73"/>
                <a:gd name="T35" fmla="*/ 55 h 255"/>
                <a:gd name="T36" fmla="*/ 26 w 73"/>
                <a:gd name="T37" fmla="*/ 55 h 255"/>
                <a:gd name="T38" fmla="*/ 15 w 73"/>
                <a:gd name="T39" fmla="*/ 37 h 255"/>
                <a:gd name="T40" fmla="*/ 26 w 73"/>
                <a:gd name="T41" fmla="*/ 1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255">
                  <a:moveTo>
                    <a:pt x="55" y="190"/>
                  </a:moveTo>
                  <a:cubicBezTo>
                    <a:pt x="55" y="68"/>
                    <a:pt x="55" y="68"/>
                    <a:pt x="55" y="68"/>
                  </a:cubicBezTo>
                  <a:cubicBezTo>
                    <a:pt x="66" y="62"/>
                    <a:pt x="73" y="50"/>
                    <a:pt x="73" y="37"/>
                  </a:cubicBezTo>
                  <a:cubicBezTo>
                    <a:pt x="73" y="17"/>
                    <a:pt x="57" y="0"/>
                    <a:pt x="36" y="0"/>
                  </a:cubicBezTo>
                  <a:cubicBezTo>
                    <a:pt x="16" y="0"/>
                    <a:pt x="0" y="17"/>
                    <a:pt x="0" y="37"/>
                  </a:cubicBezTo>
                  <a:cubicBezTo>
                    <a:pt x="0" y="50"/>
                    <a:pt x="7" y="62"/>
                    <a:pt x="18" y="68"/>
                  </a:cubicBezTo>
                  <a:cubicBezTo>
                    <a:pt x="18" y="190"/>
                    <a:pt x="18" y="190"/>
                    <a:pt x="18" y="190"/>
                  </a:cubicBezTo>
                  <a:cubicBezTo>
                    <a:pt x="7" y="196"/>
                    <a:pt x="0" y="208"/>
                    <a:pt x="0" y="221"/>
                  </a:cubicBezTo>
                  <a:cubicBezTo>
                    <a:pt x="0" y="237"/>
                    <a:pt x="9" y="250"/>
                    <a:pt x="22" y="255"/>
                  </a:cubicBezTo>
                  <a:cubicBezTo>
                    <a:pt x="22" y="212"/>
                    <a:pt x="22" y="212"/>
                    <a:pt x="22" y="212"/>
                  </a:cubicBezTo>
                  <a:cubicBezTo>
                    <a:pt x="50" y="212"/>
                    <a:pt x="50" y="212"/>
                    <a:pt x="50" y="212"/>
                  </a:cubicBezTo>
                  <a:cubicBezTo>
                    <a:pt x="50" y="255"/>
                    <a:pt x="50" y="255"/>
                    <a:pt x="50" y="255"/>
                  </a:cubicBezTo>
                  <a:cubicBezTo>
                    <a:pt x="64" y="250"/>
                    <a:pt x="73" y="237"/>
                    <a:pt x="73" y="221"/>
                  </a:cubicBezTo>
                  <a:cubicBezTo>
                    <a:pt x="73" y="208"/>
                    <a:pt x="66" y="196"/>
                    <a:pt x="55" y="190"/>
                  </a:cubicBezTo>
                  <a:close/>
                  <a:moveTo>
                    <a:pt x="26" y="18"/>
                  </a:moveTo>
                  <a:cubicBezTo>
                    <a:pt x="47" y="18"/>
                    <a:pt x="47" y="18"/>
                    <a:pt x="47" y="18"/>
                  </a:cubicBezTo>
                  <a:cubicBezTo>
                    <a:pt x="58" y="37"/>
                    <a:pt x="58" y="37"/>
                    <a:pt x="58" y="37"/>
                  </a:cubicBezTo>
                  <a:cubicBezTo>
                    <a:pt x="47" y="55"/>
                    <a:pt x="47" y="55"/>
                    <a:pt x="47" y="55"/>
                  </a:cubicBezTo>
                  <a:cubicBezTo>
                    <a:pt x="26" y="55"/>
                    <a:pt x="26" y="55"/>
                    <a:pt x="26" y="55"/>
                  </a:cubicBezTo>
                  <a:cubicBezTo>
                    <a:pt x="15" y="37"/>
                    <a:pt x="15" y="37"/>
                    <a:pt x="15" y="37"/>
                  </a:cubicBezTo>
                  <a:lnTo>
                    <a:pt x="26" y="1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8" name="Group 86">
            <a:extLst>
              <a:ext uri="{FF2B5EF4-FFF2-40B4-BE49-F238E27FC236}">
                <a16:creationId xmlns:a16="http://schemas.microsoft.com/office/drawing/2014/main" id="{6009A0CD-F88C-CCF1-BC04-338D00CA59E9}"/>
              </a:ext>
            </a:extLst>
          </p:cNvPr>
          <p:cNvGrpSpPr/>
          <p:nvPr/>
        </p:nvGrpSpPr>
        <p:grpSpPr>
          <a:xfrm>
            <a:off x="1772046" y="4808781"/>
            <a:ext cx="182732" cy="209185"/>
            <a:chOff x="10235681" y="3139119"/>
            <a:chExt cx="518044" cy="593038"/>
          </a:xfrm>
          <a:solidFill>
            <a:schemeClr val="bg1"/>
          </a:solidFill>
        </p:grpSpPr>
        <p:sp>
          <p:nvSpPr>
            <p:cNvPr id="239" name="Freeform 11">
              <a:extLst>
                <a:ext uri="{FF2B5EF4-FFF2-40B4-BE49-F238E27FC236}">
                  <a16:creationId xmlns:a16="http://schemas.microsoft.com/office/drawing/2014/main" id="{7F179F8C-A00A-5074-621F-DFA8B538F197}"/>
                </a:ext>
              </a:extLst>
            </p:cNvPr>
            <p:cNvSpPr>
              <a:spLocks/>
            </p:cNvSpPr>
            <p:nvPr/>
          </p:nvSpPr>
          <p:spPr bwMode="auto">
            <a:xfrm>
              <a:off x="10269564" y="3174089"/>
              <a:ext cx="449952" cy="247732"/>
            </a:xfrm>
            <a:custGeom>
              <a:avLst/>
              <a:gdLst>
                <a:gd name="T0" fmla="*/ 1384 w 1384"/>
                <a:gd name="T1" fmla="*/ 381 h 762"/>
                <a:gd name="T2" fmla="*/ 691 w 1384"/>
                <a:gd name="T3" fmla="*/ 762 h 762"/>
                <a:gd name="T4" fmla="*/ 0 w 1384"/>
                <a:gd name="T5" fmla="*/ 381 h 762"/>
                <a:gd name="T6" fmla="*/ 691 w 1384"/>
                <a:gd name="T7" fmla="*/ 0 h 762"/>
                <a:gd name="T8" fmla="*/ 1384 w 1384"/>
                <a:gd name="T9" fmla="*/ 381 h 762"/>
              </a:gdLst>
              <a:ahLst/>
              <a:cxnLst>
                <a:cxn ang="0">
                  <a:pos x="T0" y="T1"/>
                </a:cxn>
                <a:cxn ang="0">
                  <a:pos x="T2" y="T3"/>
                </a:cxn>
                <a:cxn ang="0">
                  <a:pos x="T4" y="T5"/>
                </a:cxn>
                <a:cxn ang="0">
                  <a:pos x="T6" y="T7"/>
                </a:cxn>
                <a:cxn ang="0">
                  <a:pos x="T8" y="T9"/>
                </a:cxn>
              </a:cxnLst>
              <a:rect l="0" t="0" r="r" b="b"/>
              <a:pathLst>
                <a:path w="1384" h="762">
                  <a:moveTo>
                    <a:pt x="1384" y="381"/>
                  </a:moveTo>
                  <a:lnTo>
                    <a:pt x="691" y="762"/>
                  </a:lnTo>
                  <a:lnTo>
                    <a:pt x="0" y="381"/>
                  </a:lnTo>
                  <a:lnTo>
                    <a:pt x="691" y="0"/>
                  </a:lnTo>
                  <a:lnTo>
                    <a:pt x="1384" y="381"/>
                  </a:lnTo>
                  <a:close/>
                </a:path>
              </a:pathLst>
            </a:custGeom>
            <a:grpFill/>
            <a:ln w="15875" cap="flat" cmpd="sng" algn="ctr">
              <a:solidFill>
                <a:srgbClr val="2A57E8"/>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0" name="Freeform 12">
              <a:extLst>
                <a:ext uri="{FF2B5EF4-FFF2-40B4-BE49-F238E27FC236}">
                  <a16:creationId xmlns:a16="http://schemas.microsoft.com/office/drawing/2014/main" id="{02A078E1-36CD-A4D5-56FD-CB22708FA1F2}"/>
                </a:ext>
              </a:extLst>
            </p:cNvPr>
            <p:cNvSpPr>
              <a:spLocks/>
            </p:cNvSpPr>
            <p:nvPr/>
          </p:nvSpPr>
          <p:spPr bwMode="auto">
            <a:xfrm>
              <a:off x="10269564" y="3297955"/>
              <a:ext cx="224651" cy="400533"/>
            </a:xfrm>
            <a:custGeom>
              <a:avLst/>
              <a:gdLst>
                <a:gd name="T0" fmla="*/ 691 w 691"/>
                <a:gd name="T1" fmla="*/ 1232 h 1232"/>
                <a:gd name="T2" fmla="*/ 691 w 691"/>
                <a:gd name="T3" fmla="*/ 381 h 1232"/>
                <a:gd name="T4" fmla="*/ 0 w 691"/>
                <a:gd name="T5" fmla="*/ 0 h 1232"/>
                <a:gd name="T6" fmla="*/ 0 w 691"/>
                <a:gd name="T7" fmla="*/ 851 h 1232"/>
                <a:gd name="T8" fmla="*/ 691 w 691"/>
                <a:gd name="T9" fmla="*/ 1232 h 1232"/>
              </a:gdLst>
              <a:ahLst/>
              <a:cxnLst>
                <a:cxn ang="0">
                  <a:pos x="T0" y="T1"/>
                </a:cxn>
                <a:cxn ang="0">
                  <a:pos x="T2" y="T3"/>
                </a:cxn>
                <a:cxn ang="0">
                  <a:pos x="T4" y="T5"/>
                </a:cxn>
                <a:cxn ang="0">
                  <a:pos x="T6" y="T7"/>
                </a:cxn>
                <a:cxn ang="0">
                  <a:pos x="T8" y="T9"/>
                </a:cxn>
              </a:cxnLst>
              <a:rect l="0" t="0" r="r" b="b"/>
              <a:pathLst>
                <a:path w="691" h="1232">
                  <a:moveTo>
                    <a:pt x="691" y="1232"/>
                  </a:moveTo>
                  <a:lnTo>
                    <a:pt x="691" y="381"/>
                  </a:lnTo>
                  <a:lnTo>
                    <a:pt x="0" y="0"/>
                  </a:lnTo>
                  <a:lnTo>
                    <a:pt x="0" y="851"/>
                  </a:lnTo>
                  <a:lnTo>
                    <a:pt x="691" y="1232"/>
                  </a:lnTo>
                  <a:close/>
                </a:path>
              </a:pathLst>
            </a:custGeom>
            <a:grpFill/>
            <a:ln w="15875" cap="flat">
              <a:solidFill>
                <a:srgbClr val="2A57E8"/>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1" name="Freeform 13">
              <a:extLst>
                <a:ext uri="{FF2B5EF4-FFF2-40B4-BE49-F238E27FC236}">
                  <a16:creationId xmlns:a16="http://schemas.microsoft.com/office/drawing/2014/main" id="{5EBC7EE1-FA76-A4CD-EA3E-427C7838881F}"/>
                </a:ext>
              </a:extLst>
            </p:cNvPr>
            <p:cNvSpPr>
              <a:spLocks/>
            </p:cNvSpPr>
            <p:nvPr/>
          </p:nvSpPr>
          <p:spPr bwMode="auto">
            <a:xfrm>
              <a:off x="10494215" y="3297955"/>
              <a:ext cx="225301" cy="400533"/>
            </a:xfrm>
            <a:custGeom>
              <a:avLst/>
              <a:gdLst>
                <a:gd name="T0" fmla="*/ 0 w 693"/>
                <a:gd name="T1" fmla="*/ 1232 h 1232"/>
                <a:gd name="T2" fmla="*/ 0 w 693"/>
                <a:gd name="T3" fmla="*/ 381 h 1232"/>
                <a:gd name="T4" fmla="*/ 693 w 693"/>
                <a:gd name="T5" fmla="*/ 0 h 1232"/>
                <a:gd name="T6" fmla="*/ 693 w 693"/>
                <a:gd name="T7" fmla="*/ 851 h 1232"/>
                <a:gd name="T8" fmla="*/ 0 w 693"/>
                <a:gd name="T9" fmla="*/ 1232 h 1232"/>
              </a:gdLst>
              <a:ahLst/>
              <a:cxnLst>
                <a:cxn ang="0">
                  <a:pos x="T0" y="T1"/>
                </a:cxn>
                <a:cxn ang="0">
                  <a:pos x="T2" y="T3"/>
                </a:cxn>
                <a:cxn ang="0">
                  <a:pos x="T4" y="T5"/>
                </a:cxn>
                <a:cxn ang="0">
                  <a:pos x="T6" y="T7"/>
                </a:cxn>
                <a:cxn ang="0">
                  <a:pos x="T8" y="T9"/>
                </a:cxn>
              </a:cxnLst>
              <a:rect l="0" t="0" r="r" b="b"/>
              <a:pathLst>
                <a:path w="693" h="1232">
                  <a:moveTo>
                    <a:pt x="0" y="1232"/>
                  </a:moveTo>
                  <a:lnTo>
                    <a:pt x="0" y="381"/>
                  </a:lnTo>
                  <a:lnTo>
                    <a:pt x="693" y="0"/>
                  </a:lnTo>
                  <a:lnTo>
                    <a:pt x="693" y="851"/>
                  </a:lnTo>
                  <a:lnTo>
                    <a:pt x="0" y="1232"/>
                  </a:lnTo>
                  <a:close/>
                </a:path>
              </a:pathLst>
            </a:custGeom>
            <a:solidFill>
              <a:schemeClr val="tx2">
                <a:lumMod val="50000"/>
                <a:lumOff val="50000"/>
              </a:schemeClr>
            </a:solidFill>
            <a:ln w="15875" cap="flat">
              <a:solidFill>
                <a:srgbClr val="2A57E8"/>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2" name="Oval 14">
              <a:extLst>
                <a:ext uri="{FF2B5EF4-FFF2-40B4-BE49-F238E27FC236}">
                  <a16:creationId xmlns:a16="http://schemas.microsoft.com/office/drawing/2014/main" id="{011AC6D2-78D4-41A1-4280-A80DED677B49}"/>
                </a:ext>
              </a:extLst>
            </p:cNvPr>
            <p:cNvSpPr>
              <a:spLocks noChangeArrowheads="1"/>
            </p:cNvSpPr>
            <p:nvPr/>
          </p:nvSpPr>
          <p:spPr bwMode="auto">
            <a:xfrm>
              <a:off x="10235681" y="3262985"/>
              <a:ext cx="68743" cy="69291"/>
            </a:xfrm>
            <a:prstGeom prst="ellipse">
              <a:avLst/>
            </a:prstGeom>
            <a:grpFill/>
            <a:ln w="11113" cap="rnd">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3" name="Oval 15">
              <a:extLst>
                <a:ext uri="{FF2B5EF4-FFF2-40B4-BE49-F238E27FC236}">
                  <a16:creationId xmlns:a16="http://schemas.microsoft.com/office/drawing/2014/main" id="{E795D03C-5BED-09D2-1DF4-3DF404AD25D6}"/>
                </a:ext>
              </a:extLst>
            </p:cNvPr>
            <p:cNvSpPr>
              <a:spLocks noChangeArrowheads="1"/>
            </p:cNvSpPr>
            <p:nvPr/>
          </p:nvSpPr>
          <p:spPr bwMode="auto">
            <a:xfrm>
              <a:off x="10684982" y="3262985"/>
              <a:ext cx="68743" cy="69291"/>
            </a:xfrm>
            <a:prstGeom prst="ellipse">
              <a:avLst/>
            </a:prstGeom>
            <a:grpFill/>
            <a:ln w="11113" cap="rnd">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4" name="Oval 16">
              <a:extLst>
                <a:ext uri="{FF2B5EF4-FFF2-40B4-BE49-F238E27FC236}">
                  <a16:creationId xmlns:a16="http://schemas.microsoft.com/office/drawing/2014/main" id="{08B966A3-1BCC-9FF6-ACFF-87A8033CB375}"/>
                </a:ext>
              </a:extLst>
            </p:cNvPr>
            <p:cNvSpPr>
              <a:spLocks noChangeArrowheads="1"/>
            </p:cNvSpPr>
            <p:nvPr/>
          </p:nvSpPr>
          <p:spPr bwMode="auto">
            <a:xfrm>
              <a:off x="10235681" y="3539765"/>
              <a:ext cx="68743" cy="68740"/>
            </a:xfrm>
            <a:prstGeom prst="ellipse">
              <a:avLst/>
            </a:prstGeom>
            <a:grpFill/>
            <a:ln w="11113" cap="rnd">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5" name="Oval 17">
              <a:extLst>
                <a:ext uri="{FF2B5EF4-FFF2-40B4-BE49-F238E27FC236}">
                  <a16:creationId xmlns:a16="http://schemas.microsoft.com/office/drawing/2014/main" id="{8D5A8A6E-DE23-0291-2B4F-4E914EE07F0F}"/>
                </a:ext>
              </a:extLst>
            </p:cNvPr>
            <p:cNvSpPr>
              <a:spLocks noChangeArrowheads="1"/>
            </p:cNvSpPr>
            <p:nvPr/>
          </p:nvSpPr>
          <p:spPr bwMode="auto">
            <a:xfrm>
              <a:off x="10460332" y="3387513"/>
              <a:ext cx="68743" cy="67641"/>
            </a:xfrm>
            <a:prstGeom prst="ellipse">
              <a:avLst/>
            </a:prstGeom>
            <a:grpFill/>
            <a:ln w="11113" cap="rnd">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6" name="Oval 18">
              <a:extLst>
                <a:ext uri="{FF2B5EF4-FFF2-40B4-BE49-F238E27FC236}">
                  <a16:creationId xmlns:a16="http://schemas.microsoft.com/office/drawing/2014/main" id="{1A56E0F3-CC59-FC74-04BC-3D2F194E7BAE}"/>
                </a:ext>
              </a:extLst>
            </p:cNvPr>
            <p:cNvSpPr>
              <a:spLocks noChangeArrowheads="1"/>
            </p:cNvSpPr>
            <p:nvPr/>
          </p:nvSpPr>
          <p:spPr bwMode="auto">
            <a:xfrm>
              <a:off x="10460332" y="3139119"/>
              <a:ext cx="68743" cy="69291"/>
            </a:xfrm>
            <a:prstGeom prst="ellipse">
              <a:avLst/>
            </a:prstGeom>
            <a:grpFill/>
            <a:ln w="11113" cap="rnd">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7" name="Oval 19">
              <a:extLst>
                <a:ext uri="{FF2B5EF4-FFF2-40B4-BE49-F238E27FC236}">
                  <a16:creationId xmlns:a16="http://schemas.microsoft.com/office/drawing/2014/main" id="{6AAC7835-943A-CF57-A7C5-77CA4C9F9F06}"/>
                </a:ext>
              </a:extLst>
            </p:cNvPr>
            <p:cNvSpPr>
              <a:spLocks noChangeArrowheads="1"/>
            </p:cNvSpPr>
            <p:nvPr/>
          </p:nvSpPr>
          <p:spPr bwMode="auto">
            <a:xfrm>
              <a:off x="10460327" y="3662866"/>
              <a:ext cx="68743" cy="69291"/>
            </a:xfrm>
            <a:prstGeom prst="ellipse">
              <a:avLst/>
            </a:prstGeom>
            <a:grpFill/>
            <a:ln w="11113" cap="rnd">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48" name="Oval 20">
              <a:extLst>
                <a:ext uri="{FF2B5EF4-FFF2-40B4-BE49-F238E27FC236}">
                  <a16:creationId xmlns:a16="http://schemas.microsoft.com/office/drawing/2014/main" id="{E23FDF1F-E4D9-6A5C-A473-770D82B3A801}"/>
                </a:ext>
              </a:extLst>
            </p:cNvPr>
            <p:cNvSpPr>
              <a:spLocks noChangeArrowheads="1"/>
            </p:cNvSpPr>
            <p:nvPr/>
          </p:nvSpPr>
          <p:spPr bwMode="auto">
            <a:xfrm>
              <a:off x="10684982" y="3539760"/>
              <a:ext cx="68743" cy="68740"/>
            </a:xfrm>
            <a:prstGeom prst="ellipse">
              <a:avLst/>
            </a:prstGeom>
            <a:grpFill/>
            <a:ln w="11113" cap="rnd">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249" name="gear">
            <a:extLst>
              <a:ext uri="{FF2B5EF4-FFF2-40B4-BE49-F238E27FC236}">
                <a16:creationId xmlns:a16="http://schemas.microsoft.com/office/drawing/2014/main" id="{69CE530A-E54D-6270-5EFA-8AF20A49B4D0}"/>
              </a:ext>
            </a:extLst>
          </p:cNvPr>
          <p:cNvSpPr>
            <a:spLocks noChangeAspect="1" noEditPoints="1"/>
          </p:cNvSpPr>
          <p:nvPr/>
        </p:nvSpPr>
        <p:spPr bwMode="auto">
          <a:xfrm>
            <a:off x="1769819" y="4053300"/>
            <a:ext cx="192056" cy="191224"/>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0" name="News_E900" title="Icon of a newspaper">
            <a:extLst>
              <a:ext uri="{FF2B5EF4-FFF2-40B4-BE49-F238E27FC236}">
                <a16:creationId xmlns:a16="http://schemas.microsoft.com/office/drawing/2014/main" id="{61F22C0A-AAFD-2EF8-5AEB-531FE377FB6A}"/>
              </a:ext>
            </a:extLst>
          </p:cNvPr>
          <p:cNvSpPr>
            <a:spLocks noChangeAspect="1" noEditPoints="1"/>
          </p:cNvSpPr>
          <p:nvPr/>
        </p:nvSpPr>
        <p:spPr bwMode="auto">
          <a:xfrm>
            <a:off x="4199833" y="4113253"/>
            <a:ext cx="230629" cy="153944"/>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bg1"/>
          </a:solidFill>
          <a:ln w="15875" cap="sq">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1" name="DownloadMap_E826" title="Icon of a folded map with a download symbol in the lower right corner">
            <a:extLst>
              <a:ext uri="{FF2B5EF4-FFF2-40B4-BE49-F238E27FC236}">
                <a16:creationId xmlns:a16="http://schemas.microsoft.com/office/drawing/2014/main" id="{C645227E-0968-B25B-5FE1-46C12C8F385D}"/>
              </a:ext>
            </a:extLst>
          </p:cNvPr>
          <p:cNvSpPr>
            <a:spLocks noChangeAspect="1" noEditPoints="1"/>
          </p:cNvSpPr>
          <p:nvPr/>
        </p:nvSpPr>
        <p:spPr bwMode="auto">
          <a:xfrm>
            <a:off x="1753896" y="5585884"/>
            <a:ext cx="245008" cy="200403"/>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solidFill>
            <a:schemeClr val="bg1"/>
          </a:solidFill>
          <a:ln w="15875" cap="flat">
            <a:solidFill>
              <a:srgbClr val="2A57E8"/>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文本框 251">
            <a:extLst>
              <a:ext uri="{FF2B5EF4-FFF2-40B4-BE49-F238E27FC236}">
                <a16:creationId xmlns:a16="http://schemas.microsoft.com/office/drawing/2014/main" id="{F30FABF5-F311-68E0-AAAF-17167A5FD0B3}"/>
              </a:ext>
            </a:extLst>
          </p:cNvPr>
          <p:cNvSpPr txBox="1"/>
          <p:nvPr/>
        </p:nvSpPr>
        <p:spPr>
          <a:xfrm>
            <a:off x="2118810" y="6240432"/>
            <a:ext cx="1923159" cy="544765"/>
          </a:xfrm>
          <a:prstGeom prst="rect">
            <a:avLst/>
          </a:prstGeom>
          <a:noFill/>
        </p:spPr>
        <p:txBody>
          <a:bodyPr wrap="square" lIns="182880" tIns="146304" rIns="182880" bIns="146304" rtlCol="0">
            <a:spAutoFit/>
          </a:bodyPr>
          <a:lstStyle/>
          <a:p>
            <a:pPr>
              <a:lnSpc>
                <a:spcPct val="90000"/>
              </a:lnSpc>
              <a:spcAft>
                <a:spcPts val="600"/>
              </a:spcAft>
            </a:pP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管理系统和主数据权限，实现字段级、细粒度的权限控制</a:t>
            </a:r>
          </a:p>
        </p:txBody>
      </p:sp>
      <p:sp>
        <p:nvSpPr>
          <p:cNvPr id="253" name="文本框 252">
            <a:extLst>
              <a:ext uri="{FF2B5EF4-FFF2-40B4-BE49-F238E27FC236}">
                <a16:creationId xmlns:a16="http://schemas.microsoft.com/office/drawing/2014/main" id="{EDEF7D5C-618F-EB2F-D663-83E141EB4BE6}"/>
              </a:ext>
            </a:extLst>
          </p:cNvPr>
          <p:cNvSpPr txBox="1"/>
          <p:nvPr/>
        </p:nvSpPr>
        <p:spPr>
          <a:xfrm>
            <a:off x="4546144" y="4028416"/>
            <a:ext cx="1805838" cy="544765"/>
          </a:xfrm>
          <a:prstGeom prst="rect">
            <a:avLst/>
          </a:prstGeom>
          <a:noFill/>
        </p:spPr>
        <p:txBody>
          <a:bodyPr wrap="square" lIns="182880" tIns="146304" rIns="182880" bIns="146304" rtlCol="0">
            <a:spAutoFit/>
          </a:bodyPr>
          <a:lstStyle/>
          <a:p>
            <a:pPr>
              <a:lnSpc>
                <a:spcPct val="90000"/>
              </a:lnSpc>
              <a:spcAft>
                <a:spcPts val="600"/>
              </a:spcAft>
            </a:pP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提供客户、产品、供应商、地理等主数据标准化模型</a:t>
            </a:r>
          </a:p>
        </p:txBody>
      </p:sp>
      <p:sp>
        <p:nvSpPr>
          <p:cNvPr id="254" name="文本框 253">
            <a:extLst>
              <a:ext uri="{FF2B5EF4-FFF2-40B4-BE49-F238E27FC236}">
                <a16:creationId xmlns:a16="http://schemas.microsoft.com/office/drawing/2014/main" id="{7E9245C9-4F0C-0334-83E9-779F03A4A878}"/>
              </a:ext>
            </a:extLst>
          </p:cNvPr>
          <p:cNvSpPr txBox="1"/>
          <p:nvPr/>
        </p:nvSpPr>
        <p:spPr>
          <a:xfrm>
            <a:off x="4552522" y="4763140"/>
            <a:ext cx="1948666" cy="544765"/>
          </a:xfrm>
          <a:prstGeom prst="rect">
            <a:avLst/>
          </a:prstGeom>
          <a:noFill/>
        </p:spPr>
        <p:txBody>
          <a:bodyPr wrap="square" lIns="182880" tIns="146304" rIns="182880" bIns="146304" rtlCol="0">
            <a:spAutoFit/>
          </a:bodyPr>
          <a:lstStyle/>
          <a:p>
            <a:pPr>
              <a:lnSpc>
                <a:spcPct val="90000"/>
              </a:lnSpc>
              <a:spcAft>
                <a:spcPts val="600"/>
              </a:spcAft>
            </a:pP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系统可自动生成编码规则，也支持实体、属性自定义设置</a:t>
            </a:r>
          </a:p>
        </p:txBody>
      </p:sp>
      <p:sp>
        <p:nvSpPr>
          <p:cNvPr id="255" name="文本框 254">
            <a:extLst>
              <a:ext uri="{FF2B5EF4-FFF2-40B4-BE49-F238E27FC236}">
                <a16:creationId xmlns:a16="http://schemas.microsoft.com/office/drawing/2014/main" id="{995DE8F6-6612-87AC-BF65-C29ECC896456}"/>
              </a:ext>
            </a:extLst>
          </p:cNvPr>
          <p:cNvSpPr txBox="1"/>
          <p:nvPr/>
        </p:nvSpPr>
        <p:spPr>
          <a:xfrm>
            <a:off x="4573631" y="5488147"/>
            <a:ext cx="1697913" cy="544765"/>
          </a:xfrm>
          <a:prstGeom prst="rect">
            <a:avLst/>
          </a:prstGeom>
          <a:noFill/>
        </p:spPr>
        <p:txBody>
          <a:bodyPr wrap="square" lIns="182880" tIns="146304" rIns="182880" bIns="146304" rtlCol="0">
            <a:spAutoFit/>
          </a:bodyPr>
          <a:lstStyle/>
          <a:p>
            <a:pPr>
              <a:lnSpc>
                <a:spcPct val="90000"/>
              </a:lnSpc>
              <a:spcAft>
                <a:spcPts val="600"/>
              </a:spcAft>
            </a:pP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提供海量丰富的</a:t>
            </a:r>
            <a:r>
              <a:rPr lang="en" altLang="zh-CN" sz="900" dirty="0">
                <a:solidFill>
                  <a:schemeClr val="bg1">
                    <a:lumMod val="50000"/>
                  </a:schemeClr>
                </a:solidFill>
                <a:latin typeface="微软雅黑 Light" panose="020F0502020204030204"/>
                <a:ea typeface="微软雅黑 Light" panose="020B0502040204020203" pitchFamily="34" charset="-122"/>
                <a:cs typeface="+mn-ea"/>
              </a:rPr>
              <a:t>API</a:t>
            </a: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接口， 实现主数据精准订阅分发</a:t>
            </a:r>
          </a:p>
        </p:txBody>
      </p:sp>
      <p:sp>
        <p:nvSpPr>
          <p:cNvPr id="256" name="文本框 255">
            <a:extLst>
              <a:ext uri="{FF2B5EF4-FFF2-40B4-BE49-F238E27FC236}">
                <a16:creationId xmlns:a16="http://schemas.microsoft.com/office/drawing/2014/main" id="{3331BEBA-1EE4-6B27-A751-30F241475422}"/>
              </a:ext>
            </a:extLst>
          </p:cNvPr>
          <p:cNvSpPr txBox="1"/>
          <p:nvPr/>
        </p:nvSpPr>
        <p:spPr>
          <a:xfrm>
            <a:off x="4578029" y="6229343"/>
            <a:ext cx="1923159" cy="544765"/>
          </a:xfrm>
          <a:prstGeom prst="rect">
            <a:avLst/>
          </a:prstGeom>
          <a:noFill/>
        </p:spPr>
        <p:txBody>
          <a:bodyPr wrap="square" lIns="182880" tIns="146304" rIns="182880" bIns="146304" rtlCol="0">
            <a:spAutoFit/>
          </a:bodyPr>
          <a:lstStyle/>
          <a:p>
            <a:pPr>
              <a:lnSpc>
                <a:spcPct val="90000"/>
              </a:lnSpc>
              <a:spcAft>
                <a:spcPts val="600"/>
              </a:spcAft>
            </a:pPr>
            <a:r>
              <a:rPr lang="zh-CN" altLang="en-US" sz="900" dirty="0">
                <a:solidFill>
                  <a:schemeClr val="bg1">
                    <a:lumMod val="50000"/>
                  </a:schemeClr>
                </a:solidFill>
                <a:latin typeface="微软雅黑 Light" panose="020F0502020204030204"/>
                <a:ea typeface="微软雅黑 Light" panose="020B0502040204020203" pitchFamily="34" charset="-122"/>
                <a:cs typeface="+mn-ea"/>
              </a:rPr>
              <a:t>灵活自定义主数据审批流程，严控主数据的准入流程审批</a:t>
            </a:r>
          </a:p>
        </p:txBody>
      </p:sp>
      <p:sp>
        <p:nvSpPr>
          <p:cNvPr id="257" name="Object9">
            <a:extLst>
              <a:ext uri="{FF2B5EF4-FFF2-40B4-BE49-F238E27FC236}">
                <a16:creationId xmlns:a16="http://schemas.microsoft.com/office/drawing/2014/main" id="{2DC5C32E-EF55-8811-B602-20388E4A319B}"/>
              </a:ext>
            </a:extLst>
          </p:cNvPr>
          <p:cNvSpPr/>
          <p:nvPr/>
        </p:nvSpPr>
        <p:spPr>
          <a:xfrm>
            <a:off x="7915202" y="4294421"/>
            <a:ext cx="2650015" cy="282497"/>
          </a:xfrm>
          <a:prstGeom prst="rect">
            <a:avLst/>
          </a:prstGeom>
          <a:noFill/>
          <a:ln/>
        </p:spPr>
        <p:txBody>
          <a:bodyPr wrap="square" rtlCol="0" anchor="ctr"/>
          <a:lstStyle/>
          <a:p>
            <a:pPr>
              <a:lnSpc>
                <a:spcPct val="170000"/>
              </a:lnSpc>
            </a:pPr>
            <a:r>
              <a:rPr lang="en-US" sz="1050" dirty="0" err="1">
                <a:solidFill>
                  <a:srgbClr val="6F6F6F"/>
                </a:solidFill>
                <a:latin typeface="微软雅黑 Light" panose="020B0502040204020203" charset="-122"/>
                <a:ea typeface="微软雅黑 Light" panose="020B0502040204020203" charset="-122"/>
              </a:rPr>
              <a:t>轻量级平台</a:t>
            </a:r>
            <a:r>
              <a:rPr lang="zh-CN" altLang="en-US" sz="1050" dirty="0">
                <a:solidFill>
                  <a:srgbClr val="6F6F6F"/>
                </a:solidFill>
                <a:latin typeface="微软雅黑 Light" panose="020B0502040204020203" charset="-122"/>
                <a:ea typeface="微软雅黑 Light" panose="020B0502040204020203" charset="-122"/>
              </a:rPr>
              <a:t>，操作界面友好，简单易用</a:t>
            </a:r>
            <a:endParaRPr lang="en-US" sz="1050" dirty="0">
              <a:solidFill>
                <a:srgbClr val="6F6F6F"/>
              </a:solidFill>
              <a:latin typeface="微软雅黑 Light" panose="020B0502040204020203" charset="-122"/>
              <a:ea typeface="微软雅黑 Light" panose="020B0502040204020203" charset="-122"/>
            </a:endParaRPr>
          </a:p>
        </p:txBody>
      </p:sp>
      <p:sp>
        <p:nvSpPr>
          <p:cNvPr id="258" name="Object10">
            <a:extLst>
              <a:ext uri="{FF2B5EF4-FFF2-40B4-BE49-F238E27FC236}">
                <a16:creationId xmlns:a16="http://schemas.microsoft.com/office/drawing/2014/main" id="{01C3AE32-9AC8-8162-7E59-6A6D69D3A9AC}"/>
              </a:ext>
            </a:extLst>
          </p:cNvPr>
          <p:cNvSpPr/>
          <p:nvPr/>
        </p:nvSpPr>
        <p:spPr>
          <a:xfrm>
            <a:off x="7938659" y="3895486"/>
            <a:ext cx="2497837" cy="422909"/>
          </a:xfrm>
          <a:prstGeom prst="rect">
            <a:avLst/>
          </a:prstGeom>
          <a:noFill/>
          <a:ln/>
        </p:spPr>
        <p:txBody>
          <a:bodyPr wrap="square" rtlCol="0" anchor="ctr"/>
          <a:lstStyle/>
          <a:p>
            <a:pPr>
              <a:lnSpc>
                <a:spcPct val="180000"/>
              </a:lnSpc>
            </a:pPr>
            <a:r>
              <a:rPr lang="en-US" sz="1400" dirty="0" err="1">
                <a:latin typeface="Microsoft YaHei" panose="020B0503020204020204" pitchFamily="34" charset="-122"/>
                <a:ea typeface="Microsoft YaHei" panose="020B0503020204020204" pitchFamily="34" charset="-122"/>
              </a:rPr>
              <a:t>简单易上手</a:t>
            </a:r>
            <a:r>
              <a:rPr lang="zh-CN" altLang="en-US" sz="1400" dirty="0">
                <a:latin typeface="Microsoft YaHei" panose="020B0503020204020204" pitchFamily="34" charset="-122"/>
                <a:ea typeface="Microsoft YaHei" panose="020B0503020204020204" pitchFamily="34" charset="-122"/>
              </a:rPr>
              <a:t>，开箱即用</a:t>
            </a:r>
            <a:endParaRPr lang="en-US" sz="1400" dirty="0">
              <a:latin typeface="Microsoft YaHei" panose="020B0503020204020204" pitchFamily="34" charset="-122"/>
              <a:ea typeface="Microsoft YaHei" panose="020B0503020204020204" pitchFamily="34" charset="-122"/>
            </a:endParaRPr>
          </a:p>
        </p:txBody>
      </p:sp>
      <p:pic>
        <p:nvPicPr>
          <p:cNvPr id="259" name="Object 11" descr="preencoded.png">
            <a:extLst>
              <a:ext uri="{FF2B5EF4-FFF2-40B4-BE49-F238E27FC236}">
                <a16:creationId xmlns:a16="http://schemas.microsoft.com/office/drawing/2014/main" id="{AEF474E2-1DC5-821C-F72E-2DFDB16CA83C}"/>
              </a:ext>
            </a:extLst>
          </p:cNvPr>
          <p:cNvPicPr>
            <a:picLocks noChangeAspect="1"/>
          </p:cNvPicPr>
          <p:nvPr/>
        </p:nvPicPr>
        <p:blipFill>
          <a:blip r:embed="rId3"/>
          <a:stretch>
            <a:fillRect/>
          </a:stretch>
        </p:blipFill>
        <p:spPr>
          <a:xfrm>
            <a:off x="7589822" y="4212220"/>
            <a:ext cx="173200" cy="173200"/>
          </a:xfrm>
          <a:prstGeom prst="rect">
            <a:avLst/>
          </a:prstGeom>
        </p:spPr>
      </p:pic>
      <p:sp>
        <p:nvSpPr>
          <p:cNvPr id="260" name="Object12">
            <a:extLst>
              <a:ext uri="{FF2B5EF4-FFF2-40B4-BE49-F238E27FC236}">
                <a16:creationId xmlns:a16="http://schemas.microsoft.com/office/drawing/2014/main" id="{AEF14E9C-D1E4-91EB-5370-75BD2D3B35A4}"/>
              </a:ext>
            </a:extLst>
          </p:cNvPr>
          <p:cNvSpPr/>
          <p:nvPr/>
        </p:nvSpPr>
        <p:spPr>
          <a:xfrm>
            <a:off x="7915202" y="4963544"/>
            <a:ext cx="2744809" cy="271060"/>
          </a:xfrm>
          <a:prstGeom prst="rect">
            <a:avLst/>
          </a:prstGeom>
          <a:noFill/>
          <a:ln/>
        </p:spPr>
        <p:txBody>
          <a:bodyPr wrap="square" rtlCol="0" anchor="ctr"/>
          <a:lstStyle/>
          <a:p>
            <a:pPr>
              <a:lnSpc>
                <a:spcPct val="170000"/>
              </a:lnSpc>
            </a:pPr>
            <a:r>
              <a:rPr lang="en-US" sz="1050" dirty="0" err="1">
                <a:solidFill>
                  <a:srgbClr val="6F6F6F"/>
                </a:solidFill>
                <a:latin typeface="微软雅黑 Light" panose="020B0502040204020203" charset="-122"/>
                <a:ea typeface="微软雅黑 Light" panose="020B0502040204020203" charset="-122"/>
              </a:rPr>
              <a:t>系统搭建快速实现</a:t>
            </a:r>
            <a:r>
              <a:rPr lang="zh-CN" altLang="en-US" sz="1050" dirty="0">
                <a:solidFill>
                  <a:srgbClr val="6F6F6F"/>
                </a:solidFill>
                <a:latin typeface="微软雅黑 Light" panose="020B0502040204020203" charset="-122"/>
                <a:ea typeface="微软雅黑 Light" panose="020B0502040204020203" charset="-122"/>
              </a:rPr>
              <a:t>，节省时间成本</a:t>
            </a:r>
            <a:endParaRPr lang="en-US" sz="1050" dirty="0">
              <a:solidFill>
                <a:srgbClr val="6F6F6F"/>
              </a:solidFill>
              <a:latin typeface="微软雅黑 Light" panose="020B0502040204020203" charset="-122"/>
              <a:ea typeface="微软雅黑 Light" panose="020B0502040204020203" charset="-122"/>
            </a:endParaRPr>
          </a:p>
        </p:txBody>
      </p:sp>
      <p:sp>
        <p:nvSpPr>
          <p:cNvPr id="261" name="Object13">
            <a:extLst>
              <a:ext uri="{FF2B5EF4-FFF2-40B4-BE49-F238E27FC236}">
                <a16:creationId xmlns:a16="http://schemas.microsoft.com/office/drawing/2014/main" id="{27C05374-212F-F83F-E173-33C7627F860E}"/>
              </a:ext>
            </a:extLst>
          </p:cNvPr>
          <p:cNvSpPr/>
          <p:nvPr/>
        </p:nvSpPr>
        <p:spPr>
          <a:xfrm>
            <a:off x="7915202" y="4590421"/>
            <a:ext cx="2951520" cy="422909"/>
          </a:xfrm>
          <a:prstGeom prst="rect">
            <a:avLst/>
          </a:prstGeom>
          <a:noFill/>
          <a:ln/>
        </p:spPr>
        <p:txBody>
          <a:bodyPr wrap="square" rtlCol="0" anchor="ctr"/>
          <a:lstStyle/>
          <a:p>
            <a:pPr>
              <a:lnSpc>
                <a:spcPct val="180000"/>
              </a:lnSpc>
            </a:pPr>
            <a:r>
              <a:rPr lang="en-US" sz="1400" dirty="0" err="1">
                <a:latin typeface="Microsoft YaHei" panose="020B0503020204020204" pitchFamily="34" charset="-122"/>
                <a:ea typeface="Microsoft YaHei" panose="020B0503020204020204" pitchFamily="34" charset="-122"/>
              </a:rPr>
              <a:t>实施周期短</a:t>
            </a:r>
            <a:r>
              <a:rPr lang="zh-CN" altLang="en-US" sz="1400" dirty="0">
                <a:latin typeface="Microsoft YaHei" panose="020B0503020204020204" pitchFamily="34" charset="-122"/>
                <a:ea typeface="Microsoft YaHei" panose="020B0503020204020204" pitchFamily="34" charset="-122"/>
              </a:rPr>
              <a:t>，</a:t>
            </a:r>
            <a:r>
              <a:rPr lang="en-US" altLang="zh-CN" sz="1400" dirty="0">
                <a:latin typeface="Microsoft YaHei" panose="020B0503020204020204" pitchFamily="34" charset="-122"/>
                <a:ea typeface="Microsoft YaHei" panose="020B0503020204020204" pitchFamily="34" charset="-122"/>
              </a:rPr>
              <a:t>7</a:t>
            </a:r>
            <a:r>
              <a:rPr lang="zh-CN" altLang="en-US" sz="1400" dirty="0">
                <a:latin typeface="Microsoft YaHei" panose="020B0503020204020204" pitchFamily="34" charset="-122"/>
                <a:ea typeface="Microsoft YaHei" panose="020B0503020204020204" pitchFamily="34" charset="-122"/>
              </a:rPr>
              <a:t>天即上线</a:t>
            </a:r>
            <a:endParaRPr lang="en-US" sz="1400" dirty="0">
              <a:latin typeface="Microsoft YaHei" panose="020B0503020204020204" pitchFamily="34" charset="-122"/>
              <a:ea typeface="Microsoft YaHei" panose="020B0503020204020204" pitchFamily="34" charset="-122"/>
            </a:endParaRPr>
          </a:p>
        </p:txBody>
      </p:sp>
      <p:pic>
        <p:nvPicPr>
          <p:cNvPr id="262" name="Object 14" descr="preencoded.png">
            <a:extLst>
              <a:ext uri="{FF2B5EF4-FFF2-40B4-BE49-F238E27FC236}">
                <a16:creationId xmlns:a16="http://schemas.microsoft.com/office/drawing/2014/main" id="{DF1F43FA-A04B-A217-DB32-3B918D7264FD}"/>
              </a:ext>
            </a:extLst>
          </p:cNvPr>
          <p:cNvPicPr>
            <a:picLocks noChangeAspect="1"/>
          </p:cNvPicPr>
          <p:nvPr/>
        </p:nvPicPr>
        <p:blipFill>
          <a:blip r:embed="rId4"/>
          <a:stretch>
            <a:fillRect/>
          </a:stretch>
        </p:blipFill>
        <p:spPr>
          <a:xfrm>
            <a:off x="7589822" y="4869906"/>
            <a:ext cx="173200" cy="173200"/>
          </a:xfrm>
          <a:prstGeom prst="rect">
            <a:avLst/>
          </a:prstGeom>
        </p:spPr>
      </p:pic>
      <p:sp>
        <p:nvSpPr>
          <p:cNvPr id="263" name="Object15">
            <a:extLst>
              <a:ext uri="{FF2B5EF4-FFF2-40B4-BE49-F238E27FC236}">
                <a16:creationId xmlns:a16="http://schemas.microsoft.com/office/drawing/2014/main" id="{D113C5A6-4031-77F2-39E8-D684EDB20FEE}"/>
              </a:ext>
            </a:extLst>
          </p:cNvPr>
          <p:cNvSpPr/>
          <p:nvPr/>
        </p:nvSpPr>
        <p:spPr>
          <a:xfrm>
            <a:off x="7915202" y="5615598"/>
            <a:ext cx="3115649" cy="370846"/>
          </a:xfrm>
          <a:prstGeom prst="rect">
            <a:avLst/>
          </a:prstGeom>
          <a:noFill/>
          <a:ln/>
        </p:spPr>
        <p:txBody>
          <a:bodyPr wrap="square" rtlCol="0" anchor="ctr"/>
          <a:lstStyle/>
          <a:p>
            <a:pPr>
              <a:lnSpc>
                <a:spcPct val="170000"/>
              </a:lnSpc>
            </a:pPr>
            <a:r>
              <a:rPr lang="en-US" sz="1050" dirty="0" err="1">
                <a:solidFill>
                  <a:srgbClr val="6F6F6F"/>
                </a:solidFill>
                <a:latin typeface="微软雅黑 Light" panose="020B0502040204020203" charset="-122"/>
                <a:ea typeface="微软雅黑 Light" panose="020B0502040204020203" charset="-122"/>
              </a:rPr>
              <a:t>与业务系统快速集成</a:t>
            </a:r>
            <a:r>
              <a:rPr lang="zh-CN" altLang="en-US" sz="1050" dirty="0">
                <a:solidFill>
                  <a:srgbClr val="6F6F6F"/>
                </a:solidFill>
                <a:latin typeface="微软雅黑 Light" panose="020B0502040204020203" charset="-122"/>
                <a:ea typeface="微软雅黑 Light" panose="020B0502040204020203" charset="-122"/>
              </a:rPr>
              <a:t>，实现主数据快速精准分发</a:t>
            </a:r>
            <a:endParaRPr lang="en-US" sz="1050" dirty="0">
              <a:solidFill>
                <a:srgbClr val="6F6F6F"/>
              </a:solidFill>
              <a:latin typeface="微软雅黑 Light" panose="020B0502040204020203" charset="-122"/>
              <a:ea typeface="微软雅黑 Light" panose="020B0502040204020203" charset="-122"/>
            </a:endParaRPr>
          </a:p>
        </p:txBody>
      </p:sp>
      <p:sp>
        <p:nvSpPr>
          <p:cNvPr id="264" name="Object16">
            <a:extLst>
              <a:ext uri="{FF2B5EF4-FFF2-40B4-BE49-F238E27FC236}">
                <a16:creationId xmlns:a16="http://schemas.microsoft.com/office/drawing/2014/main" id="{084ACDA8-2F69-C116-FFF8-F4F75A05D7D0}"/>
              </a:ext>
            </a:extLst>
          </p:cNvPr>
          <p:cNvSpPr/>
          <p:nvPr/>
        </p:nvSpPr>
        <p:spPr>
          <a:xfrm>
            <a:off x="7915201" y="5230494"/>
            <a:ext cx="2963471" cy="422909"/>
          </a:xfrm>
          <a:prstGeom prst="rect">
            <a:avLst/>
          </a:prstGeom>
          <a:noFill/>
          <a:ln/>
        </p:spPr>
        <p:txBody>
          <a:bodyPr wrap="square" rtlCol="0" anchor="ctr"/>
          <a:lstStyle/>
          <a:p>
            <a:pPr>
              <a:lnSpc>
                <a:spcPct val="180000"/>
              </a:lnSpc>
            </a:pPr>
            <a:r>
              <a:rPr lang="en-US" sz="1400" dirty="0" err="1">
                <a:latin typeface="Microsoft YaHei" panose="020B0503020204020204" pitchFamily="34" charset="-122"/>
                <a:ea typeface="Microsoft YaHei" panose="020B0503020204020204" pitchFamily="34" charset="-122"/>
              </a:rPr>
              <a:t>零代码生成海量API接口</a:t>
            </a:r>
            <a:endParaRPr lang="en-US" sz="1400" dirty="0">
              <a:latin typeface="Microsoft YaHei" panose="020B0503020204020204" pitchFamily="34" charset="-122"/>
              <a:ea typeface="Microsoft YaHei" panose="020B0503020204020204" pitchFamily="34" charset="-122"/>
            </a:endParaRPr>
          </a:p>
        </p:txBody>
      </p:sp>
      <p:pic>
        <p:nvPicPr>
          <p:cNvPr id="265" name="Object 17" descr="preencoded.png">
            <a:extLst>
              <a:ext uri="{FF2B5EF4-FFF2-40B4-BE49-F238E27FC236}">
                <a16:creationId xmlns:a16="http://schemas.microsoft.com/office/drawing/2014/main" id="{8D413BFD-E732-6E49-9B5F-DB43CB786FEE}"/>
              </a:ext>
            </a:extLst>
          </p:cNvPr>
          <p:cNvPicPr>
            <a:picLocks noChangeAspect="1"/>
          </p:cNvPicPr>
          <p:nvPr/>
        </p:nvPicPr>
        <p:blipFill>
          <a:blip r:embed="rId3"/>
          <a:stretch>
            <a:fillRect/>
          </a:stretch>
        </p:blipFill>
        <p:spPr>
          <a:xfrm>
            <a:off x="7589822" y="5509979"/>
            <a:ext cx="173200" cy="173200"/>
          </a:xfrm>
          <a:prstGeom prst="rect">
            <a:avLst/>
          </a:prstGeom>
        </p:spPr>
      </p:pic>
      <p:sp>
        <p:nvSpPr>
          <p:cNvPr id="266" name="Object18">
            <a:extLst>
              <a:ext uri="{FF2B5EF4-FFF2-40B4-BE49-F238E27FC236}">
                <a16:creationId xmlns:a16="http://schemas.microsoft.com/office/drawing/2014/main" id="{31B864E0-37BA-176E-B47E-77F3D8AF72F5}"/>
              </a:ext>
            </a:extLst>
          </p:cNvPr>
          <p:cNvSpPr/>
          <p:nvPr/>
        </p:nvSpPr>
        <p:spPr>
          <a:xfrm>
            <a:off x="7915202" y="6288378"/>
            <a:ext cx="3894807" cy="226371"/>
          </a:xfrm>
          <a:prstGeom prst="rect">
            <a:avLst/>
          </a:prstGeom>
          <a:noFill/>
          <a:ln/>
        </p:spPr>
        <p:txBody>
          <a:bodyPr wrap="square" rtlCol="0" anchor="ctr"/>
          <a:lstStyle/>
          <a:p>
            <a:pPr>
              <a:lnSpc>
                <a:spcPct val="170000"/>
              </a:lnSpc>
            </a:pPr>
            <a:r>
              <a:rPr lang="en-US" sz="1050" dirty="0" err="1">
                <a:solidFill>
                  <a:srgbClr val="6F6F6F"/>
                </a:solidFill>
                <a:latin typeface="微软雅黑 Light" panose="020B0502040204020203" charset="-122"/>
                <a:ea typeface="微软雅黑 Light" panose="020B0502040204020203" charset="-122"/>
              </a:rPr>
              <a:t>审批</a:t>
            </a:r>
            <a:r>
              <a:rPr lang="zh-CN" altLang="en-US" sz="1050" dirty="0">
                <a:solidFill>
                  <a:srgbClr val="6F6F6F"/>
                </a:solidFill>
                <a:latin typeface="微软雅黑 Light" panose="020B0502040204020203" charset="-122"/>
                <a:ea typeface="微软雅黑 Light" panose="020B0502040204020203" charset="-122"/>
              </a:rPr>
              <a:t>流程 </a:t>
            </a:r>
            <a:r>
              <a:rPr lang="en-US" altLang="zh-CN" sz="1050" dirty="0">
                <a:solidFill>
                  <a:srgbClr val="6F6F6F"/>
                </a:solidFill>
                <a:latin typeface="微软雅黑 Light" panose="020B0502040204020203" charset="-122"/>
                <a:ea typeface="微软雅黑 Light" panose="020B0502040204020203" charset="-122"/>
              </a:rPr>
              <a:t>+</a:t>
            </a:r>
            <a:r>
              <a:rPr lang="zh-CN" altLang="en-US" sz="1050" dirty="0">
                <a:solidFill>
                  <a:srgbClr val="6F6F6F"/>
                </a:solidFill>
                <a:latin typeface="微软雅黑 Light" panose="020B0502040204020203" charset="-122"/>
                <a:ea typeface="微软雅黑 Light" panose="020B0502040204020203" charset="-122"/>
              </a:rPr>
              <a:t> 权限管控 </a:t>
            </a:r>
            <a:r>
              <a:rPr lang="en-US" altLang="zh-CN" sz="1050" dirty="0">
                <a:solidFill>
                  <a:srgbClr val="6F6F6F"/>
                </a:solidFill>
                <a:latin typeface="微软雅黑 Light" panose="020B0502040204020203" charset="-122"/>
                <a:ea typeface="微软雅黑 Light" panose="020B0502040204020203" charset="-122"/>
              </a:rPr>
              <a:t>+</a:t>
            </a:r>
            <a:r>
              <a:rPr lang="zh-CN" altLang="en-US" sz="1050" dirty="0">
                <a:solidFill>
                  <a:srgbClr val="6F6F6F"/>
                </a:solidFill>
                <a:latin typeface="微软雅黑 Light" panose="020B0502040204020203" charset="-122"/>
                <a:ea typeface="微软雅黑 Light" panose="020B0502040204020203" charset="-122"/>
              </a:rPr>
              <a:t> 数据安防多重保护</a:t>
            </a:r>
            <a:endParaRPr lang="en-US" sz="1050" dirty="0">
              <a:solidFill>
                <a:srgbClr val="6F6F6F"/>
              </a:solidFill>
              <a:latin typeface="微软雅黑 Light" panose="020B0502040204020203" charset="-122"/>
              <a:ea typeface="微软雅黑 Light" panose="020B0502040204020203" charset="-122"/>
            </a:endParaRPr>
          </a:p>
        </p:txBody>
      </p:sp>
      <p:sp>
        <p:nvSpPr>
          <p:cNvPr id="267" name="Object19">
            <a:extLst>
              <a:ext uri="{FF2B5EF4-FFF2-40B4-BE49-F238E27FC236}">
                <a16:creationId xmlns:a16="http://schemas.microsoft.com/office/drawing/2014/main" id="{940AFDBD-9C30-8E70-0FD3-FB869F4D87C5}"/>
              </a:ext>
            </a:extLst>
          </p:cNvPr>
          <p:cNvSpPr/>
          <p:nvPr/>
        </p:nvSpPr>
        <p:spPr>
          <a:xfrm>
            <a:off x="7915202" y="5870567"/>
            <a:ext cx="1799296" cy="422909"/>
          </a:xfrm>
          <a:prstGeom prst="rect">
            <a:avLst/>
          </a:prstGeom>
          <a:noFill/>
          <a:ln/>
        </p:spPr>
        <p:txBody>
          <a:bodyPr wrap="square" rtlCol="0" anchor="ctr"/>
          <a:lstStyle/>
          <a:p>
            <a:pPr>
              <a:lnSpc>
                <a:spcPct val="180000"/>
              </a:lnSpc>
            </a:pPr>
            <a:r>
              <a:rPr lang="en-US" sz="1400" dirty="0" err="1">
                <a:latin typeface="Microsoft YaHei" panose="020B0503020204020204" pitchFamily="34" charset="-122"/>
                <a:ea typeface="Microsoft YaHei" panose="020B0503020204020204" pitchFamily="34" charset="-122"/>
              </a:rPr>
              <a:t>安全系数高</a:t>
            </a:r>
            <a:endParaRPr lang="en-US" sz="1600" dirty="0">
              <a:latin typeface="Microsoft YaHei" panose="020B0503020204020204" pitchFamily="34" charset="-122"/>
              <a:ea typeface="Microsoft YaHei" panose="020B0503020204020204" pitchFamily="34" charset="-122"/>
            </a:endParaRPr>
          </a:p>
        </p:txBody>
      </p:sp>
      <p:pic>
        <p:nvPicPr>
          <p:cNvPr id="268" name="Object 20" descr="preencoded.png">
            <a:extLst>
              <a:ext uri="{FF2B5EF4-FFF2-40B4-BE49-F238E27FC236}">
                <a16:creationId xmlns:a16="http://schemas.microsoft.com/office/drawing/2014/main" id="{1EC89ED3-2AC7-0F80-393C-C33D26E8289B}"/>
              </a:ext>
            </a:extLst>
          </p:cNvPr>
          <p:cNvPicPr>
            <a:picLocks noChangeAspect="1"/>
          </p:cNvPicPr>
          <p:nvPr/>
        </p:nvPicPr>
        <p:blipFill>
          <a:blip r:embed="rId4"/>
          <a:stretch>
            <a:fillRect/>
          </a:stretch>
        </p:blipFill>
        <p:spPr>
          <a:xfrm>
            <a:off x="7589822" y="6150053"/>
            <a:ext cx="173200" cy="173200"/>
          </a:xfrm>
          <a:prstGeom prst="rect">
            <a:avLst/>
          </a:prstGeom>
        </p:spPr>
      </p:pic>
      <p:cxnSp>
        <p:nvCxnSpPr>
          <p:cNvPr id="269" name="直接连接符 7">
            <a:extLst>
              <a:ext uri="{FF2B5EF4-FFF2-40B4-BE49-F238E27FC236}">
                <a16:creationId xmlns:a16="http://schemas.microsoft.com/office/drawing/2014/main" id="{E1FB6555-A9E2-F54B-4659-B30EA3F0D1F9}"/>
              </a:ext>
            </a:extLst>
          </p:cNvPr>
          <p:cNvCxnSpPr>
            <a:cxnSpLocks noChangeShapeType="1"/>
          </p:cNvCxnSpPr>
          <p:nvPr/>
        </p:nvCxnSpPr>
        <p:spPr bwMode="auto">
          <a:xfrm flipH="1">
            <a:off x="7035089" y="4111868"/>
            <a:ext cx="794" cy="2387948"/>
          </a:xfrm>
          <a:prstGeom prst="line">
            <a:avLst/>
          </a:prstGeom>
          <a:ln>
            <a:headEnd/>
            <a:tailEn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5706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CA8A6-CDD4-8547-BFFE-0A5229F3E295}"/>
              </a:ext>
            </a:extLst>
          </p:cNvPr>
          <p:cNvSpPr>
            <a:spLocks noGrp="1"/>
          </p:cNvSpPr>
          <p:nvPr>
            <p:ph type="title"/>
          </p:nvPr>
        </p:nvSpPr>
        <p:spPr/>
        <p:txBody>
          <a:bodyPr/>
          <a:lstStyle/>
          <a:p>
            <a:pPr algn="l"/>
            <a:r>
              <a:rPr kumimoji="1" lang="zh-CN" altLang="en-US" dirty="0"/>
              <a:t>主数据建模</a:t>
            </a:r>
            <a:r>
              <a:rPr kumimoji="1" lang="en-US" altLang="zh-CN" dirty="0"/>
              <a:t>-</a:t>
            </a:r>
            <a:r>
              <a:rPr kumimoji="1" lang="zh-CN" altLang="en-US" dirty="0"/>
              <a:t>数据域模型管理</a:t>
            </a:r>
          </a:p>
        </p:txBody>
      </p:sp>
      <p:pic>
        <p:nvPicPr>
          <p:cNvPr id="3" name="图片 2">
            <a:extLst>
              <a:ext uri="{FF2B5EF4-FFF2-40B4-BE49-F238E27FC236}">
                <a16:creationId xmlns:a16="http://schemas.microsoft.com/office/drawing/2014/main" id="{8C604B73-7537-2E44-8452-20E7C8F4D08B}"/>
              </a:ext>
            </a:extLst>
          </p:cNvPr>
          <p:cNvPicPr>
            <a:picLocks noChangeAspect="1"/>
          </p:cNvPicPr>
          <p:nvPr/>
        </p:nvPicPr>
        <p:blipFill>
          <a:blip r:embed="rId2"/>
          <a:stretch>
            <a:fillRect/>
          </a:stretch>
        </p:blipFill>
        <p:spPr>
          <a:xfrm>
            <a:off x="4337741" y="1211287"/>
            <a:ext cx="8098734" cy="4571950"/>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
        <p:nvSpPr>
          <p:cNvPr id="4" name="文本框 3">
            <a:extLst>
              <a:ext uri="{FF2B5EF4-FFF2-40B4-BE49-F238E27FC236}">
                <a16:creationId xmlns:a16="http://schemas.microsoft.com/office/drawing/2014/main" id="{4074C1D6-F7F1-EE4D-8E56-F5D03448134D}"/>
              </a:ext>
            </a:extLst>
          </p:cNvPr>
          <p:cNvSpPr txBox="1"/>
          <p:nvPr/>
        </p:nvSpPr>
        <p:spPr>
          <a:xfrm>
            <a:off x="731897" y="1394165"/>
            <a:ext cx="3757769" cy="707886"/>
          </a:xfrm>
          <a:prstGeom prst="rect">
            <a:avLst/>
          </a:prstGeom>
          <a:noFill/>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手动按需</a:t>
            </a:r>
            <a:endPar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endParaRPr>
          </a:p>
          <a:p>
            <a:pPr marL="0" marR="0" lvl="0" indent="0" algn="l" defTabSz="914378" rtl="0" eaLnBrk="1" fontAlgn="auto" latinLnBrk="0" hangingPunct="1">
              <a:lnSpc>
                <a:spcPct val="100000"/>
              </a:lnSpc>
              <a:spcBef>
                <a:spcPts val="0"/>
              </a:spcBef>
              <a:spcAft>
                <a:spcPts val="0"/>
              </a:spcAft>
              <a:buClrTx/>
              <a:buSzTx/>
              <a:buFontTx/>
              <a:buNone/>
              <a:tabLst/>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配置主数据模型</a:t>
            </a:r>
          </a:p>
        </p:txBody>
      </p:sp>
      <p:sp>
        <p:nvSpPr>
          <p:cNvPr id="5" name="íślíḋè-文本框 369">
            <a:extLst>
              <a:ext uri="{FF2B5EF4-FFF2-40B4-BE49-F238E27FC236}">
                <a16:creationId xmlns:a16="http://schemas.microsoft.com/office/drawing/2014/main" id="{10F46195-E071-9A43-BAD4-B203ADE023B2}"/>
              </a:ext>
            </a:extLst>
          </p:cNvPr>
          <p:cNvSpPr txBox="1"/>
          <p:nvPr/>
        </p:nvSpPr>
        <p:spPr>
          <a:xfrm>
            <a:off x="731897" y="2284929"/>
            <a:ext cx="2952601" cy="1333308"/>
          </a:xfrm>
          <a:prstGeom prst="rect">
            <a:avLst/>
          </a:prstGeom>
          <a:noFill/>
        </p:spPr>
        <p:txBody>
          <a:bodyPr wrap="square" lIns="0" tIns="0" rIns="0" bIns="0">
            <a:noAutofit/>
          </a:bodyPr>
          <a:lstStyle/>
          <a:p>
            <a:pPr marL="285750" marR="0" lvl="0" indent="-285750" fontAlgn="auto">
              <a:lnSpc>
                <a:spcPct val="90000"/>
              </a:lnSpc>
              <a:spcBef>
                <a:spcPts val="0"/>
              </a:spcBef>
              <a:spcAft>
                <a:spcPts val="600"/>
              </a:spcAft>
              <a:buClrTx/>
              <a:buSzTx/>
              <a:buFont typeface="Arial" panose="020B0604020202020204" pitchFamily="34" charset="0"/>
              <a:buChar char="•"/>
              <a:tabLst/>
              <a:defRPr/>
            </a:pPr>
            <a:r>
              <a:rPr lang="zh-CN" altLang="en-US" sz="1400" dirty="0">
                <a:gradFill>
                  <a:gsLst>
                    <a:gs pos="2917">
                      <a:schemeClr val="tx1"/>
                    </a:gs>
                    <a:gs pos="30000">
                      <a:schemeClr val="tx1"/>
                    </a:gs>
                  </a:gsLst>
                  <a:lin ang="5400000" scaled="0"/>
                </a:gradFill>
                <a:sym typeface="+mn-lt"/>
              </a:rPr>
              <a:t>提供方便的操作界面，支持用户根据实际业务需要手动创建主数据模型。</a:t>
            </a:r>
            <a:endParaRPr lang="en-US" altLang="zh-CN" sz="1400" dirty="0">
              <a:gradFill>
                <a:gsLst>
                  <a:gs pos="2917">
                    <a:schemeClr val="tx1"/>
                  </a:gs>
                  <a:gs pos="30000">
                    <a:schemeClr val="tx1"/>
                  </a:gs>
                </a:gsLst>
                <a:lin ang="5400000" scaled="0"/>
              </a:gradFill>
              <a:sym typeface="+mn-lt"/>
            </a:endParaRPr>
          </a:p>
          <a:p>
            <a:pPr marL="285750" marR="0" lvl="0" indent="-285750" fontAlgn="auto">
              <a:lnSpc>
                <a:spcPct val="90000"/>
              </a:lnSpc>
              <a:spcBef>
                <a:spcPts val="0"/>
              </a:spcBef>
              <a:spcAft>
                <a:spcPts val="600"/>
              </a:spcAft>
              <a:buClrTx/>
              <a:buSzTx/>
              <a:buFont typeface="Arial" panose="020B0604020202020204" pitchFamily="34" charset="0"/>
              <a:buChar char="•"/>
              <a:tabLst/>
              <a:defRPr/>
            </a:pPr>
            <a:r>
              <a:rPr lang="zh-CN" altLang="en-US" sz="1400" dirty="0">
                <a:gradFill>
                  <a:gsLst>
                    <a:gs pos="2917">
                      <a:schemeClr val="tx1"/>
                    </a:gs>
                    <a:gs pos="30000">
                      <a:schemeClr val="tx1"/>
                    </a:gs>
                  </a:gsLst>
                  <a:lin ang="5400000" scaled="0"/>
                </a:gradFill>
                <a:sym typeface="+mn-lt"/>
              </a:rPr>
              <a:t>支持动态配置日志保留天数。</a:t>
            </a:r>
            <a:endParaRPr lang="en-US" altLang="zh-CN" sz="1400" dirty="0">
              <a:gradFill>
                <a:gsLst>
                  <a:gs pos="2917">
                    <a:schemeClr val="tx1"/>
                  </a:gs>
                  <a:gs pos="30000">
                    <a:schemeClr val="tx1"/>
                  </a:gs>
                </a:gsLst>
                <a:lin ang="5400000" scaled="0"/>
              </a:gradFill>
              <a:sym typeface="+mn-lt"/>
            </a:endParaRPr>
          </a:p>
        </p:txBody>
      </p:sp>
      <p:graphicFrame>
        <p:nvGraphicFramePr>
          <p:cNvPr id="6" name="图示 5">
            <a:extLst>
              <a:ext uri="{FF2B5EF4-FFF2-40B4-BE49-F238E27FC236}">
                <a16:creationId xmlns:a16="http://schemas.microsoft.com/office/drawing/2014/main" id="{BA9E0B82-F98F-A941-8FBD-E3C96C5F8B04}"/>
              </a:ext>
            </a:extLst>
          </p:cNvPr>
          <p:cNvGraphicFramePr/>
          <p:nvPr/>
        </p:nvGraphicFramePr>
        <p:xfrm>
          <a:off x="-500363" y="3475169"/>
          <a:ext cx="4990029" cy="2834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203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E8409-CA4E-B440-BCE3-CC7B0C9D1570}"/>
              </a:ext>
            </a:extLst>
          </p:cNvPr>
          <p:cNvSpPr>
            <a:spLocks noGrp="1"/>
          </p:cNvSpPr>
          <p:nvPr>
            <p:ph type="title"/>
          </p:nvPr>
        </p:nvSpPr>
        <p:spPr/>
        <p:txBody>
          <a:bodyPr/>
          <a:lstStyle/>
          <a:p>
            <a:pPr algn="l"/>
            <a:r>
              <a:rPr kumimoji="1" lang="zh-CN" altLang="en-US" dirty="0"/>
              <a:t>主数据建模</a:t>
            </a:r>
            <a:r>
              <a:rPr kumimoji="1" lang="en-US" altLang="zh-CN" dirty="0"/>
              <a:t>-</a:t>
            </a:r>
            <a:r>
              <a:rPr kumimoji="1" lang="zh-CN" altLang="en-US" dirty="0"/>
              <a:t>实体管理</a:t>
            </a:r>
          </a:p>
        </p:txBody>
      </p:sp>
      <p:pic>
        <p:nvPicPr>
          <p:cNvPr id="3" name="图片 2">
            <a:extLst>
              <a:ext uri="{FF2B5EF4-FFF2-40B4-BE49-F238E27FC236}">
                <a16:creationId xmlns:a16="http://schemas.microsoft.com/office/drawing/2014/main" id="{E6601304-D5C7-1C41-9C9B-EFA90A327463}"/>
              </a:ext>
            </a:extLst>
          </p:cNvPr>
          <p:cNvPicPr>
            <a:picLocks noChangeAspect="1"/>
          </p:cNvPicPr>
          <p:nvPr/>
        </p:nvPicPr>
        <p:blipFill>
          <a:blip r:embed="rId2"/>
          <a:stretch>
            <a:fillRect/>
          </a:stretch>
        </p:blipFill>
        <p:spPr>
          <a:xfrm>
            <a:off x="5669603" y="205458"/>
            <a:ext cx="6469714" cy="3540991"/>
          </a:xfrm>
          <a:prstGeom prst="roundRect">
            <a:avLst>
              <a:gd name="adj" fmla="val 5380"/>
            </a:avLst>
          </a:prstGeom>
          <a:solidFill>
            <a:srgbClr val="FFFFFF">
              <a:shade val="85000"/>
            </a:srgbClr>
          </a:solidFill>
          <a:ln>
            <a:noFill/>
          </a:ln>
          <a:effectLst>
            <a:reflection blurRad="4511" endPos="0" dist="5000" dir="5400000" sy="-100000" algn="bl" rotWithShape="0"/>
          </a:effectLst>
        </p:spPr>
      </p:pic>
      <p:sp>
        <p:nvSpPr>
          <p:cNvPr id="4" name="文本框 3">
            <a:extLst>
              <a:ext uri="{FF2B5EF4-FFF2-40B4-BE49-F238E27FC236}">
                <a16:creationId xmlns:a16="http://schemas.microsoft.com/office/drawing/2014/main" id="{B251FE2B-45CB-EE46-986A-113CB7DC0C1B}"/>
              </a:ext>
            </a:extLst>
          </p:cNvPr>
          <p:cNvSpPr txBox="1"/>
          <p:nvPr/>
        </p:nvSpPr>
        <p:spPr>
          <a:xfrm>
            <a:off x="434407" y="2240240"/>
            <a:ext cx="3387034" cy="1418850"/>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系统提供灵活的操作页面，以便于创建实体。</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编辑和指定实体日志类型为成员、事务日志级别。</a:t>
            </a:r>
          </a:p>
          <a:p>
            <a:pPr marL="285750" indent="-285750">
              <a:lnSpc>
                <a:spcPct val="90000"/>
              </a:lnSpc>
              <a:spcAft>
                <a:spcPts val="600"/>
              </a:spcAft>
              <a:buFont typeface="Arial" panose="020B0604020202020204" pitchFamily="34" charset="0"/>
              <a:buChar char="•"/>
            </a:pPr>
            <a:endParaRPr lang="zh-CN" altLang="en-US" sz="1400" dirty="0">
              <a:gradFill>
                <a:gsLst>
                  <a:gs pos="2917">
                    <a:schemeClr val="tx1"/>
                  </a:gs>
                  <a:gs pos="30000">
                    <a:schemeClr val="tx1"/>
                  </a:gs>
                </a:gsLst>
                <a:lin ang="5400000" scaled="0"/>
              </a:gradFill>
            </a:endParaRPr>
          </a:p>
        </p:txBody>
      </p:sp>
      <p:sp>
        <p:nvSpPr>
          <p:cNvPr id="5" name="文本框 4">
            <a:extLst>
              <a:ext uri="{FF2B5EF4-FFF2-40B4-BE49-F238E27FC236}">
                <a16:creationId xmlns:a16="http://schemas.microsoft.com/office/drawing/2014/main" id="{EB8042EB-FF43-B34A-9494-8AA985F0C7E5}"/>
              </a:ext>
            </a:extLst>
          </p:cNvPr>
          <p:cNvSpPr txBox="1"/>
          <p:nvPr/>
        </p:nvSpPr>
        <p:spPr>
          <a:xfrm>
            <a:off x="472142" y="1532354"/>
            <a:ext cx="3757769" cy="707886"/>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手动按需</a:t>
            </a:r>
            <a:endPar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endParaRPr>
          </a:p>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配置主数据实体</a:t>
            </a:r>
          </a:p>
        </p:txBody>
      </p:sp>
      <p:pic>
        <p:nvPicPr>
          <p:cNvPr id="6" name="图片 5">
            <a:extLst>
              <a:ext uri="{FF2B5EF4-FFF2-40B4-BE49-F238E27FC236}">
                <a16:creationId xmlns:a16="http://schemas.microsoft.com/office/drawing/2014/main" id="{751B7A77-B628-E542-A2F8-3066A91114C4}"/>
              </a:ext>
            </a:extLst>
          </p:cNvPr>
          <p:cNvPicPr>
            <a:picLocks noChangeAspect="1"/>
          </p:cNvPicPr>
          <p:nvPr/>
        </p:nvPicPr>
        <p:blipFill>
          <a:blip r:embed="rId3"/>
          <a:stretch>
            <a:fillRect/>
          </a:stretch>
        </p:blipFill>
        <p:spPr>
          <a:xfrm>
            <a:off x="5669603" y="3868818"/>
            <a:ext cx="6604661" cy="3125707"/>
          </a:xfrm>
          <a:prstGeom prst="roundRect">
            <a:avLst>
              <a:gd name="adj" fmla="val 5344"/>
            </a:avLst>
          </a:prstGeom>
          <a:solidFill>
            <a:srgbClr val="FFFFFF">
              <a:shade val="85000"/>
            </a:srgbClr>
          </a:solidFill>
          <a:ln>
            <a:noFill/>
          </a:ln>
          <a:effectLst/>
        </p:spPr>
        <p:style>
          <a:lnRef idx="2">
            <a:schemeClr val="accent5">
              <a:shade val="50000"/>
            </a:schemeClr>
          </a:lnRef>
          <a:fillRef idx="1">
            <a:schemeClr val="accent5"/>
          </a:fillRef>
          <a:effectRef idx="0">
            <a:schemeClr val="accent5"/>
          </a:effectRef>
          <a:fontRef idx="minor">
            <a:schemeClr val="lt1"/>
          </a:fontRef>
        </p:style>
      </p:pic>
      <p:sp>
        <p:nvSpPr>
          <p:cNvPr id="8" name="文本框 7">
            <a:extLst>
              <a:ext uri="{FF2B5EF4-FFF2-40B4-BE49-F238E27FC236}">
                <a16:creationId xmlns:a16="http://schemas.microsoft.com/office/drawing/2014/main" id="{CC5F16CC-D740-6C46-B8F2-2C0779C222AB}"/>
              </a:ext>
            </a:extLst>
          </p:cNvPr>
          <p:cNvSpPr txBox="1"/>
          <p:nvPr/>
        </p:nvSpPr>
        <p:spPr>
          <a:xfrm>
            <a:off x="472142" y="4868847"/>
            <a:ext cx="3387034" cy="1418850"/>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根据业务需要进行编码生成规则设置：</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提供编码多段自由组合；</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每个代码段有：文本，流水号，日期，某一指定属性等。</a:t>
            </a:r>
          </a:p>
        </p:txBody>
      </p:sp>
      <p:sp>
        <p:nvSpPr>
          <p:cNvPr id="9" name="文本框 8">
            <a:extLst>
              <a:ext uri="{FF2B5EF4-FFF2-40B4-BE49-F238E27FC236}">
                <a16:creationId xmlns:a16="http://schemas.microsoft.com/office/drawing/2014/main" id="{65EC839C-CC20-F943-B720-005F5493D884}"/>
              </a:ext>
            </a:extLst>
          </p:cNvPr>
          <p:cNvSpPr txBox="1"/>
          <p:nvPr/>
        </p:nvSpPr>
        <p:spPr>
          <a:xfrm>
            <a:off x="548332" y="4136681"/>
            <a:ext cx="3757769" cy="707886"/>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手动按需</a:t>
            </a:r>
            <a:endPar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endParaRPr>
          </a:p>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指定实体编码规则</a:t>
            </a:r>
          </a:p>
        </p:txBody>
      </p:sp>
    </p:spTree>
    <p:extLst>
      <p:ext uri="{BB962C8B-B14F-4D97-AF65-F5344CB8AC3E}">
        <p14:creationId xmlns:p14="http://schemas.microsoft.com/office/powerpoint/2010/main" val="2493914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D9D2A-04D4-2B43-99AF-F50E578DAD95}"/>
              </a:ext>
            </a:extLst>
          </p:cNvPr>
          <p:cNvSpPr>
            <a:spLocks noGrp="1"/>
          </p:cNvSpPr>
          <p:nvPr>
            <p:ph type="title"/>
          </p:nvPr>
        </p:nvSpPr>
        <p:spPr/>
        <p:txBody>
          <a:bodyPr/>
          <a:lstStyle/>
          <a:p>
            <a:pPr algn="l"/>
            <a:r>
              <a:rPr kumimoji="1" lang="zh-CN" altLang="en-US" dirty="0"/>
              <a:t>主数据建模</a:t>
            </a:r>
            <a:r>
              <a:rPr kumimoji="1" lang="en-US" altLang="zh-CN" dirty="0"/>
              <a:t>-</a:t>
            </a:r>
            <a:r>
              <a:rPr kumimoji="1" lang="zh-CN" altLang="en-US" dirty="0"/>
              <a:t>实体管理</a:t>
            </a:r>
          </a:p>
        </p:txBody>
      </p:sp>
      <p:sp>
        <p:nvSpPr>
          <p:cNvPr id="3" name="文本框 2">
            <a:extLst>
              <a:ext uri="{FF2B5EF4-FFF2-40B4-BE49-F238E27FC236}">
                <a16:creationId xmlns:a16="http://schemas.microsoft.com/office/drawing/2014/main" id="{BF0A28C3-CB4B-C14B-B2DD-CA8811F8F2A4}"/>
              </a:ext>
            </a:extLst>
          </p:cNvPr>
          <p:cNvSpPr txBox="1"/>
          <p:nvPr/>
        </p:nvSpPr>
        <p:spPr>
          <a:xfrm>
            <a:off x="366141" y="2348908"/>
            <a:ext cx="3387034" cy="9541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默认主数据维护界面为表格视图。</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可按需配置实体的展现视图为自定义开发的可视化报表展现。</a:t>
            </a:r>
          </a:p>
        </p:txBody>
      </p:sp>
      <p:sp>
        <p:nvSpPr>
          <p:cNvPr id="4" name="文本框 3">
            <a:extLst>
              <a:ext uri="{FF2B5EF4-FFF2-40B4-BE49-F238E27FC236}">
                <a16:creationId xmlns:a16="http://schemas.microsoft.com/office/drawing/2014/main" id="{0870DDA3-9FA1-BA49-9554-E09C382741C5}"/>
              </a:ext>
            </a:extLst>
          </p:cNvPr>
          <p:cNvSpPr txBox="1"/>
          <p:nvPr/>
        </p:nvSpPr>
        <p:spPr>
          <a:xfrm>
            <a:off x="640458" y="1394165"/>
            <a:ext cx="3566121" cy="1015663"/>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手动按需</a:t>
            </a:r>
            <a:endPar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endParaRPr>
          </a:p>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配置自定义主数据实体可视化报表视图</a:t>
            </a:r>
          </a:p>
        </p:txBody>
      </p:sp>
      <p:pic>
        <p:nvPicPr>
          <p:cNvPr id="6" name="图片 5">
            <a:extLst>
              <a:ext uri="{FF2B5EF4-FFF2-40B4-BE49-F238E27FC236}">
                <a16:creationId xmlns:a16="http://schemas.microsoft.com/office/drawing/2014/main" id="{AA0F3CEF-2025-9641-8072-1AA623D636E7}"/>
              </a:ext>
            </a:extLst>
          </p:cNvPr>
          <p:cNvPicPr preferRelativeResize="0">
            <a:picLocks/>
          </p:cNvPicPr>
          <p:nvPr/>
        </p:nvPicPr>
        <p:blipFill>
          <a:blip r:embed="rId2"/>
          <a:stretch>
            <a:fillRect/>
          </a:stretch>
        </p:blipFill>
        <p:spPr>
          <a:xfrm>
            <a:off x="5303847" y="194089"/>
            <a:ext cx="6995084" cy="3108926"/>
          </a:xfrm>
          <a:prstGeom prst="roundRect">
            <a:avLst>
              <a:gd name="adj" fmla="val 384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文本框 6">
            <a:extLst>
              <a:ext uri="{FF2B5EF4-FFF2-40B4-BE49-F238E27FC236}">
                <a16:creationId xmlns:a16="http://schemas.microsoft.com/office/drawing/2014/main" id="{BDA7BB1A-2A09-304F-B051-40A4D795D6A4}"/>
              </a:ext>
            </a:extLst>
          </p:cNvPr>
          <p:cNvSpPr txBox="1"/>
          <p:nvPr/>
        </p:nvSpPr>
        <p:spPr>
          <a:xfrm>
            <a:off x="366141" y="4523777"/>
            <a:ext cx="3387034" cy="9541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默认主数据导出为</a:t>
            </a:r>
            <a:r>
              <a:rPr lang="en-US" altLang="zh-CN" sz="1400" dirty="0">
                <a:gradFill>
                  <a:gsLst>
                    <a:gs pos="2917">
                      <a:schemeClr val="tx1"/>
                    </a:gs>
                    <a:gs pos="30000">
                      <a:schemeClr val="tx1"/>
                    </a:gs>
                  </a:gsLst>
                  <a:lin ang="5400000" scaled="0"/>
                </a:gradFill>
              </a:rPr>
              <a:t>Excel</a:t>
            </a:r>
            <a:r>
              <a:rPr lang="zh-CN" altLang="en-US" sz="1400" dirty="0">
                <a:gradFill>
                  <a:gsLst>
                    <a:gs pos="2917">
                      <a:schemeClr val="tx1"/>
                    </a:gs>
                    <a:gs pos="30000">
                      <a:schemeClr val="tx1"/>
                    </a:gs>
                  </a:gsLst>
                  <a:lin ang="5400000" scaled="0"/>
                </a:gradFill>
              </a:rPr>
              <a:t>表格。</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可按需配置导出主数据实体为指定</a:t>
            </a:r>
            <a:r>
              <a:rPr lang="en-US" altLang="zh-CN" sz="1400" dirty="0">
                <a:gradFill>
                  <a:gsLst>
                    <a:gs pos="2917">
                      <a:schemeClr val="tx1"/>
                    </a:gs>
                    <a:gs pos="30000">
                      <a:schemeClr val="tx1"/>
                    </a:gs>
                  </a:gsLst>
                  <a:lin ang="5400000" scaled="0"/>
                </a:gradFill>
              </a:rPr>
              <a:t>Word</a:t>
            </a:r>
            <a:r>
              <a:rPr lang="zh-CN" altLang="en-US" sz="1400" dirty="0">
                <a:gradFill>
                  <a:gsLst>
                    <a:gs pos="2917">
                      <a:schemeClr val="tx1"/>
                    </a:gs>
                    <a:gs pos="30000">
                      <a:schemeClr val="tx1"/>
                    </a:gs>
                  </a:gsLst>
                  <a:lin ang="5400000" scaled="0"/>
                </a:gradFill>
              </a:rPr>
              <a:t> 和</a:t>
            </a:r>
            <a:r>
              <a:rPr lang="en-US" altLang="zh-CN" sz="1400" dirty="0">
                <a:gradFill>
                  <a:gsLst>
                    <a:gs pos="2917">
                      <a:schemeClr val="tx1"/>
                    </a:gs>
                    <a:gs pos="30000">
                      <a:schemeClr val="tx1"/>
                    </a:gs>
                  </a:gsLst>
                  <a:lin ang="5400000" scaled="0"/>
                </a:gradFill>
              </a:rPr>
              <a:t>PDF</a:t>
            </a:r>
            <a:r>
              <a:rPr lang="zh-CN" altLang="en-US" sz="1400" dirty="0">
                <a:gradFill>
                  <a:gsLst>
                    <a:gs pos="2917">
                      <a:schemeClr val="tx1"/>
                    </a:gs>
                    <a:gs pos="30000">
                      <a:schemeClr val="tx1"/>
                    </a:gs>
                  </a:gsLst>
                  <a:lin ang="5400000" scaled="0"/>
                </a:gradFill>
              </a:rPr>
              <a:t>模板导出。</a:t>
            </a:r>
          </a:p>
        </p:txBody>
      </p:sp>
      <p:sp>
        <p:nvSpPr>
          <p:cNvPr id="8" name="文本框 7">
            <a:extLst>
              <a:ext uri="{FF2B5EF4-FFF2-40B4-BE49-F238E27FC236}">
                <a16:creationId xmlns:a16="http://schemas.microsoft.com/office/drawing/2014/main" id="{8B213D30-7CF6-2046-876E-FCD9D3A0F6B7}"/>
              </a:ext>
            </a:extLst>
          </p:cNvPr>
          <p:cNvSpPr txBox="1"/>
          <p:nvPr/>
        </p:nvSpPr>
        <p:spPr>
          <a:xfrm>
            <a:off x="640458" y="3569034"/>
            <a:ext cx="3566121" cy="707886"/>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手动按需</a:t>
            </a:r>
            <a:endPar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endParaRPr>
          </a:p>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配置实体导出模板</a:t>
            </a:r>
          </a:p>
        </p:txBody>
      </p:sp>
      <p:pic>
        <p:nvPicPr>
          <p:cNvPr id="9" name="图片 8">
            <a:extLst>
              <a:ext uri="{FF2B5EF4-FFF2-40B4-BE49-F238E27FC236}">
                <a16:creationId xmlns:a16="http://schemas.microsoft.com/office/drawing/2014/main" id="{BFB687DB-E911-4E28-94C4-A2956397E2EE}"/>
              </a:ext>
            </a:extLst>
          </p:cNvPr>
          <p:cNvPicPr>
            <a:picLocks noChangeAspect="1"/>
          </p:cNvPicPr>
          <p:nvPr/>
        </p:nvPicPr>
        <p:blipFill>
          <a:blip r:embed="rId3"/>
          <a:stretch>
            <a:fillRect/>
          </a:stretch>
        </p:blipFill>
        <p:spPr>
          <a:xfrm>
            <a:off x="6625923" y="3537635"/>
            <a:ext cx="4114755" cy="310892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47942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A4C0FD-04BC-2944-9D5B-3C4D42695889}"/>
              </a:ext>
            </a:extLst>
          </p:cNvPr>
          <p:cNvSpPr>
            <a:spLocks noGrp="1"/>
          </p:cNvSpPr>
          <p:nvPr>
            <p:ph type="title"/>
          </p:nvPr>
        </p:nvSpPr>
        <p:spPr/>
        <p:txBody>
          <a:bodyPr/>
          <a:lstStyle/>
          <a:p>
            <a:pPr algn="l"/>
            <a:r>
              <a:rPr kumimoji="1" lang="zh-CN" altLang="en-US" dirty="0"/>
              <a:t>主数据建模</a:t>
            </a:r>
            <a:r>
              <a:rPr kumimoji="1" lang="en-US" altLang="zh-CN" dirty="0"/>
              <a:t>-</a:t>
            </a:r>
            <a:r>
              <a:rPr kumimoji="1" lang="zh-CN" altLang="en-US" dirty="0"/>
              <a:t>属性设计</a:t>
            </a:r>
          </a:p>
        </p:txBody>
      </p:sp>
      <p:sp>
        <p:nvSpPr>
          <p:cNvPr id="3" name="文本框 2">
            <a:extLst>
              <a:ext uri="{FF2B5EF4-FFF2-40B4-BE49-F238E27FC236}">
                <a16:creationId xmlns:a16="http://schemas.microsoft.com/office/drawing/2014/main" id="{E6ED6038-F83D-1C49-8052-0D52627EF869}"/>
              </a:ext>
            </a:extLst>
          </p:cNvPr>
          <p:cNvSpPr txBox="1"/>
          <p:nvPr/>
        </p:nvSpPr>
        <p:spPr>
          <a:xfrm>
            <a:off x="673232" y="1302582"/>
            <a:ext cx="3757769" cy="707886"/>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手动按需</a:t>
            </a:r>
            <a:endPar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endParaRPr>
          </a:p>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配置主数据实体属性</a:t>
            </a:r>
          </a:p>
        </p:txBody>
      </p:sp>
      <p:sp>
        <p:nvSpPr>
          <p:cNvPr id="4" name="文本框 3">
            <a:extLst>
              <a:ext uri="{FF2B5EF4-FFF2-40B4-BE49-F238E27FC236}">
                <a16:creationId xmlns:a16="http://schemas.microsoft.com/office/drawing/2014/main" id="{33E9FC44-99CA-1346-80A3-82B0066358FF}"/>
              </a:ext>
            </a:extLst>
          </p:cNvPr>
          <p:cNvSpPr txBox="1"/>
          <p:nvPr/>
        </p:nvSpPr>
        <p:spPr>
          <a:xfrm>
            <a:off x="540954" y="1996968"/>
            <a:ext cx="3387034" cy="1806648"/>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系统提供灵活的操作页面，以便于创建属性。</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属性类型中有基本的数据类型：文本，时间，数值，基于域（提供字段属性维护）</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属性类型还有多元化属性类型：如地理、</a:t>
            </a:r>
            <a:r>
              <a:rPr lang="en-US" altLang="zh-CN" sz="1400" dirty="0">
                <a:gradFill>
                  <a:gsLst>
                    <a:gs pos="2917">
                      <a:schemeClr val="tx1"/>
                    </a:gs>
                    <a:gs pos="30000">
                      <a:schemeClr val="tx1"/>
                    </a:gs>
                  </a:gsLst>
                  <a:lin ang="5400000" scaled="0"/>
                </a:gradFill>
              </a:rPr>
              <a:t>POI</a:t>
            </a:r>
            <a:r>
              <a:rPr lang="zh-CN" altLang="en-US" sz="1400" dirty="0">
                <a:gradFill>
                  <a:gsLst>
                    <a:gs pos="2917">
                      <a:schemeClr val="tx1"/>
                    </a:gs>
                    <a:gs pos="30000">
                      <a:schemeClr val="tx1"/>
                    </a:gs>
                  </a:gsLst>
                  <a:lin ang="5400000" scaled="0"/>
                </a:gradFill>
              </a:rPr>
              <a:t>数据、</a:t>
            </a:r>
            <a:r>
              <a:rPr lang="en-US" altLang="zh-CN" sz="1400" dirty="0">
                <a:gradFill>
                  <a:gsLst>
                    <a:gs pos="2917">
                      <a:schemeClr val="tx1"/>
                    </a:gs>
                    <a:gs pos="30000">
                      <a:schemeClr val="tx1"/>
                    </a:gs>
                  </a:gsLst>
                  <a:lin ang="5400000" scaled="0"/>
                </a:gradFill>
              </a:rPr>
              <a:t>OCR</a:t>
            </a:r>
            <a:r>
              <a:rPr lang="zh-CN" altLang="en-US" sz="1400" dirty="0">
                <a:gradFill>
                  <a:gsLst>
                    <a:gs pos="2917">
                      <a:schemeClr val="tx1"/>
                    </a:gs>
                    <a:gs pos="30000">
                      <a:schemeClr val="tx1"/>
                    </a:gs>
                  </a:gsLst>
                  <a:lin ang="5400000" scaled="0"/>
                </a:gradFill>
              </a:rPr>
              <a:t>、文件等。</a:t>
            </a:r>
          </a:p>
        </p:txBody>
      </p:sp>
      <p:pic>
        <p:nvPicPr>
          <p:cNvPr id="5" name="图片 4">
            <a:extLst>
              <a:ext uri="{FF2B5EF4-FFF2-40B4-BE49-F238E27FC236}">
                <a16:creationId xmlns:a16="http://schemas.microsoft.com/office/drawing/2014/main" id="{74EE30C5-01D3-514E-B876-CD902D3C7EA0}"/>
              </a:ext>
            </a:extLst>
          </p:cNvPr>
          <p:cNvPicPr>
            <a:picLocks noChangeAspect="1"/>
          </p:cNvPicPr>
          <p:nvPr/>
        </p:nvPicPr>
        <p:blipFill>
          <a:blip r:embed="rId2"/>
          <a:stretch>
            <a:fillRect/>
          </a:stretch>
        </p:blipFill>
        <p:spPr>
          <a:xfrm>
            <a:off x="5118319" y="1508978"/>
            <a:ext cx="6731210" cy="3848278"/>
          </a:xfrm>
          <a:prstGeom prst="roundRect">
            <a:avLst>
              <a:gd name="adj" fmla="val 8594"/>
            </a:avLst>
          </a:prstGeom>
          <a:solidFill>
            <a:srgbClr val="FFFFFF">
              <a:shade val="85000"/>
            </a:srgbClr>
          </a:solidFill>
          <a:ln>
            <a:noFill/>
          </a:ln>
          <a:effectLst>
            <a:reflection blurRad="8934" endPos="0" dist="5000" dir="5400000" sy="-100000" algn="bl" rotWithShape="0"/>
          </a:effectLst>
        </p:spPr>
      </p:pic>
      <p:grpSp>
        <p:nvGrpSpPr>
          <p:cNvPr id="6" name="组合 5">
            <a:extLst>
              <a:ext uri="{FF2B5EF4-FFF2-40B4-BE49-F238E27FC236}">
                <a16:creationId xmlns:a16="http://schemas.microsoft.com/office/drawing/2014/main" id="{18D73ED9-BA83-D64E-8047-DED3A80A324B}"/>
              </a:ext>
            </a:extLst>
          </p:cNvPr>
          <p:cNvGrpSpPr/>
          <p:nvPr/>
        </p:nvGrpSpPr>
        <p:grpSpPr>
          <a:xfrm>
            <a:off x="621713" y="5385889"/>
            <a:ext cx="714755" cy="1025291"/>
            <a:chOff x="1034137" y="3581000"/>
            <a:chExt cx="714755" cy="1025291"/>
          </a:xfrm>
        </p:grpSpPr>
        <p:pic>
          <p:nvPicPr>
            <p:cNvPr id="7" name="图片 6" descr="图标&#10;&#10;描述已自动生成">
              <a:extLst>
                <a:ext uri="{FF2B5EF4-FFF2-40B4-BE49-F238E27FC236}">
                  <a16:creationId xmlns:a16="http://schemas.microsoft.com/office/drawing/2014/main" id="{D8D0FEAD-F18C-2848-8657-FE717B8B0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137" y="3934128"/>
              <a:ext cx="668504" cy="672163"/>
            </a:xfrm>
            <a:prstGeom prst="rect">
              <a:avLst/>
            </a:prstGeom>
          </p:spPr>
        </p:pic>
        <p:sp>
          <p:nvSpPr>
            <p:cNvPr id="8" name="文本框 7">
              <a:extLst>
                <a:ext uri="{FF2B5EF4-FFF2-40B4-BE49-F238E27FC236}">
                  <a16:creationId xmlns:a16="http://schemas.microsoft.com/office/drawing/2014/main" id="{D547CB57-6EA5-5847-B90B-289B68E0D549}"/>
                </a:ext>
              </a:extLst>
            </p:cNvPr>
            <p:cNvSpPr txBox="1"/>
            <p:nvPr/>
          </p:nvSpPr>
          <p:spPr>
            <a:xfrm>
              <a:off x="1034137" y="3581000"/>
              <a:ext cx="714755" cy="461665"/>
            </a:xfrm>
            <a:prstGeom prst="rect">
              <a:avLst/>
            </a:prstGeom>
            <a:noFill/>
          </p:spPr>
          <p:txBody>
            <a:bodyPr wrap="square" lIns="182880" tIns="146304" rIns="182880" bIns="146304" rtlCol="0">
              <a:spAutoFit/>
            </a:bodyPr>
            <a:lstStyle/>
            <a:p>
              <a:pPr>
                <a:lnSpc>
                  <a:spcPct val="90000"/>
                </a:lnSpc>
                <a:spcAft>
                  <a:spcPts val="600"/>
                </a:spcAft>
              </a:pPr>
              <a:r>
                <a:rPr lang="zh-CN" altLang="en-US" sz="1200" dirty="0">
                  <a:gradFill>
                    <a:gsLst>
                      <a:gs pos="2917">
                        <a:schemeClr val="tx1"/>
                      </a:gs>
                      <a:gs pos="30000">
                        <a:schemeClr val="tx1"/>
                      </a:gs>
                    </a:gsLst>
                    <a:lin ang="5400000" scaled="0"/>
                  </a:gradFill>
                </a:rPr>
                <a:t>文件</a:t>
              </a:r>
            </a:p>
          </p:txBody>
        </p:sp>
      </p:grpSp>
      <p:grpSp>
        <p:nvGrpSpPr>
          <p:cNvPr id="9" name="组合 8">
            <a:extLst>
              <a:ext uri="{FF2B5EF4-FFF2-40B4-BE49-F238E27FC236}">
                <a16:creationId xmlns:a16="http://schemas.microsoft.com/office/drawing/2014/main" id="{BCDC4C30-CA54-CE4E-B80C-94B8289B6888}"/>
              </a:ext>
            </a:extLst>
          </p:cNvPr>
          <p:cNvGrpSpPr/>
          <p:nvPr/>
        </p:nvGrpSpPr>
        <p:grpSpPr>
          <a:xfrm>
            <a:off x="3394400" y="5385501"/>
            <a:ext cx="724586" cy="957497"/>
            <a:chOff x="2848262" y="3600413"/>
            <a:chExt cx="724586" cy="957497"/>
          </a:xfrm>
        </p:grpSpPr>
        <p:pic>
          <p:nvPicPr>
            <p:cNvPr id="10" name="图片 9" descr="图标&#10;&#10;描述已自动生成">
              <a:extLst>
                <a:ext uri="{FF2B5EF4-FFF2-40B4-BE49-F238E27FC236}">
                  <a16:creationId xmlns:a16="http://schemas.microsoft.com/office/drawing/2014/main" id="{5EAAA312-9E49-C348-B882-6BEA7D3AA4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7284" y="4028486"/>
              <a:ext cx="526542" cy="529424"/>
            </a:xfrm>
            <a:prstGeom prst="rect">
              <a:avLst/>
            </a:prstGeom>
          </p:spPr>
        </p:pic>
        <p:sp>
          <p:nvSpPr>
            <p:cNvPr id="11" name="文本框 10">
              <a:extLst>
                <a:ext uri="{FF2B5EF4-FFF2-40B4-BE49-F238E27FC236}">
                  <a16:creationId xmlns:a16="http://schemas.microsoft.com/office/drawing/2014/main" id="{B122D234-0110-3142-A3F1-FAD5F702DCE5}"/>
                </a:ext>
              </a:extLst>
            </p:cNvPr>
            <p:cNvSpPr txBox="1"/>
            <p:nvPr/>
          </p:nvSpPr>
          <p:spPr>
            <a:xfrm>
              <a:off x="2848262" y="3600413"/>
              <a:ext cx="724586" cy="489365"/>
            </a:xfrm>
            <a:prstGeom prst="rect">
              <a:avLst/>
            </a:prstGeom>
            <a:noFill/>
          </p:spPr>
          <p:txBody>
            <a:bodyPr wrap="square" lIns="182880" tIns="146304" rIns="182880" bIns="146304" rtlCol="0">
              <a:spAutoFit/>
            </a:bodyPr>
            <a:lstStyle/>
            <a:p>
              <a:pPr>
                <a:lnSpc>
                  <a:spcPct val="90000"/>
                </a:lnSpc>
                <a:spcAft>
                  <a:spcPts val="600"/>
                </a:spcAft>
              </a:pPr>
              <a:r>
                <a:rPr lang="zh-CN" altLang="en-US" sz="1400" dirty="0">
                  <a:gradFill>
                    <a:gsLst>
                      <a:gs pos="2917">
                        <a:schemeClr val="tx1"/>
                      </a:gs>
                      <a:gs pos="30000">
                        <a:schemeClr val="tx1"/>
                      </a:gs>
                    </a:gsLst>
                    <a:lin ang="5400000" scaled="0"/>
                  </a:gradFill>
                </a:rPr>
                <a:t>地理</a:t>
              </a:r>
            </a:p>
          </p:txBody>
        </p:sp>
      </p:grpSp>
      <p:grpSp>
        <p:nvGrpSpPr>
          <p:cNvPr id="12" name="组合 11">
            <a:extLst>
              <a:ext uri="{FF2B5EF4-FFF2-40B4-BE49-F238E27FC236}">
                <a16:creationId xmlns:a16="http://schemas.microsoft.com/office/drawing/2014/main" id="{87493039-A0E2-D549-AC25-BDE3B7088269}"/>
              </a:ext>
            </a:extLst>
          </p:cNvPr>
          <p:cNvGrpSpPr/>
          <p:nvPr/>
        </p:nvGrpSpPr>
        <p:grpSpPr>
          <a:xfrm>
            <a:off x="1565966" y="5385501"/>
            <a:ext cx="668505" cy="924105"/>
            <a:chOff x="1051247" y="5188285"/>
            <a:chExt cx="668505" cy="924105"/>
          </a:xfrm>
        </p:grpSpPr>
        <p:pic>
          <p:nvPicPr>
            <p:cNvPr id="13" name="图片 12" descr="图标&#10;&#10;描述已自动生成">
              <a:extLst>
                <a:ext uri="{FF2B5EF4-FFF2-40B4-BE49-F238E27FC236}">
                  <a16:creationId xmlns:a16="http://schemas.microsoft.com/office/drawing/2014/main" id="{6EB0245A-EF38-A54F-A3C0-C199B4C9A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6043" y="5649951"/>
              <a:ext cx="520243" cy="462439"/>
            </a:xfrm>
            <a:prstGeom prst="rect">
              <a:avLst/>
            </a:prstGeom>
          </p:spPr>
        </p:pic>
        <p:sp>
          <p:nvSpPr>
            <p:cNvPr id="14" name="文本框 13">
              <a:extLst>
                <a:ext uri="{FF2B5EF4-FFF2-40B4-BE49-F238E27FC236}">
                  <a16:creationId xmlns:a16="http://schemas.microsoft.com/office/drawing/2014/main" id="{2CD5B2F3-CA5E-A345-B5A9-3E7DA8466A4E}"/>
                </a:ext>
              </a:extLst>
            </p:cNvPr>
            <p:cNvSpPr txBox="1"/>
            <p:nvPr/>
          </p:nvSpPr>
          <p:spPr>
            <a:xfrm>
              <a:off x="1051247" y="5188285"/>
              <a:ext cx="668505" cy="461665"/>
            </a:xfrm>
            <a:prstGeom prst="rect">
              <a:avLst/>
            </a:prstGeom>
            <a:noFill/>
          </p:spPr>
          <p:txBody>
            <a:bodyPr wrap="square" lIns="182880" tIns="146304" rIns="182880" bIns="146304" rtlCol="0">
              <a:spAutoFit/>
            </a:bodyPr>
            <a:lstStyle/>
            <a:p>
              <a:pPr>
                <a:lnSpc>
                  <a:spcPct val="90000"/>
                </a:lnSpc>
                <a:spcAft>
                  <a:spcPts val="600"/>
                </a:spcAft>
              </a:pPr>
              <a:r>
                <a:rPr lang="en-US" altLang="zh-CN" sz="1200" dirty="0">
                  <a:gradFill>
                    <a:gsLst>
                      <a:gs pos="2917">
                        <a:schemeClr val="tx1"/>
                      </a:gs>
                      <a:gs pos="30000">
                        <a:schemeClr val="tx1"/>
                      </a:gs>
                    </a:gsLst>
                    <a:lin ang="5400000" scaled="0"/>
                  </a:gradFill>
                </a:rPr>
                <a:t>POI</a:t>
              </a:r>
              <a:endParaRPr lang="zh-CN" altLang="en-US" sz="1200" dirty="0">
                <a:gradFill>
                  <a:gsLst>
                    <a:gs pos="2917">
                      <a:schemeClr val="tx1"/>
                    </a:gs>
                    <a:gs pos="30000">
                      <a:schemeClr val="tx1"/>
                    </a:gs>
                  </a:gsLst>
                  <a:lin ang="5400000" scaled="0"/>
                </a:gradFill>
              </a:endParaRPr>
            </a:p>
          </p:txBody>
        </p:sp>
      </p:grpSp>
      <p:grpSp>
        <p:nvGrpSpPr>
          <p:cNvPr id="15" name="组合 14">
            <a:extLst>
              <a:ext uri="{FF2B5EF4-FFF2-40B4-BE49-F238E27FC236}">
                <a16:creationId xmlns:a16="http://schemas.microsoft.com/office/drawing/2014/main" id="{664652E3-6532-A145-B849-CB7C4D9CBBE2}"/>
              </a:ext>
            </a:extLst>
          </p:cNvPr>
          <p:cNvGrpSpPr/>
          <p:nvPr/>
        </p:nvGrpSpPr>
        <p:grpSpPr>
          <a:xfrm>
            <a:off x="2420761" y="5399350"/>
            <a:ext cx="1022693" cy="1117930"/>
            <a:chOff x="2799152" y="5189771"/>
            <a:chExt cx="1022693" cy="1117930"/>
          </a:xfrm>
        </p:grpSpPr>
        <p:pic>
          <p:nvPicPr>
            <p:cNvPr id="16" name="图片 15" descr="图标&#10;&#10;描述已自动生成">
              <a:extLst>
                <a:ext uri="{FF2B5EF4-FFF2-40B4-BE49-F238E27FC236}">
                  <a16:creationId xmlns:a16="http://schemas.microsoft.com/office/drawing/2014/main" id="{E9F8EC34-89E1-4142-9356-5A8CCD02D8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9152" y="5484894"/>
              <a:ext cx="822807" cy="822807"/>
            </a:xfrm>
            <a:prstGeom prst="rect">
              <a:avLst/>
            </a:prstGeom>
          </p:spPr>
        </p:pic>
        <p:sp>
          <p:nvSpPr>
            <p:cNvPr id="17" name="文本框 16">
              <a:extLst>
                <a:ext uri="{FF2B5EF4-FFF2-40B4-BE49-F238E27FC236}">
                  <a16:creationId xmlns:a16="http://schemas.microsoft.com/office/drawing/2014/main" id="{00C324AA-5562-8044-B9D3-8F20CB524AB1}"/>
                </a:ext>
              </a:extLst>
            </p:cNvPr>
            <p:cNvSpPr txBox="1"/>
            <p:nvPr/>
          </p:nvSpPr>
          <p:spPr>
            <a:xfrm>
              <a:off x="2842360" y="5189771"/>
              <a:ext cx="979485" cy="461665"/>
            </a:xfrm>
            <a:prstGeom prst="rect">
              <a:avLst/>
            </a:prstGeom>
            <a:noFill/>
          </p:spPr>
          <p:txBody>
            <a:bodyPr wrap="square" lIns="182880" tIns="146304" rIns="182880" bIns="146304" rtlCol="0">
              <a:spAutoFit/>
            </a:bodyPr>
            <a:lstStyle/>
            <a:p>
              <a:pPr>
                <a:lnSpc>
                  <a:spcPct val="90000"/>
                </a:lnSpc>
                <a:spcAft>
                  <a:spcPts val="600"/>
                </a:spcAft>
              </a:pPr>
              <a:r>
                <a:rPr lang="en-US" altLang="zh-CN" sz="1200" dirty="0">
                  <a:gradFill>
                    <a:gsLst>
                      <a:gs pos="2917">
                        <a:schemeClr val="tx1"/>
                      </a:gs>
                      <a:gs pos="30000">
                        <a:schemeClr val="tx1"/>
                      </a:gs>
                    </a:gsLst>
                    <a:lin ang="5400000" scaled="0"/>
                  </a:gradFill>
                </a:rPr>
                <a:t>OCR</a:t>
              </a:r>
              <a:endParaRPr lang="zh-CN" altLang="en-US" sz="1200" dirty="0">
                <a:gradFill>
                  <a:gsLst>
                    <a:gs pos="2917">
                      <a:schemeClr val="tx1"/>
                    </a:gs>
                    <a:gs pos="30000">
                      <a:schemeClr val="tx1"/>
                    </a:gs>
                  </a:gsLst>
                  <a:lin ang="5400000" scaled="0"/>
                </a:gradFill>
              </a:endParaRPr>
            </a:p>
          </p:txBody>
        </p:sp>
      </p:grpSp>
      <p:grpSp>
        <p:nvGrpSpPr>
          <p:cNvPr id="18" name="组合 17">
            <a:extLst>
              <a:ext uri="{FF2B5EF4-FFF2-40B4-BE49-F238E27FC236}">
                <a16:creationId xmlns:a16="http://schemas.microsoft.com/office/drawing/2014/main" id="{14904743-531C-2244-85CF-FC89B216F66D}"/>
              </a:ext>
            </a:extLst>
          </p:cNvPr>
          <p:cNvGrpSpPr/>
          <p:nvPr/>
        </p:nvGrpSpPr>
        <p:grpSpPr>
          <a:xfrm>
            <a:off x="601028" y="3986008"/>
            <a:ext cx="686277" cy="920879"/>
            <a:chOff x="615570" y="3743581"/>
            <a:chExt cx="686277" cy="920879"/>
          </a:xfrm>
        </p:grpSpPr>
        <p:pic>
          <p:nvPicPr>
            <p:cNvPr id="19" name="图片 18" descr="形状&#10;&#10;低可信度描述已自动生成">
              <a:extLst>
                <a:ext uri="{FF2B5EF4-FFF2-40B4-BE49-F238E27FC236}">
                  <a16:creationId xmlns:a16="http://schemas.microsoft.com/office/drawing/2014/main" id="{46BF10C6-DAA3-1E42-88B6-D5EE5BC41A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6255" y="4019553"/>
              <a:ext cx="644907" cy="644907"/>
            </a:xfrm>
            <a:prstGeom prst="rect">
              <a:avLst/>
            </a:prstGeom>
          </p:spPr>
        </p:pic>
        <p:sp>
          <p:nvSpPr>
            <p:cNvPr id="20" name="文本框 19">
              <a:extLst>
                <a:ext uri="{FF2B5EF4-FFF2-40B4-BE49-F238E27FC236}">
                  <a16:creationId xmlns:a16="http://schemas.microsoft.com/office/drawing/2014/main" id="{4D07E16C-5D33-5E46-9658-ACB4EFDA658A}"/>
                </a:ext>
              </a:extLst>
            </p:cNvPr>
            <p:cNvSpPr txBox="1"/>
            <p:nvPr/>
          </p:nvSpPr>
          <p:spPr>
            <a:xfrm>
              <a:off x="615570" y="3743581"/>
              <a:ext cx="686277" cy="461665"/>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200" dirty="0">
                  <a:gradFill>
                    <a:gsLst>
                      <a:gs pos="2917">
                        <a:schemeClr val="tx1"/>
                      </a:gs>
                      <a:gs pos="30000">
                        <a:schemeClr val="tx1"/>
                      </a:gs>
                    </a:gsLst>
                    <a:lin ang="5400000" scaled="0"/>
                  </a:gradFill>
                </a:rPr>
                <a:t>文本</a:t>
              </a:r>
            </a:p>
          </p:txBody>
        </p:sp>
      </p:grpSp>
      <p:grpSp>
        <p:nvGrpSpPr>
          <p:cNvPr id="21" name="组合 20">
            <a:extLst>
              <a:ext uri="{FF2B5EF4-FFF2-40B4-BE49-F238E27FC236}">
                <a16:creationId xmlns:a16="http://schemas.microsoft.com/office/drawing/2014/main" id="{C0328026-194F-634A-B03E-999CDB063CAA}"/>
              </a:ext>
            </a:extLst>
          </p:cNvPr>
          <p:cNvGrpSpPr/>
          <p:nvPr/>
        </p:nvGrpSpPr>
        <p:grpSpPr>
          <a:xfrm>
            <a:off x="1496650" y="3986008"/>
            <a:ext cx="686277" cy="892596"/>
            <a:chOff x="1541784" y="3723281"/>
            <a:chExt cx="686277" cy="892596"/>
          </a:xfrm>
        </p:grpSpPr>
        <p:pic>
          <p:nvPicPr>
            <p:cNvPr id="22" name="图片 21" descr="形状&#10;&#10;低可信度描述已自动生成">
              <a:extLst>
                <a:ext uri="{FF2B5EF4-FFF2-40B4-BE49-F238E27FC236}">
                  <a16:creationId xmlns:a16="http://schemas.microsoft.com/office/drawing/2014/main" id="{8F1E4413-10EF-B242-8909-3E79301AEC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05877" y="4057786"/>
              <a:ext cx="558091" cy="558091"/>
            </a:xfrm>
            <a:prstGeom prst="rect">
              <a:avLst/>
            </a:prstGeom>
          </p:spPr>
        </p:pic>
        <p:sp>
          <p:nvSpPr>
            <p:cNvPr id="23" name="文本框 22">
              <a:extLst>
                <a:ext uri="{FF2B5EF4-FFF2-40B4-BE49-F238E27FC236}">
                  <a16:creationId xmlns:a16="http://schemas.microsoft.com/office/drawing/2014/main" id="{E38D08F6-F430-CC47-A4C7-F10F9E6E3589}"/>
                </a:ext>
              </a:extLst>
            </p:cNvPr>
            <p:cNvSpPr txBox="1"/>
            <p:nvPr/>
          </p:nvSpPr>
          <p:spPr>
            <a:xfrm>
              <a:off x="1541784" y="3723281"/>
              <a:ext cx="686277" cy="461665"/>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200" dirty="0">
                  <a:gradFill>
                    <a:gsLst>
                      <a:gs pos="2917">
                        <a:schemeClr val="tx1"/>
                      </a:gs>
                      <a:gs pos="30000">
                        <a:schemeClr val="tx1"/>
                      </a:gs>
                    </a:gsLst>
                    <a:lin ang="5400000" scaled="0"/>
                  </a:gradFill>
                </a:rPr>
                <a:t>时间</a:t>
              </a:r>
            </a:p>
          </p:txBody>
        </p:sp>
      </p:grpSp>
      <p:grpSp>
        <p:nvGrpSpPr>
          <p:cNvPr id="24" name="组合 23">
            <a:extLst>
              <a:ext uri="{FF2B5EF4-FFF2-40B4-BE49-F238E27FC236}">
                <a16:creationId xmlns:a16="http://schemas.microsoft.com/office/drawing/2014/main" id="{BB96FD89-492A-E845-AD6F-CA83DACE7DDC}"/>
              </a:ext>
            </a:extLst>
          </p:cNvPr>
          <p:cNvGrpSpPr/>
          <p:nvPr/>
        </p:nvGrpSpPr>
        <p:grpSpPr>
          <a:xfrm>
            <a:off x="2480278" y="3978126"/>
            <a:ext cx="686277" cy="784500"/>
            <a:chOff x="2494820" y="3735699"/>
            <a:chExt cx="686277" cy="784500"/>
          </a:xfrm>
        </p:grpSpPr>
        <p:pic>
          <p:nvPicPr>
            <p:cNvPr id="25" name="图片 24" descr="形状&#10;&#10;中度可信度描述已自动生成">
              <a:extLst>
                <a:ext uri="{FF2B5EF4-FFF2-40B4-BE49-F238E27FC236}">
                  <a16:creationId xmlns:a16="http://schemas.microsoft.com/office/drawing/2014/main" id="{D98F7939-B3A0-B943-A082-946EF6A48E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6659" y="4106001"/>
              <a:ext cx="542599" cy="414198"/>
            </a:xfrm>
            <a:prstGeom prst="rect">
              <a:avLst/>
            </a:prstGeom>
          </p:spPr>
        </p:pic>
        <p:sp>
          <p:nvSpPr>
            <p:cNvPr id="26" name="文本框 25">
              <a:extLst>
                <a:ext uri="{FF2B5EF4-FFF2-40B4-BE49-F238E27FC236}">
                  <a16:creationId xmlns:a16="http://schemas.microsoft.com/office/drawing/2014/main" id="{794C4A03-0F0D-524A-85FC-8CD935A6BAFE}"/>
                </a:ext>
              </a:extLst>
            </p:cNvPr>
            <p:cNvSpPr txBox="1"/>
            <p:nvPr/>
          </p:nvSpPr>
          <p:spPr>
            <a:xfrm>
              <a:off x="2494820" y="3735699"/>
              <a:ext cx="686277" cy="461665"/>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200" dirty="0">
                  <a:gradFill>
                    <a:gsLst>
                      <a:gs pos="2917">
                        <a:schemeClr val="tx1"/>
                      </a:gs>
                      <a:gs pos="30000">
                        <a:schemeClr val="tx1"/>
                      </a:gs>
                    </a:gsLst>
                    <a:lin ang="5400000" scaled="0"/>
                  </a:gradFill>
                </a:rPr>
                <a:t>数值</a:t>
              </a:r>
            </a:p>
          </p:txBody>
        </p:sp>
      </p:grpSp>
      <p:grpSp>
        <p:nvGrpSpPr>
          <p:cNvPr id="27" name="组合 26">
            <a:extLst>
              <a:ext uri="{FF2B5EF4-FFF2-40B4-BE49-F238E27FC236}">
                <a16:creationId xmlns:a16="http://schemas.microsoft.com/office/drawing/2014/main" id="{8AC99024-575F-2B4E-BBEF-066437E055DA}"/>
              </a:ext>
            </a:extLst>
          </p:cNvPr>
          <p:cNvGrpSpPr/>
          <p:nvPr/>
        </p:nvGrpSpPr>
        <p:grpSpPr>
          <a:xfrm>
            <a:off x="3396584" y="3978126"/>
            <a:ext cx="832960" cy="831966"/>
            <a:chOff x="3411126" y="3735699"/>
            <a:chExt cx="832960" cy="831966"/>
          </a:xfrm>
        </p:grpSpPr>
        <p:pic>
          <p:nvPicPr>
            <p:cNvPr id="28" name="图片 27" descr="形状&#10;&#10;低可信度描述已自动生成">
              <a:extLst>
                <a:ext uri="{FF2B5EF4-FFF2-40B4-BE49-F238E27FC236}">
                  <a16:creationId xmlns:a16="http://schemas.microsoft.com/office/drawing/2014/main" id="{A3D80A80-277A-2447-B8C1-8448C05736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0130" y="4106000"/>
              <a:ext cx="461665" cy="461665"/>
            </a:xfrm>
            <a:prstGeom prst="rect">
              <a:avLst/>
            </a:prstGeom>
          </p:spPr>
        </p:pic>
        <p:sp>
          <p:nvSpPr>
            <p:cNvPr id="29" name="文本框 28">
              <a:extLst>
                <a:ext uri="{FF2B5EF4-FFF2-40B4-BE49-F238E27FC236}">
                  <a16:creationId xmlns:a16="http://schemas.microsoft.com/office/drawing/2014/main" id="{EE863370-7453-244D-93DB-C3BE9CE752B7}"/>
                </a:ext>
              </a:extLst>
            </p:cNvPr>
            <p:cNvSpPr txBox="1"/>
            <p:nvPr/>
          </p:nvSpPr>
          <p:spPr>
            <a:xfrm>
              <a:off x="3411126" y="3735699"/>
              <a:ext cx="832960" cy="461665"/>
            </a:xfrm>
            <a:prstGeom prst="rect">
              <a:avLst/>
            </a:prstGeom>
            <a:noFill/>
          </p:spPr>
          <p:txBody>
            <a:bodyPr wrap="square" lIns="182880" tIns="146304" rIns="182880" bIns="146304" rtlCol="0">
              <a:spAutoFit/>
            </a:bodyPr>
            <a:lstStyle/>
            <a:p>
              <a:pPr algn="ctr">
                <a:lnSpc>
                  <a:spcPct val="90000"/>
                </a:lnSpc>
                <a:spcAft>
                  <a:spcPts val="600"/>
                </a:spcAft>
              </a:pPr>
              <a:r>
                <a:rPr lang="zh-CN" altLang="en-US" sz="1200" dirty="0">
                  <a:gradFill>
                    <a:gsLst>
                      <a:gs pos="2917">
                        <a:schemeClr val="tx1"/>
                      </a:gs>
                      <a:gs pos="30000">
                        <a:schemeClr val="tx1"/>
                      </a:gs>
                    </a:gsLst>
                    <a:lin ang="5400000" scaled="0"/>
                  </a:gradFill>
                </a:rPr>
                <a:t>基于域</a:t>
              </a:r>
            </a:p>
          </p:txBody>
        </p:sp>
      </p:grpSp>
      <p:sp>
        <p:nvSpPr>
          <p:cNvPr id="30" name="圆角矩形 29">
            <a:extLst>
              <a:ext uri="{FF2B5EF4-FFF2-40B4-BE49-F238E27FC236}">
                <a16:creationId xmlns:a16="http://schemas.microsoft.com/office/drawing/2014/main" id="{A6418C6D-8371-074C-AAAF-AD15E4EB986F}"/>
              </a:ext>
            </a:extLst>
          </p:cNvPr>
          <p:cNvSpPr/>
          <p:nvPr/>
        </p:nvSpPr>
        <p:spPr bwMode="auto">
          <a:xfrm>
            <a:off x="580481" y="3803576"/>
            <a:ext cx="3687443" cy="1280262"/>
          </a:xfrm>
          <a:prstGeom prst="roundRect">
            <a:avLst/>
          </a:prstGeom>
          <a:noFill/>
          <a:ln>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kumimoji="1" lang="zh-CN" altLang="en-US" sz="1000" dirty="0">
                <a:solidFill>
                  <a:schemeClr val="tx1"/>
                </a:solidFill>
              </a:rPr>
              <a:t>基本数据类型</a:t>
            </a:r>
          </a:p>
        </p:txBody>
      </p:sp>
      <p:sp>
        <p:nvSpPr>
          <p:cNvPr id="31" name="圆角矩形 30">
            <a:extLst>
              <a:ext uri="{FF2B5EF4-FFF2-40B4-BE49-F238E27FC236}">
                <a16:creationId xmlns:a16="http://schemas.microsoft.com/office/drawing/2014/main" id="{4536C55E-C0E5-894C-AB91-727883246833}"/>
              </a:ext>
            </a:extLst>
          </p:cNvPr>
          <p:cNvSpPr/>
          <p:nvPr/>
        </p:nvSpPr>
        <p:spPr bwMode="auto">
          <a:xfrm>
            <a:off x="602500" y="5132928"/>
            <a:ext cx="3687443" cy="1452712"/>
          </a:xfrm>
          <a:prstGeom prst="roundRect">
            <a:avLst/>
          </a:prstGeom>
          <a:noFill/>
          <a:ln>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defTabSz="932472" fontAlgn="base">
              <a:spcBef>
                <a:spcPct val="0"/>
              </a:spcBef>
              <a:spcAft>
                <a:spcPct val="0"/>
              </a:spcAft>
            </a:pPr>
            <a:r>
              <a:rPr kumimoji="1" lang="zh-CN" altLang="en-US" sz="1000" dirty="0">
                <a:solidFill>
                  <a:schemeClr val="tx1"/>
                </a:solidFill>
              </a:rPr>
              <a:t>多元数据类型</a:t>
            </a:r>
          </a:p>
        </p:txBody>
      </p:sp>
    </p:spTree>
    <p:extLst>
      <p:ext uri="{BB962C8B-B14F-4D97-AF65-F5344CB8AC3E}">
        <p14:creationId xmlns:p14="http://schemas.microsoft.com/office/powerpoint/2010/main" val="944155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E27AB-7A83-1446-83AD-9FBF6B790677}"/>
              </a:ext>
            </a:extLst>
          </p:cNvPr>
          <p:cNvSpPr>
            <a:spLocks noGrp="1"/>
          </p:cNvSpPr>
          <p:nvPr>
            <p:ph type="title"/>
          </p:nvPr>
        </p:nvSpPr>
        <p:spPr/>
        <p:txBody>
          <a:bodyPr/>
          <a:lstStyle/>
          <a:p>
            <a:pPr algn="l"/>
            <a:r>
              <a:rPr kumimoji="1" lang="zh-CN" altLang="en-US" dirty="0"/>
              <a:t>属性设计</a:t>
            </a:r>
            <a:r>
              <a:rPr kumimoji="1" lang="en-US" altLang="zh-CN" dirty="0"/>
              <a:t>-</a:t>
            </a:r>
            <a:r>
              <a:rPr kumimoji="1" lang="zh-CN" altLang="en-US" dirty="0"/>
              <a:t>多元属性类型</a:t>
            </a:r>
          </a:p>
        </p:txBody>
      </p:sp>
      <p:sp>
        <p:nvSpPr>
          <p:cNvPr id="3" name="文本框 2">
            <a:extLst>
              <a:ext uri="{FF2B5EF4-FFF2-40B4-BE49-F238E27FC236}">
                <a16:creationId xmlns:a16="http://schemas.microsoft.com/office/drawing/2014/main" id="{D0228AB4-B950-9A4B-9662-CD53013B0FCE}"/>
              </a:ext>
            </a:extLst>
          </p:cNvPr>
          <p:cNvSpPr txBox="1"/>
          <p:nvPr/>
        </p:nvSpPr>
        <p:spPr>
          <a:xfrm>
            <a:off x="864665" y="1069902"/>
            <a:ext cx="3757769" cy="400110"/>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文件类型</a:t>
            </a:r>
          </a:p>
        </p:txBody>
      </p:sp>
      <p:sp>
        <p:nvSpPr>
          <p:cNvPr id="4" name="文本框 3">
            <a:extLst>
              <a:ext uri="{FF2B5EF4-FFF2-40B4-BE49-F238E27FC236}">
                <a16:creationId xmlns:a16="http://schemas.microsoft.com/office/drawing/2014/main" id="{71092304-0D6B-0A48-BD3B-73E42A43786F}"/>
              </a:ext>
            </a:extLst>
          </p:cNvPr>
          <p:cNvSpPr txBox="1"/>
          <p:nvPr/>
        </p:nvSpPr>
        <p:spPr>
          <a:xfrm>
            <a:off x="917264" y="1519958"/>
            <a:ext cx="4752340" cy="1148007"/>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支持附件类型属性设置：</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文件扩展名支持：</a:t>
            </a:r>
            <a:r>
              <a:rPr lang="en-US" altLang="zh-CN" sz="1400" dirty="0">
                <a:gradFill>
                  <a:gsLst>
                    <a:gs pos="2917">
                      <a:schemeClr val="tx1"/>
                    </a:gs>
                    <a:gs pos="30000">
                      <a:schemeClr val="tx1"/>
                    </a:gs>
                  </a:gsLst>
                  <a:lin ang="5400000" scaled="0"/>
                </a:gradFill>
              </a:rPr>
              <a:t>word,</a:t>
            </a:r>
            <a:r>
              <a:rPr lang="zh-CN" altLang="en-US" sz="1400" dirty="0">
                <a:gradFill>
                  <a:gsLst>
                    <a:gs pos="2917">
                      <a:schemeClr val="tx1"/>
                    </a:gs>
                    <a:gs pos="30000">
                      <a:schemeClr val="tx1"/>
                    </a:gs>
                  </a:gsLst>
                  <a:lin ang="5400000" scaled="0"/>
                </a:gradFill>
              </a:rPr>
              <a:t>图片，</a:t>
            </a:r>
            <a:r>
              <a:rPr lang="en-US" altLang="zh-CN" sz="1400" dirty="0">
                <a:gradFill>
                  <a:gsLst>
                    <a:gs pos="2917">
                      <a:schemeClr val="tx1"/>
                    </a:gs>
                    <a:gs pos="30000">
                      <a:schemeClr val="tx1"/>
                    </a:gs>
                  </a:gsLst>
                  <a:lin ang="5400000" scaled="0"/>
                </a:gradFill>
              </a:rPr>
              <a:t>PPT</a:t>
            </a:r>
            <a:r>
              <a:rPr lang="zh-CN" altLang="en-US" sz="1400" dirty="0">
                <a:gradFill>
                  <a:gsLst>
                    <a:gs pos="2917">
                      <a:schemeClr val="tx1"/>
                    </a:gs>
                    <a:gs pos="30000">
                      <a:schemeClr val="tx1"/>
                    </a:gs>
                  </a:gsLst>
                  <a:lin ang="5400000" scaled="0"/>
                </a:gradFill>
              </a:rPr>
              <a:t>，文本文件，</a:t>
            </a:r>
            <a:r>
              <a:rPr lang="en-US" altLang="zh-CN" sz="1400" dirty="0">
                <a:gradFill>
                  <a:gsLst>
                    <a:gs pos="2917">
                      <a:schemeClr val="tx1"/>
                    </a:gs>
                    <a:gs pos="30000">
                      <a:schemeClr val="tx1"/>
                    </a:gs>
                  </a:gsLst>
                  <a:lin ang="5400000" scaled="0"/>
                </a:gradFill>
              </a:rPr>
              <a:t>excel</a:t>
            </a:r>
            <a:r>
              <a:rPr lang="zh-CN" altLang="en-US" sz="1400" dirty="0">
                <a:gradFill>
                  <a:gsLst>
                    <a:gs pos="2917">
                      <a:schemeClr val="tx1"/>
                    </a:gs>
                    <a:gs pos="30000">
                      <a:schemeClr val="tx1"/>
                    </a:gs>
                  </a:gsLst>
                  <a:lin ang="5400000" scaled="0"/>
                </a:gradFill>
              </a:rPr>
              <a:t>，压缩包等限制，同时也支持不做任何限制上传</a:t>
            </a:r>
            <a:endParaRPr lang="en-US" altLang="zh-CN" sz="1400" dirty="0">
              <a:gradFill>
                <a:gsLst>
                  <a:gs pos="2917">
                    <a:schemeClr val="tx1"/>
                  </a:gs>
                  <a:gs pos="30000">
                    <a:schemeClr val="tx1"/>
                  </a:gs>
                </a:gsLst>
                <a:lin ang="5400000" scaled="0"/>
              </a:gradFill>
            </a:endParaRPr>
          </a:p>
        </p:txBody>
      </p:sp>
      <p:sp>
        <p:nvSpPr>
          <p:cNvPr id="9" name="文本框 8">
            <a:extLst>
              <a:ext uri="{FF2B5EF4-FFF2-40B4-BE49-F238E27FC236}">
                <a16:creationId xmlns:a16="http://schemas.microsoft.com/office/drawing/2014/main" id="{46513BFE-820B-A042-8162-F15876ECC19C}"/>
              </a:ext>
            </a:extLst>
          </p:cNvPr>
          <p:cNvSpPr txBox="1"/>
          <p:nvPr/>
        </p:nvSpPr>
        <p:spPr>
          <a:xfrm>
            <a:off x="917629" y="3617868"/>
            <a:ext cx="3757769" cy="400110"/>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地理类型</a:t>
            </a:r>
          </a:p>
        </p:txBody>
      </p:sp>
      <p:sp>
        <p:nvSpPr>
          <p:cNvPr id="10" name="文本框 9">
            <a:extLst>
              <a:ext uri="{FF2B5EF4-FFF2-40B4-BE49-F238E27FC236}">
                <a16:creationId xmlns:a16="http://schemas.microsoft.com/office/drawing/2014/main" id="{B591C42D-F0B5-A640-AF67-F4224B1CF1F8}"/>
              </a:ext>
            </a:extLst>
          </p:cNvPr>
          <p:cNvSpPr txBox="1"/>
          <p:nvPr/>
        </p:nvSpPr>
        <p:spPr>
          <a:xfrm>
            <a:off x="894778" y="4228774"/>
            <a:ext cx="4386584" cy="1495794"/>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支持设置地理类型。</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地理类型属性常用于门店等经纬度设置。</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设置为地理类型之后，在主数据维护页面将调用地图的方式去获取经纬度信息。</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经纬度支持调用高德，百度地图。</a:t>
            </a:r>
          </a:p>
        </p:txBody>
      </p:sp>
      <p:pic>
        <p:nvPicPr>
          <p:cNvPr id="11" name="图片 10">
            <a:extLst>
              <a:ext uri="{FF2B5EF4-FFF2-40B4-BE49-F238E27FC236}">
                <a16:creationId xmlns:a16="http://schemas.microsoft.com/office/drawing/2014/main" id="{726FC105-1C4B-0C4F-89B8-CA801D7D2946}"/>
              </a:ext>
            </a:extLst>
          </p:cNvPr>
          <p:cNvPicPr>
            <a:picLocks noChangeAspect="1"/>
          </p:cNvPicPr>
          <p:nvPr/>
        </p:nvPicPr>
        <p:blipFill>
          <a:blip r:embed="rId2"/>
          <a:stretch>
            <a:fillRect/>
          </a:stretch>
        </p:blipFill>
        <p:spPr>
          <a:xfrm>
            <a:off x="5750796" y="616808"/>
            <a:ext cx="5979492" cy="2880454"/>
          </a:xfrm>
          <a:prstGeom prst="roundRect">
            <a:avLst>
              <a:gd name="adj" fmla="val 974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图片 11">
            <a:extLst>
              <a:ext uri="{FF2B5EF4-FFF2-40B4-BE49-F238E27FC236}">
                <a16:creationId xmlns:a16="http://schemas.microsoft.com/office/drawing/2014/main" id="{150689AA-BE6D-7244-8BD7-5E7779FFE5CF}"/>
              </a:ext>
            </a:extLst>
          </p:cNvPr>
          <p:cNvPicPr>
            <a:picLocks noChangeAspect="1"/>
          </p:cNvPicPr>
          <p:nvPr/>
        </p:nvPicPr>
        <p:blipFill>
          <a:blip r:embed="rId3"/>
          <a:stretch>
            <a:fillRect/>
          </a:stretch>
        </p:blipFill>
        <p:spPr>
          <a:xfrm>
            <a:off x="5773647" y="3617868"/>
            <a:ext cx="5768050" cy="3376657"/>
          </a:xfrm>
          <a:prstGeom prst="roundRect">
            <a:avLst>
              <a:gd name="adj" fmla="val 45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497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0E53-3D4B-2149-C8DD-380D22477E0F}"/>
              </a:ext>
            </a:extLst>
          </p:cNvPr>
          <p:cNvSpPr>
            <a:spLocks noGrp="1"/>
          </p:cNvSpPr>
          <p:nvPr>
            <p:ph type="title"/>
          </p:nvPr>
        </p:nvSpPr>
        <p:spPr/>
        <p:txBody>
          <a:bodyPr/>
          <a:lstStyle/>
          <a:p>
            <a:pPr algn="l"/>
            <a:r>
              <a:rPr lang="en-CN" b="1" dirty="0">
                <a:latin typeface="Microsoft YaHei" panose="020B0503020204020204" pitchFamily="34" charset="-122"/>
                <a:ea typeface="Microsoft YaHei" panose="020B0503020204020204" pitchFamily="34" charset="-122"/>
              </a:rPr>
              <a:t>企业运营活动和数据资产之间的关系</a:t>
            </a:r>
          </a:p>
        </p:txBody>
      </p:sp>
      <p:grpSp>
        <p:nvGrpSpPr>
          <p:cNvPr id="3" name="组合 4">
            <a:extLst>
              <a:ext uri="{FF2B5EF4-FFF2-40B4-BE49-F238E27FC236}">
                <a16:creationId xmlns:a16="http://schemas.microsoft.com/office/drawing/2014/main" id="{4C807A8D-ABB3-29E7-3CAE-CD12A389921A}"/>
              </a:ext>
            </a:extLst>
          </p:cNvPr>
          <p:cNvGrpSpPr/>
          <p:nvPr/>
        </p:nvGrpSpPr>
        <p:grpSpPr>
          <a:xfrm>
            <a:off x="2348166" y="907052"/>
            <a:ext cx="4099447" cy="5697823"/>
            <a:chOff x="3770334" y="876822"/>
            <a:chExt cx="3494763" cy="5586608"/>
          </a:xfrm>
          <a:solidFill>
            <a:schemeClr val="accent3"/>
          </a:solidFill>
        </p:grpSpPr>
        <p:sp>
          <p:nvSpPr>
            <p:cNvPr id="4" name="矩形 2">
              <a:extLst>
                <a:ext uri="{FF2B5EF4-FFF2-40B4-BE49-F238E27FC236}">
                  <a16:creationId xmlns:a16="http://schemas.microsoft.com/office/drawing/2014/main" id="{DA223AB7-26D6-77B3-CB5D-CB6BCF4EC245}"/>
                </a:ext>
              </a:extLst>
            </p:cNvPr>
            <p:cNvSpPr/>
            <p:nvPr/>
          </p:nvSpPr>
          <p:spPr>
            <a:xfrm>
              <a:off x="3770334" y="1728592"/>
              <a:ext cx="3482236" cy="473483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73"/>
            </a:p>
          </p:txBody>
        </p:sp>
        <p:sp>
          <p:nvSpPr>
            <p:cNvPr id="5" name="三角形 3">
              <a:extLst>
                <a:ext uri="{FF2B5EF4-FFF2-40B4-BE49-F238E27FC236}">
                  <a16:creationId xmlns:a16="http://schemas.microsoft.com/office/drawing/2014/main" id="{358CC626-85AD-91EF-2358-C495B7A30487}"/>
                </a:ext>
              </a:extLst>
            </p:cNvPr>
            <p:cNvSpPr/>
            <p:nvPr/>
          </p:nvSpPr>
          <p:spPr>
            <a:xfrm>
              <a:off x="3770335" y="876822"/>
              <a:ext cx="3494762" cy="876822"/>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24" dirty="0"/>
                <a:t>业务系统</a:t>
              </a:r>
              <a:r>
                <a:rPr kumimoji="1" lang="en-US" altLang="zh-CN" sz="1224" dirty="0"/>
                <a:t>/</a:t>
              </a:r>
              <a:r>
                <a:rPr kumimoji="1" lang="zh-CN" altLang="en-US" sz="1224" dirty="0"/>
                <a:t>业务过程</a:t>
              </a:r>
            </a:p>
          </p:txBody>
        </p:sp>
      </p:grpSp>
      <p:grpSp>
        <p:nvGrpSpPr>
          <p:cNvPr id="6" name="组合 5">
            <a:extLst>
              <a:ext uri="{FF2B5EF4-FFF2-40B4-BE49-F238E27FC236}">
                <a16:creationId xmlns:a16="http://schemas.microsoft.com/office/drawing/2014/main" id="{A7B76BD4-D441-F6D4-5E64-D8E4F86AA60E}"/>
              </a:ext>
            </a:extLst>
          </p:cNvPr>
          <p:cNvGrpSpPr/>
          <p:nvPr/>
        </p:nvGrpSpPr>
        <p:grpSpPr>
          <a:xfrm>
            <a:off x="4809416" y="1173203"/>
            <a:ext cx="4099448" cy="5536150"/>
            <a:chOff x="3770334" y="876822"/>
            <a:chExt cx="3494763" cy="5586608"/>
          </a:xfrm>
          <a:solidFill>
            <a:schemeClr val="tx1">
              <a:lumMod val="50000"/>
              <a:lumOff val="50000"/>
            </a:schemeClr>
          </a:solidFill>
        </p:grpSpPr>
        <p:sp>
          <p:nvSpPr>
            <p:cNvPr id="7" name="矩形 6">
              <a:extLst>
                <a:ext uri="{FF2B5EF4-FFF2-40B4-BE49-F238E27FC236}">
                  <a16:creationId xmlns:a16="http://schemas.microsoft.com/office/drawing/2014/main" id="{40B27CAB-6239-85B7-F35E-C24223209129}"/>
                </a:ext>
              </a:extLst>
            </p:cNvPr>
            <p:cNvSpPr/>
            <p:nvPr/>
          </p:nvSpPr>
          <p:spPr>
            <a:xfrm>
              <a:off x="3770334" y="1728592"/>
              <a:ext cx="3482236" cy="473483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73"/>
            </a:p>
          </p:txBody>
        </p:sp>
        <p:sp>
          <p:nvSpPr>
            <p:cNvPr id="8" name="三角形 7">
              <a:extLst>
                <a:ext uri="{FF2B5EF4-FFF2-40B4-BE49-F238E27FC236}">
                  <a16:creationId xmlns:a16="http://schemas.microsoft.com/office/drawing/2014/main" id="{BEA62208-F87C-DFDC-347D-B0F0F6E6E886}"/>
                </a:ext>
              </a:extLst>
            </p:cNvPr>
            <p:cNvSpPr/>
            <p:nvPr/>
          </p:nvSpPr>
          <p:spPr>
            <a:xfrm>
              <a:off x="3770335" y="876822"/>
              <a:ext cx="3494762" cy="876822"/>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24" dirty="0"/>
                <a:t>商务智能</a:t>
              </a:r>
              <a:r>
                <a:rPr kumimoji="1" lang="en-US" altLang="zh-CN" sz="1224" dirty="0"/>
                <a:t>/</a:t>
              </a:r>
              <a:r>
                <a:rPr kumimoji="1" lang="zh-CN" altLang="en-US" sz="1224" dirty="0"/>
                <a:t>大数据分析</a:t>
              </a:r>
            </a:p>
          </p:txBody>
        </p:sp>
      </p:grpSp>
      <p:sp>
        <p:nvSpPr>
          <p:cNvPr id="9" name="矩形 8">
            <a:extLst>
              <a:ext uri="{FF2B5EF4-FFF2-40B4-BE49-F238E27FC236}">
                <a16:creationId xmlns:a16="http://schemas.microsoft.com/office/drawing/2014/main" id="{24BA3D45-5297-A7B4-95D6-434B2BD7B274}"/>
              </a:ext>
            </a:extLst>
          </p:cNvPr>
          <p:cNvSpPr/>
          <p:nvPr/>
        </p:nvSpPr>
        <p:spPr>
          <a:xfrm>
            <a:off x="2800653" y="2592919"/>
            <a:ext cx="1497818" cy="370215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873"/>
              <a:t>业务数据</a:t>
            </a:r>
          </a:p>
        </p:txBody>
      </p:sp>
      <p:sp>
        <p:nvSpPr>
          <p:cNvPr id="10" name="矩形 9">
            <a:extLst>
              <a:ext uri="{FF2B5EF4-FFF2-40B4-BE49-F238E27FC236}">
                <a16:creationId xmlns:a16="http://schemas.microsoft.com/office/drawing/2014/main" id="{2D54057F-8351-7881-8E42-E9D16CE0C860}"/>
              </a:ext>
            </a:extLst>
          </p:cNvPr>
          <p:cNvSpPr/>
          <p:nvPr/>
        </p:nvSpPr>
        <p:spPr>
          <a:xfrm>
            <a:off x="4949796" y="2592920"/>
            <a:ext cx="1497818" cy="37021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873"/>
              <a:t>主数据</a:t>
            </a:r>
          </a:p>
        </p:txBody>
      </p:sp>
      <p:sp>
        <p:nvSpPr>
          <p:cNvPr id="11" name="矩形 10">
            <a:extLst>
              <a:ext uri="{FF2B5EF4-FFF2-40B4-BE49-F238E27FC236}">
                <a16:creationId xmlns:a16="http://schemas.microsoft.com/office/drawing/2014/main" id="{6E8B8A47-58B2-E487-934E-2F682A1B727D}"/>
              </a:ext>
            </a:extLst>
          </p:cNvPr>
          <p:cNvSpPr/>
          <p:nvPr/>
        </p:nvSpPr>
        <p:spPr>
          <a:xfrm>
            <a:off x="7083479" y="2592919"/>
            <a:ext cx="1497818" cy="3702153"/>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873" dirty="0"/>
              <a:t>分析数据</a:t>
            </a:r>
          </a:p>
        </p:txBody>
      </p:sp>
      <p:cxnSp>
        <p:nvCxnSpPr>
          <p:cNvPr id="12" name="直线箭头连接符 12">
            <a:extLst>
              <a:ext uri="{FF2B5EF4-FFF2-40B4-BE49-F238E27FC236}">
                <a16:creationId xmlns:a16="http://schemas.microsoft.com/office/drawing/2014/main" id="{CECC4C65-DDC3-CE17-9569-59FC2483CDA4}"/>
              </a:ext>
            </a:extLst>
          </p:cNvPr>
          <p:cNvCxnSpPr>
            <a:cxnSpLocks/>
          </p:cNvCxnSpPr>
          <p:nvPr/>
        </p:nvCxnSpPr>
        <p:spPr>
          <a:xfrm>
            <a:off x="1060658" y="6798564"/>
            <a:ext cx="9523859" cy="0"/>
          </a:xfrm>
          <a:prstGeom prst="straightConnector1">
            <a:avLst/>
          </a:prstGeom>
          <a:ln w="25400">
            <a:tailEnd type="triangle"/>
          </a:ln>
        </p:spPr>
        <p:style>
          <a:lnRef idx="3">
            <a:schemeClr val="dk1"/>
          </a:lnRef>
          <a:fillRef idx="0">
            <a:schemeClr val="dk1"/>
          </a:fillRef>
          <a:effectRef idx="2">
            <a:schemeClr val="dk1"/>
          </a:effectRef>
          <a:fontRef idx="minor">
            <a:schemeClr val="tx1"/>
          </a:fontRef>
        </p:style>
      </p:cxnSp>
      <p:cxnSp>
        <p:nvCxnSpPr>
          <p:cNvPr id="13" name="直线箭头连接符 14">
            <a:extLst>
              <a:ext uri="{FF2B5EF4-FFF2-40B4-BE49-F238E27FC236}">
                <a16:creationId xmlns:a16="http://schemas.microsoft.com/office/drawing/2014/main" id="{0E9335E5-4C12-1948-7BA7-1C0D7024912C}"/>
              </a:ext>
            </a:extLst>
          </p:cNvPr>
          <p:cNvCxnSpPr>
            <a:cxnSpLocks/>
          </p:cNvCxnSpPr>
          <p:nvPr/>
        </p:nvCxnSpPr>
        <p:spPr>
          <a:xfrm flipV="1">
            <a:off x="1103049" y="1017769"/>
            <a:ext cx="0" cy="5780795"/>
          </a:xfrm>
          <a:prstGeom prst="straightConnector1">
            <a:avLst/>
          </a:prstGeom>
          <a:ln w="25400">
            <a:tailEnd type="triangle"/>
          </a:ln>
        </p:spPr>
        <p:style>
          <a:lnRef idx="3">
            <a:schemeClr val="dk1"/>
          </a:lnRef>
          <a:fillRef idx="0">
            <a:schemeClr val="dk1"/>
          </a:fillRef>
          <a:effectRef idx="2">
            <a:schemeClr val="dk1"/>
          </a:effectRef>
          <a:fontRef idx="minor">
            <a:schemeClr val="tx1"/>
          </a:fontRef>
        </p:style>
      </p:cxnSp>
      <p:sp>
        <p:nvSpPr>
          <p:cNvPr id="14" name="文本框 16">
            <a:extLst>
              <a:ext uri="{FF2B5EF4-FFF2-40B4-BE49-F238E27FC236}">
                <a16:creationId xmlns:a16="http://schemas.microsoft.com/office/drawing/2014/main" id="{F4E88D19-986E-B824-BE9B-27E61067AF31}"/>
              </a:ext>
            </a:extLst>
          </p:cNvPr>
          <p:cNvSpPr txBox="1"/>
          <p:nvPr/>
        </p:nvSpPr>
        <p:spPr>
          <a:xfrm>
            <a:off x="9261662" y="6377274"/>
            <a:ext cx="2150239" cy="388129"/>
          </a:xfrm>
          <a:prstGeom prst="rect">
            <a:avLst/>
          </a:prstGeom>
          <a:noFill/>
        </p:spPr>
        <p:txBody>
          <a:bodyPr wrap="none" rtlCol="0">
            <a:spAutoFit/>
          </a:bodyPr>
          <a:lstStyle/>
          <a:p>
            <a:r>
              <a:rPr kumimoji="1" lang="zh-CN" altLang="en-US" sz="1873" dirty="0"/>
              <a:t>数据资产及其管理</a:t>
            </a:r>
          </a:p>
        </p:txBody>
      </p:sp>
      <p:sp>
        <p:nvSpPr>
          <p:cNvPr id="15" name="文本框 17">
            <a:extLst>
              <a:ext uri="{FF2B5EF4-FFF2-40B4-BE49-F238E27FC236}">
                <a16:creationId xmlns:a16="http://schemas.microsoft.com/office/drawing/2014/main" id="{7E520E03-3E56-940C-A908-AB01BF8B3E2A}"/>
              </a:ext>
            </a:extLst>
          </p:cNvPr>
          <p:cNvSpPr txBox="1"/>
          <p:nvPr/>
        </p:nvSpPr>
        <p:spPr>
          <a:xfrm>
            <a:off x="1145442" y="1017768"/>
            <a:ext cx="1659766" cy="388129"/>
          </a:xfrm>
          <a:prstGeom prst="rect">
            <a:avLst/>
          </a:prstGeom>
          <a:noFill/>
        </p:spPr>
        <p:txBody>
          <a:bodyPr wrap="none" rtlCol="0">
            <a:spAutoFit/>
          </a:bodyPr>
          <a:lstStyle/>
          <a:p>
            <a:r>
              <a:rPr kumimoji="1" lang="zh-CN" altLang="en-US" sz="1873"/>
              <a:t>企业运营活动</a:t>
            </a:r>
          </a:p>
        </p:txBody>
      </p:sp>
      <p:sp>
        <p:nvSpPr>
          <p:cNvPr id="16" name="矩形 18">
            <a:extLst>
              <a:ext uri="{FF2B5EF4-FFF2-40B4-BE49-F238E27FC236}">
                <a16:creationId xmlns:a16="http://schemas.microsoft.com/office/drawing/2014/main" id="{3C89F2FB-CDA5-8A0E-85D2-F8D4F9E210CF}"/>
              </a:ext>
            </a:extLst>
          </p:cNvPr>
          <p:cNvSpPr/>
          <p:nvPr/>
        </p:nvSpPr>
        <p:spPr>
          <a:xfrm>
            <a:off x="1399787" y="3052164"/>
            <a:ext cx="8236035" cy="29245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73"/>
          </a:p>
        </p:txBody>
      </p:sp>
      <p:sp>
        <p:nvSpPr>
          <p:cNvPr id="17" name="三角形 19">
            <a:extLst>
              <a:ext uri="{FF2B5EF4-FFF2-40B4-BE49-F238E27FC236}">
                <a16:creationId xmlns:a16="http://schemas.microsoft.com/office/drawing/2014/main" id="{D4C7F805-73F6-CA27-A77F-100F5455722E}"/>
              </a:ext>
            </a:extLst>
          </p:cNvPr>
          <p:cNvSpPr/>
          <p:nvPr/>
        </p:nvSpPr>
        <p:spPr>
          <a:xfrm rot="5400000">
            <a:off x="8796084" y="3891900"/>
            <a:ext cx="2924588" cy="1245116"/>
          </a:xfrm>
          <a:prstGeom prst="triangle">
            <a:avLst>
              <a:gd name="adj" fmla="val 5096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solidFill>
                  <a:schemeClr val="tx1"/>
                </a:solidFill>
              </a:rPr>
              <a:t>数据治理</a:t>
            </a:r>
          </a:p>
        </p:txBody>
      </p:sp>
      <p:sp>
        <p:nvSpPr>
          <p:cNvPr id="18" name="圆角矩形 20">
            <a:extLst>
              <a:ext uri="{FF2B5EF4-FFF2-40B4-BE49-F238E27FC236}">
                <a16:creationId xmlns:a16="http://schemas.microsoft.com/office/drawing/2014/main" id="{82E6D42A-A883-12FA-313F-10E08D593A4D}"/>
              </a:ext>
            </a:extLst>
          </p:cNvPr>
          <p:cNvSpPr/>
          <p:nvPr/>
        </p:nvSpPr>
        <p:spPr>
          <a:xfrm>
            <a:off x="1749365" y="3223680"/>
            <a:ext cx="7536876" cy="42391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solidFill>
                  <a:schemeClr val="tx1"/>
                </a:solidFill>
              </a:rPr>
              <a:t>数据生命周期管理</a:t>
            </a:r>
          </a:p>
        </p:txBody>
      </p:sp>
      <p:sp>
        <p:nvSpPr>
          <p:cNvPr id="19" name="圆角矩形 21">
            <a:extLst>
              <a:ext uri="{FF2B5EF4-FFF2-40B4-BE49-F238E27FC236}">
                <a16:creationId xmlns:a16="http://schemas.microsoft.com/office/drawing/2014/main" id="{4E1AAF9B-D375-594A-9C02-672FE16EBE4F}"/>
              </a:ext>
            </a:extLst>
          </p:cNvPr>
          <p:cNvSpPr/>
          <p:nvPr/>
        </p:nvSpPr>
        <p:spPr>
          <a:xfrm>
            <a:off x="1749365" y="3785034"/>
            <a:ext cx="7536876" cy="42391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solidFill>
                  <a:schemeClr val="tx1"/>
                </a:solidFill>
              </a:rPr>
              <a:t>数据安全管理</a:t>
            </a:r>
          </a:p>
        </p:txBody>
      </p:sp>
      <p:sp>
        <p:nvSpPr>
          <p:cNvPr id="20" name="圆角矩形 22">
            <a:extLst>
              <a:ext uri="{FF2B5EF4-FFF2-40B4-BE49-F238E27FC236}">
                <a16:creationId xmlns:a16="http://schemas.microsoft.com/office/drawing/2014/main" id="{1B288587-9547-75C4-3D69-4DE25FEE4A30}"/>
              </a:ext>
            </a:extLst>
          </p:cNvPr>
          <p:cNvSpPr/>
          <p:nvPr/>
        </p:nvSpPr>
        <p:spPr>
          <a:xfrm>
            <a:off x="1749365" y="4376228"/>
            <a:ext cx="7536876" cy="42391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solidFill>
                  <a:schemeClr val="tx1"/>
                </a:solidFill>
              </a:rPr>
              <a:t>数据质量管理</a:t>
            </a:r>
          </a:p>
        </p:txBody>
      </p:sp>
      <p:sp>
        <p:nvSpPr>
          <p:cNvPr id="21" name="圆角矩形 23">
            <a:extLst>
              <a:ext uri="{FF2B5EF4-FFF2-40B4-BE49-F238E27FC236}">
                <a16:creationId xmlns:a16="http://schemas.microsoft.com/office/drawing/2014/main" id="{14EE5EDE-DA25-ADE2-B58A-ABC8603F31C5}"/>
              </a:ext>
            </a:extLst>
          </p:cNvPr>
          <p:cNvSpPr/>
          <p:nvPr/>
        </p:nvSpPr>
        <p:spPr>
          <a:xfrm>
            <a:off x="1749365" y="4927041"/>
            <a:ext cx="7536876" cy="42391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solidFill>
                  <a:schemeClr val="tx1"/>
                </a:solidFill>
              </a:rPr>
              <a:t>元数据</a:t>
            </a:r>
            <a:r>
              <a:rPr kumimoji="1" lang="en-US" altLang="zh-CN" sz="1873" dirty="0">
                <a:solidFill>
                  <a:schemeClr val="tx1"/>
                </a:solidFill>
              </a:rPr>
              <a:t>/</a:t>
            </a:r>
            <a:r>
              <a:rPr kumimoji="1" lang="zh-CN" altLang="en-US" sz="1873">
                <a:solidFill>
                  <a:schemeClr val="tx1"/>
                </a:solidFill>
              </a:rPr>
              <a:t>数据模型管理</a:t>
            </a:r>
          </a:p>
        </p:txBody>
      </p:sp>
      <p:sp>
        <p:nvSpPr>
          <p:cNvPr id="22" name="圆角矩形 24">
            <a:extLst>
              <a:ext uri="{FF2B5EF4-FFF2-40B4-BE49-F238E27FC236}">
                <a16:creationId xmlns:a16="http://schemas.microsoft.com/office/drawing/2014/main" id="{FAC0582C-7C76-10BD-131A-A1B964D25143}"/>
              </a:ext>
            </a:extLst>
          </p:cNvPr>
          <p:cNvSpPr/>
          <p:nvPr/>
        </p:nvSpPr>
        <p:spPr>
          <a:xfrm>
            <a:off x="1749365" y="5483969"/>
            <a:ext cx="7536876" cy="42391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873">
                <a:solidFill>
                  <a:schemeClr val="tx1"/>
                </a:solidFill>
              </a:rPr>
              <a:t>数据标准管理</a:t>
            </a:r>
          </a:p>
        </p:txBody>
      </p:sp>
    </p:spTree>
    <p:extLst>
      <p:ext uri="{BB962C8B-B14F-4D97-AF65-F5344CB8AC3E}">
        <p14:creationId xmlns:p14="http://schemas.microsoft.com/office/powerpoint/2010/main" val="1248241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E27AB-7A83-1446-83AD-9FBF6B790677}"/>
              </a:ext>
            </a:extLst>
          </p:cNvPr>
          <p:cNvSpPr>
            <a:spLocks noGrp="1"/>
          </p:cNvSpPr>
          <p:nvPr>
            <p:ph type="title"/>
          </p:nvPr>
        </p:nvSpPr>
        <p:spPr/>
        <p:txBody>
          <a:bodyPr/>
          <a:lstStyle/>
          <a:p>
            <a:pPr algn="l"/>
            <a:r>
              <a:rPr kumimoji="1" lang="zh-CN" altLang="en-US" dirty="0"/>
              <a:t>属性设计</a:t>
            </a:r>
            <a:r>
              <a:rPr kumimoji="1" lang="en-US" altLang="zh-CN" dirty="0"/>
              <a:t>-</a:t>
            </a:r>
            <a:r>
              <a:rPr kumimoji="1" lang="zh-CN" altLang="en-US" dirty="0"/>
              <a:t>多元属性类型</a:t>
            </a:r>
          </a:p>
        </p:txBody>
      </p:sp>
      <p:sp>
        <p:nvSpPr>
          <p:cNvPr id="7" name="文本框 6">
            <a:extLst>
              <a:ext uri="{FF2B5EF4-FFF2-40B4-BE49-F238E27FC236}">
                <a16:creationId xmlns:a16="http://schemas.microsoft.com/office/drawing/2014/main" id="{A5C370AB-84B5-DD44-B0BD-E4F71C70B481}"/>
              </a:ext>
            </a:extLst>
          </p:cNvPr>
          <p:cNvSpPr txBox="1"/>
          <p:nvPr/>
        </p:nvSpPr>
        <p:spPr>
          <a:xfrm>
            <a:off x="755488" y="1226036"/>
            <a:ext cx="3757769" cy="400110"/>
          </a:xfrm>
          <a:prstGeom prst="rect">
            <a:avLst/>
          </a:prstGeom>
          <a:noFill/>
        </p:spPr>
        <p:txBody>
          <a:bodyPr wrap="square">
            <a:spAutoFit/>
          </a:bodyPr>
          <a:lstStyle/>
          <a:p>
            <a:pPr defTabSz="914378">
              <a:defRPr/>
            </a:pPr>
            <a:r>
              <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OCR</a:t>
            </a: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图文识别类型</a:t>
            </a:r>
          </a:p>
        </p:txBody>
      </p:sp>
      <p:sp>
        <p:nvSpPr>
          <p:cNvPr id="8" name="文本框 7">
            <a:extLst>
              <a:ext uri="{FF2B5EF4-FFF2-40B4-BE49-F238E27FC236}">
                <a16:creationId xmlns:a16="http://schemas.microsoft.com/office/drawing/2014/main" id="{AE3A8FAC-8D8B-2944-95F3-AD79B383CE5B}"/>
              </a:ext>
            </a:extLst>
          </p:cNvPr>
          <p:cNvSpPr txBox="1"/>
          <p:nvPr/>
        </p:nvSpPr>
        <p:spPr>
          <a:xfrm>
            <a:off x="549019" y="1695392"/>
            <a:ext cx="5300973" cy="1301895"/>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支持设置属性类型为</a:t>
            </a:r>
            <a:r>
              <a:rPr lang="en-US" altLang="zh-CN" sz="1400" dirty="0">
                <a:gradFill>
                  <a:gsLst>
                    <a:gs pos="2917">
                      <a:schemeClr val="tx1"/>
                    </a:gs>
                    <a:gs pos="30000">
                      <a:schemeClr val="tx1"/>
                    </a:gs>
                  </a:gsLst>
                  <a:lin ang="5400000" scaled="0"/>
                </a:gradFill>
              </a:rPr>
              <a:t>OCR</a:t>
            </a:r>
            <a:r>
              <a:rPr lang="zh-CN" altLang="en-US" sz="1400" dirty="0">
                <a:gradFill>
                  <a:gsLst>
                    <a:gs pos="2917">
                      <a:schemeClr val="tx1"/>
                    </a:gs>
                    <a:gs pos="30000">
                      <a:schemeClr val="tx1"/>
                    </a:gs>
                  </a:gsLst>
                  <a:lin ang="5400000" scaled="0"/>
                </a:gradFill>
              </a:rPr>
              <a:t>类型；</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该类型在数据维护的时候支持拍照上传的方式维护。</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后台调用百度</a:t>
            </a:r>
            <a:r>
              <a:rPr lang="en-US" altLang="zh-CN" sz="1400" dirty="0">
                <a:gradFill>
                  <a:gsLst>
                    <a:gs pos="2917">
                      <a:schemeClr val="tx1"/>
                    </a:gs>
                    <a:gs pos="30000">
                      <a:schemeClr val="tx1"/>
                    </a:gs>
                  </a:gsLst>
                  <a:lin ang="5400000" scaled="0"/>
                </a:gradFill>
              </a:rPr>
              <a:t>OCR</a:t>
            </a:r>
            <a:r>
              <a:rPr lang="zh-CN" altLang="en-US" sz="1400" dirty="0">
                <a:gradFill>
                  <a:gsLst>
                    <a:gs pos="2917">
                      <a:schemeClr val="tx1"/>
                    </a:gs>
                    <a:gs pos="30000">
                      <a:schemeClr val="tx1"/>
                    </a:gs>
                  </a:gsLst>
                  <a:lin ang="5400000" scaled="0"/>
                </a:gradFill>
              </a:rPr>
              <a:t>相关</a:t>
            </a:r>
            <a:r>
              <a:rPr lang="en-US" altLang="zh-CN" sz="1400" dirty="0">
                <a:gradFill>
                  <a:gsLst>
                    <a:gs pos="2917">
                      <a:schemeClr val="tx1"/>
                    </a:gs>
                    <a:gs pos="30000">
                      <a:schemeClr val="tx1"/>
                    </a:gs>
                  </a:gsLst>
                  <a:lin ang="5400000" scaled="0"/>
                </a:gradFill>
              </a:rPr>
              <a:t>API</a:t>
            </a:r>
            <a:r>
              <a:rPr lang="zh-CN" altLang="en-US" sz="1400" dirty="0">
                <a:gradFill>
                  <a:gsLst>
                    <a:gs pos="2917">
                      <a:schemeClr val="tx1"/>
                    </a:gs>
                    <a:gs pos="30000">
                      <a:schemeClr val="tx1"/>
                    </a:gs>
                  </a:gsLst>
                  <a:lin ang="5400000" scaled="0"/>
                </a:gradFill>
              </a:rPr>
              <a:t>技术实现图片的图文识别。</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并将识别的图文通过定制化开发填充到相应的相关属性中。</a:t>
            </a:r>
            <a:endParaRPr lang="en-US" altLang="zh-CN" sz="1400" dirty="0">
              <a:gradFill>
                <a:gsLst>
                  <a:gs pos="2917">
                    <a:schemeClr val="tx1"/>
                  </a:gs>
                  <a:gs pos="30000">
                    <a:schemeClr val="tx1"/>
                  </a:gs>
                </a:gsLst>
                <a:lin ang="5400000" scaled="0"/>
              </a:gradFill>
            </a:endParaRPr>
          </a:p>
        </p:txBody>
      </p:sp>
      <p:sp>
        <p:nvSpPr>
          <p:cNvPr id="9" name="文本框 8">
            <a:extLst>
              <a:ext uri="{FF2B5EF4-FFF2-40B4-BE49-F238E27FC236}">
                <a16:creationId xmlns:a16="http://schemas.microsoft.com/office/drawing/2014/main" id="{46513BFE-820B-A042-8162-F15876ECC19C}"/>
              </a:ext>
            </a:extLst>
          </p:cNvPr>
          <p:cNvSpPr txBox="1"/>
          <p:nvPr/>
        </p:nvSpPr>
        <p:spPr>
          <a:xfrm>
            <a:off x="763789" y="3751587"/>
            <a:ext cx="3757769" cy="400110"/>
          </a:xfrm>
          <a:prstGeom prst="rect">
            <a:avLst/>
          </a:prstGeom>
          <a:noFill/>
        </p:spPr>
        <p:txBody>
          <a:bodyPr wrap="square">
            <a:spAutoFit/>
          </a:bodyPr>
          <a:lstStyle/>
          <a:p>
            <a:pPr defTabSz="914378">
              <a:defRPr/>
            </a:pPr>
            <a:r>
              <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POI</a:t>
            </a: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sym typeface="+mn-lt"/>
              </a:rPr>
              <a:t>类型</a:t>
            </a:r>
          </a:p>
        </p:txBody>
      </p:sp>
      <p:sp>
        <p:nvSpPr>
          <p:cNvPr id="10" name="文本框 9">
            <a:extLst>
              <a:ext uri="{FF2B5EF4-FFF2-40B4-BE49-F238E27FC236}">
                <a16:creationId xmlns:a16="http://schemas.microsoft.com/office/drawing/2014/main" id="{B591C42D-F0B5-A640-AF67-F4224B1CF1F8}"/>
              </a:ext>
            </a:extLst>
          </p:cNvPr>
          <p:cNvSpPr txBox="1"/>
          <p:nvPr/>
        </p:nvSpPr>
        <p:spPr>
          <a:xfrm>
            <a:off x="731897" y="4222733"/>
            <a:ext cx="5300973" cy="2154436"/>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altLang="zh-CN" sz="1400" dirty="0">
                <a:gradFill>
                  <a:gsLst>
                    <a:gs pos="2917">
                      <a:schemeClr val="tx1"/>
                    </a:gs>
                    <a:gs pos="30000">
                      <a:schemeClr val="tx1"/>
                    </a:gs>
                  </a:gsLst>
                  <a:lin ang="5400000" scaled="0"/>
                </a:gradFill>
              </a:rPr>
              <a:t>POI</a:t>
            </a:r>
            <a:r>
              <a:rPr lang="zh-CN" altLang="en-US" sz="1400" dirty="0">
                <a:gradFill>
                  <a:gsLst>
                    <a:gs pos="2917">
                      <a:schemeClr val="tx1"/>
                    </a:gs>
                    <a:gs pos="30000">
                      <a:schemeClr val="tx1"/>
                    </a:gs>
                  </a:gsLst>
                  <a:lin ang="5400000" scaled="0"/>
                </a:gradFill>
              </a:rPr>
              <a:t>类型用于结合内外数据，实现市场洞察，识别机会点，抢商机。</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altLang="zh-CN" sz="1400" dirty="0">
                <a:gradFill>
                  <a:gsLst>
                    <a:gs pos="2917">
                      <a:schemeClr val="tx1"/>
                    </a:gs>
                    <a:gs pos="30000">
                      <a:schemeClr val="tx1"/>
                    </a:gs>
                  </a:gsLst>
                  <a:lin ang="5400000" scaled="0"/>
                </a:gradFill>
              </a:rPr>
              <a:t>POI</a:t>
            </a:r>
            <a:r>
              <a:rPr lang="zh-CN" altLang="en-US" sz="1400" dirty="0">
                <a:gradFill>
                  <a:gsLst>
                    <a:gs pos="2917">
                      <a:schemeClr val="tx1"/>
                    </a:gs>
                    <a:gs pos="30000">
                      <a:schemeClr val="tx1"/>
                    </a:gs>
                  </a:gsLst>
                  <a:lin ang="5400000" scaled="0"/>
                </a:gradFill>
              </a:rPr>
              <a:t>类型属性：可以在维护页面自动根据经纬度生成</a:t>
            </a:r>
            <a:r>
              <a:rPr lang="en-US" altLang="zh-CN" sz="1400" dirty="0">
                <a:gradFill>
                  <a:gsLst>
                    <a:gs pos="2917">
                      <a:schemeClr val="tx1"/>
                    </a:gs>
                    <a:gs pos="30000">
                      <a:schemeClr val="tx1"/>
                    </a:gs>
                  </a:gsLst>
                  <a:lin ang="5400000" scaled="0"/>
                </a:gradFill>
              </a:rPr>
              <a:t>POI</a:t>
            </a:r>
            <a:r>
              <a:rPr lang="zh-CN" altLang="en-US" sz="1400" dirty="0">
                <a:gradFill>
                  <a:gsLst>
                    <a:gs pos="2917">
                      <a:schemeClr val="tx1"/>
                    </a:gs>
                    <a:gs pos="30000">
                      <a:schemeClr val="tx1"/>
                    </a:gs>
                  </a:gsLst>
                  <a:lin ang="5400000" scaled="0"/>
                </a:gradFill>
              </a:rPr>
              <a:t>报告，查看界面；</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zh-CN" altLang="en-US" sz="1400" dirty="0">
                <a:gradFill>
                  <a:gsLst>
                    <a:gs pos="2917">
                      <a:schemeClr val="tx1"/>
                    </a:gs>
                    <a:gs pos="30000">
                      <a:schemeClr val="tx1"/>
                    </a:gs>
                  </a:gsLst>
                  <a:lin ang="5400000" scaled="0"/>
                </a:gradFill>
              </a:rPr>
              <a:t>通过调用运营商：腾讯，百度，高德等接口数据，结合自身数据获取门店周围机会门店数据。</a:t>
            </a: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altLang="zh-CN" sz="1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zh-CN" altLang="en-US" sz="1400" dirty="0">
              <a:gradFill>
                <a:gsLst>
                  <a:gs pos="2917">
                    <a:schemeClr val="tx1"/>
                  </a:gs>
                  <a:gs pos="30000">
                    <a:schemeClr val="tx1"/>
                  </a:gs>
                </a:gsLst>
                <a:lin ang="5400000" scaled="0"/>
              </a:gradFill>
            </a:endParaRPr>
          </a:p>
        </p:txBody>
      </p:sp>
      <p:pic>
        <p:nvPicPr>
          <p:cNvPr id="13" name="图片 12">
            <a:extLst>
              <a:ext uri="{FF2B5EF4-FFF2-40B4-BE49-F238E27FC236}">
                <a16:creationId xmlns:a16="http://schemas.microsoft.com/office/drawing/2014/main" id="{E7DD3231-4F99-A342-B873-D8C9AADEE235}"/>
              </a:ext>
            </a:extLst>
          </p:cNvPr>
          <p:cNvPicPr>
            <a:picLocks noChangeAspect="1"/>
          </p:cNvPicPr>
          <p:nvPr/>
        </p:nvPicPr>
        <p:blipFill>
          <a:blip r:embed="rId2"/>
          <a:stretch>
            <a:fillRect/>
          </a:stretch>
        </p:blipFill>
        <p:spPr>
          <a:xfrm>
            <a:off x="6135477" y="145321"/>
            <a:ext cx="5994204" cy="31001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图片 14">
            <a:extLst>
              <a:ext uri="{FF2B5EF4-FFF2-40B4-BE49-F238E27FC236}">
                <a16:creationId xmlns:a16="http://schemas.microsoft.com/office/drawing/2014/main" id="{F58AD551-1B17-EE4F-95B1-20293FF49724}"/>
              </a:ext>
            </a:extLst>
          </p:cNvPr>
          <p:cNvPicPr>
            <a:picLocks noChangeAspect="1"/>
          </p:cNvPicPr>
          <p:nvPr/>
        </p:nvPicPr>
        <p:blipFill>
          <a:blip r:embed="rId3"/>
          <a:stretch>
            <a:fillRect/>
          </a:stretch>
        </p:blipFill>
        <p:spPr>
          <a:xfrm>
            <a:off x="6218237" y="3305599"/>
            <a:ext cx="5341618" cy="36515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746801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2F3FD-6CAC-7542-997C-89145C1B895F}"/>
              </a:ext>
            </a:extLst>
          </p:cNvPr>
          <p:cNvSpPr>
            <a:spLocks noGrp="1"/>
          </p:cNvSpPr>
          <p:nvPr>
            <p:ph type="title"/>
          </p:nvPr>
        </p:nvSpPr>
        <p:spPr/>
        <p:txBody>
          <a:bodyPr/>
          <a:lstStyle/>
          <a:p>
            <a:r>
              <a:rPr kumimoji="1" lang="zh-CN" altLang="en-US" dirty="0"/>
              <a:t>主数据流程管理</a:t>
            </a:r>
          </a:p>
        </p:txBody>
      </p:sp>
      <p:sp>
        <p:nvSpPr>
          <p:cNvPr id="3" name="圆角矩形 9">
            <a:extLst>
              <a:ext uri="{FF2B5EF4-FFF2-40B4-BE49-F238E27FC236}">
                <a16:creationId xmlns:a16="http://schemas.microsoft.com/office/drawing/2014/main" id="{5B25DBF9-7B42-0E45-B052-B87A01E13F84}"/>
              </a:ext>
            </a:extLst>
          </p:cNvPr>
          <p:cNvSpPr>
            <a:spLocks noChangeAspect="1" noChangeArrowheads="1"/>
          </p:cNvSpPr>
          <p:nvPr/>
        </p:nvSpPr>
        <p:spPr bwMode="auto">
          <a:xfrm rot="2700000">
            <a:off x="4247273" y="2194190"/>
            <a:ext cx="1079500" cy="1079500"/>
          </a:xfrm>
          <a:prstGeom prst="roundRect">
            <a:avLst>
              <a:gd name="adj" fmla="val 30000"/>
            </a:avLst>
          </a:prstGeom>
          <a:solidFill>
            <a:srgbClr val="007E73"/>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grpSp>
        <p:nvGrpSpPr>
          <p:cNvPr id="4" name="组合 3">
            <a:extLst>
              <a:ext uri="{FF2B5EF4-FFF2-40B4-BE49-F238E27FC236}">
                <a16:creationId xmlns:a16="http://schemas.microsoft.com/office/drawing/2014/main" id="{1147F516-362C-6248-A9A1-ABD9857AC783}"/>
              </a:ext>
            </a:extLst>
          </p:cNvPr>
          <p:cNvGrpSpPr/>
          <p:nvPr/>
        </p:nvGrpSpPr>
        <p:grpSpPr>
          <a:xfrm>
            <a:off x="625603" y="2194189"/>
            <a:ext cx="2801722" cy="3405005"/>
            <a:chOff x="625603" y="2194189"/>
            <a:chExt cx="2801722" cy="3405005"/>
          </a:xfrm>
        </p:grpSpPr>
        <p:sp>
          <p:nvSpPr>
            <p:cNvPr id="5" name="圆角矩形 4">
              <a:extLst>
                <a:ext uri="{FF2B5EF4-FFF2-40B4-BE49-F238E27FC236}">
                  <a16:creationId xmlns:a16="http://schemas.microsoft.com/office/drawing/2014/main" id="{A8D7C4AF-1E53-A84B-AA44-9A2152424268}"/>
                </a:ext>
              </a:extLst>
            </p:cNvPr>
            <p:cNvSpPr>
              <a:spLocks noChangeAspect="1" noChangeArrowheads="1"/>
            </p:cNvSpPr>
            <p:nvPr/>
          </p:nvSpPr>
          <p:spPr bwMode="auto">
            <a:xfrm rot="1800000">
              <a:off x="1486714" y="2194189"/>
              <a:ext cx="1079500" cy="1079500"/>
            </a:xfrm>
            <a:prstGeom prst="roundRect">
              <a:avLst>
                <a:gd name="adj" fmla="val 30000"/>
              </a:avLst>
            </a:prstGeom>
            <a:solidFill>
              <a:srgbClr val="007E73"/>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6" name="圆角矩形 5">
              <a:extLst>
                <a:ext uri="{FF2B5EF4-FFF2-40B4-BE49-F238E27FC236}">
                  <a16:creationId xmlns:a16="http://schemas.microsoft.com/office/drawing/2014/main" id="{13A435C3-7645-AA43-A9D2-03FB4B299B14}"/>
                </a:ext>
              </a:extLst>
            </p:cNvPr>
            <p:cNvSpPr>
              <a:spLocks noChangeAspect="1" noChangeArrowheads="1"/>
            </p:cNvSpPr>
            <p:nvPr/>
          </p:nvSpPr>
          <p:spPr bwMode="auto">
            <a:xfrm rot="2700000">
              <a:off x="1486714" y="2194189"/>
              <a:ext cx="1079500" cy="1079500"/>
            </a:xfrm>
            <a:prstGeom prst="roundRect">
              <a:avLst>
                <a:gd name="adj" fmla="val 30000"/>
              </a:avLst>
            </a:prstGeom>
            <a:solidFill>
              <a:srgbClr val="02A89E"/>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cxnSp>
          <p:nvCxnSpPr>
            <p:cNvPr id="7" name="直接连接符 18">
              <a:extLst>
                <a:ext uri="{FF2B5EF4-FFF2-40B4-BE49-F238E27FC236}">
                  <a16:creationId xmlns:a16="http://schemas.microsoft.com/office/drawing/2014/main" id="{B164AD7A-8A65-274A-907C-64E68F5D6218}"/>
                </a:ext>
              </a:extLst>
            </p:cNvPr>
            <p:cNvCxnSpPr>
              <a:cxnSpLocks noChangeShapeType="1"/>
            </p:cNvCxnSpPr>
            <p:nvPr/>
          </p:nvCxnSpPr>
          <p:spPr bwMode="auto">
            <a:xfrm>
              <a:off x="2026464" y="3364176"/>
              <a:ext cx="0" cy="539750"/>
            </a:xfrm>
            <a:prstGeom prst="line">
              <a:avLst/>
            </a:prstGeom>
            <a:noFill/>
            <a:ln w="19050">
              <a:solidFill>
                <a:srgbClr val="02A89E"/>
              </a:solidFill>
              <a:round/>
            </a:ln>
            <a:extLst>
              <a:ext uri="{909E8E84-426E-40DD-AFC4-6F175D3DCCD1}">
                <a14:hiddenFill xmlns:a14="http://schemas.microsoft.com/office/drawing/2010/main">
                  <a:noFill/>
                </a14:hiddenFill>
              </a:ext>
            </a:extLst>
          </p:spPr>
        </p:cxnSp>
        <p:grpSp>
          <p:nvGrpSpPr>
            <p:cNvPr id="8" name="组合 7">
              <a:extLst>
                <a:ext uri="{FF2B5EF4-FFF2-40B4-BE49-F238E27FC236}">
                  <a16:creationId xmlns:a16="http://schemas.microsoft.com/office/drawing/2014/main" id="{46A68201-D0A3-4C4C-A716-9CFEE295C711}"/>
                </a:ext>
              </a:extLst>
            </p:cNvPr>
            <p:cNvGrpSpPr/>
            <p:nvPr/>
          </p:nvGrpSpPr>
          <p:grpSpPr>
            <a:xfrm>
              <a:off x="625603" y="4140463"/>
              <a:ext cx="2801722" cy="1458731"/>
              <a:chOff x="1626835" y="2349127"/>
              <a:chExt cx="2492110" cy="1297530"/>
            </a:xfrm>
          </p:grpSpPr>
          <p:sp>
            <p:nvSpPr>
              <p:cNvPr id="10" name="文本框 9">
                <a:extLst>
                  <a:ext uri="{FF2B5EF4-FFF2-40B4-BE49-F238E27FC236}">
                    <a16:creationId xmlns:a16="http://schemas.microsoft.com/office/drawing/2014/main" id="{F87D5996-ADB8-E546-997A-1902F380A655}"/>
                  </a:ext>
                </a:extLst>
              </p:cNvPr>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75000"/>
                        <a:lumOff val="25000"/>
                      </a:schemeClr>
                    </a:solidFill>
                    <a:latin typeface="Century Gothic" panose="020B0502020202020204" pitchFamily="34" charset="0"/>
                  </a:rPr>
                  <a:t>灵活</a:t>
                </a:r>
              </a:p>
            </p:txBody>
          </p:sp>
          <p:sp>
            <p:nvSpPr>
              <p:cNvPr id="11" name="文本框 10">
                <a:extLst>
                  <a:ext uri="{FF2B5EF4-FFF2-40B4-BE49-F238E27FC236}">
                    <a16:creationId xmlns:a16="http://schemas.microsoft.com/office/drawing/2014/main" id="{EDC97538-F85D-2241-8AFC-1E19B2AA13E7}"/>
                  </a:ext>
                </a:extLst>
              </p:cNvPr>
              <p:cNvSpPr txBox="1"/>
              <p:nvPr/>
            </p:nvSpPr>
            <p:spPr>
              <a:xfrm>
                <a:off x="1626835" y="2687681"/>
                <a:ext cx="2492110" cy="95897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可指定任意实体设置流程，一个流程支持配置多个流程节点，且可以新增、修改、删除任意的流程节点。申请人可指定所有人也可以指定部分人。</a:t>
                </a:r>
              </a:p>
            </p:txBody>
          </p:sp>
        </p:grpSp>
        <p:pic>
          <p:nvPicPr>
            <p:cNvPr id="9" name="图片 8" descr="图示, 工程绘图&#10;&#10;描述已自动生成">
              <a:extLst>
                <a:ext uri="{FF2B5EF4-FFF2-40B4-BE49-F238E27FC236}">
                  <a16:creationId xmlns:a16="http://schemas.microsoft.com/office/drawing/2014/main" id="{7B00EF23-26F6-DA44-83CB-038A35E7E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681" y="2290571"/>
              <a:ext cx="888122" cy="803730"/>
            </a:xfrm>
            <a:prstGeom prst="rect">
              <a:avLst/>
            </a:prstGeom>
          </p:spPr>
        </p:pic>
      </p:grpSp>
      <p:grpSp>
        <p:nvGrpSpPr>
          <p:cNvPr id="12" name="组合 11">
            <a:extLst>
              <a:ext uri="{FF2B5EF4-FFF2-40B4-BE49-F238E27FC236}">
                <a16:creationId xmlns:a16="http://schemas.microsoft.com/office/drawing/2014/main" id="{F8DEF56E-A44F-D24A-9E3E-0623185A25F7}"/>
              </a:ext>
            </a:extLst>
          </p:cNvPr>
          <p:cNvGrpSpPr/>
          <p:nvPr/>
        </p:nvGrpSpPr>
        <p:grpSpPr>
          <a:xfrm>
            <a:off x="3383722" y="2117299"/>
            <a:ext cx="2801722" cy="3481896"/>
            <a:chOff x="3383722" y="2117299"/>
            <a:chExt cx="2801722" cy="3481896"/>
          </a:xfrm>
        </p:grpSpPr>
        <p:sp>
          <p:nvSpPr>
            <p:cNvPr id="13" name="圆角矩形 8">
              <a:extLst>
                <a:ext uri="{FF2B5EF4-FFF2-40B4-BE49-F238E27FC236}">
                  <a16:creationId xmlns:a16="http://schemas.microsoft.com/office/drawing/2014/main" id="{34BF7E99-50E0-674D-BEBA-E4473F7843B2}"/>
                </a:ext>
              </a:extLst>
            </p:cNvPr>
            <p:cNvSpPr>
              <a:spLocks noChangeAspect="1" noChangeArrowheads="1"/>
            </p:cNvSpPr>
            <p:nvPr/>
          </p:nvSpPr>
          <p:spPr bwMode="auto">
            <a:xfrm rot="1800000">
              <a:off x="4247273" y="2194190"/>
              <a:ext cx="1079500" cy="1079500"/>
            </a:xfrm>
            <a:prstGeom prst="roundRect">
              <a:avLst>
                <a:gd name="adj" fmla="val 30000"/>
              </a:avLst>
            </a:prstGeom>
            <a:solidFill>
              <a:srgbClr val="02A89E"/>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cxnSp>
          <p:nvCxnSpPr>
            <p:cNvPr id="14" name="直接连接符 19">
              <a:extLst>
                <a:ext uri="{FF2B5EF4-FFF2-40B4-BE49-F238E27FC236}">
                  <a16:creationId xmlns:a16="http://schemas.microsoft.com/office/drawing/2014/main" id="{2C873A6C-977A-8742-9203-89404EA903D3}"/>
                </a:ext>
              </a:extLst>
            </p:cNvPr>
            <p:cNvCxnSpPr>
              <a:cxnSpLocks noChangeShapeType="1"/>
            </p:cNvCxnSpPr>
            <p:nvPr/>
          </p:nvCxnSpPr>
          <p:spPr bwMode="auto">
            <a:xfrm>
              <a:off x="4787023" y="3364177"/>
              <a:ext cx="0" cy="539750"/>
            </a:xfrm>
            <a:prstGeom prst="line">
              <a:avLst/>
            </a:prstGeom>
            <a:noFill/>
            <a:ln w="19050">
              <a:solidFill>
                <a:srgbClr val="007E73"/>
              </a:solidFill>
              <a:round/>
            </a:ln>
            <a:extLst>
              <a:ext uri="{909E8E84-426E-40DD-AFC4-6F175D3DCCD1}">
                <a14:hiddenFill xmlns:a14="http://schemas.microsoft.com/office/drawing/2010/main">
                  <a:noFill/>
                </a14:hiddenFill>
              </a:ext>
            </a:extLst>
          </p:spPr>
        </p:cxnSp>
        <p:grpSp>
          <p:nvGrpSpPr>
            <p:cNvPr id="15" name="组合 14">
              <a:extLst>
                <a:ext uri="{FF2B5EF4-FFF2-40B4-BE49-F238E27FC236}">
                  <a16:creationId xmlns:a16="http://schemas.microsoft.com/office/drawing/2014/main" id="{CFD00B5D-DC75-A740-9117-27EB70561B5A}"/>
                </a:ext>
              </a:extLst>
            </p:cNvPr>
            <p:cNvGrpSpPr/>
            <p:nvPr/>
          </p:nvGrpSpPr>
          <p:grpSpPr>
            <a:xfrm>
              <a:off x="3383722" y="4140464"/>
              <a:ext cx="2801722" cy="1458731"/>
              <a:chOff x="1626835" y="2349127"/>
              <a:chExt cx="2492110" cy="1297530"/>
            </a:xfrm>
          </p:grpSpPr>
          <p:sp>
            <p:nvSpPr>
              <p:cNvPr id="17" name="文本框 16">
                <a:extLst>
                  <a:ext uri="{FF2B5EF4-FFF2-40B4-BE49-F238E27FC236}">
                    <a16:creationId xmlns:a16="http://schemas.microsoft.com/office/drawing/2014/main" id="{54DA58E8-EFBD-A24C-8ED3-B49D7C038039}"/>
                  </a:ext>
                </a:extLst>
              </p:cNvPr>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75000"/>
                        <a:lumOff val="25000"/>
                      </a:schemeClr>
                    </a:solidFill>
                    <a:latin typeface="Century Gothic" panose="020B0502020202020204" pitchFamily="34" charset="0"/>
                  </a:rPr>
                  <a:t>安全</a:t>
                </a:r>
              </a:p>
            </p:txBody>
          </p:sp>
          <p:sp>
            <p:nvSpPr>
              <p:cNvPr id="18" name="文本框 17">
                <a:extLst>
                  <a:ext uri="{FF2B5EF4-FFF2-40B4-BE49-F238E27FC236}">
                    <a16:creationId xmlns:a16="http://schemas.microsoft.com/office/drawing/2014/main" id="{4B5B6903-F390-D342-8997-2BF94D3370C2}"/>
                  </a:ext>
                </a:extLst>
              </p:cNvPr>
              <p:cNvSpPr txBox="1"/>
              <p:nvPr/>
            </p:nvSpPr>
            <p:spPr>
              <a:xfrm>
                <a:off x="1626835" y="2687681"/>
                <a:ext cx="2492110" cy="958976"/>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流程支持异常处理，例如：审批人失效该节点自动同意等等。并且支持审批委托，配置次审批人。处于流程状态的数据无法操作</a:t>
                </a:r>
              </a:p>
            </p:txBody>
          </p:sp>
        </p:grpSp>
        <p:pic>
          <p:nvPicPr>
            <p:cNvPr id="16" name="图片 15" descr="图标&#10;&#10;描述已自动生成">
              <a:extLst>
                <a:ext uri="{FF2B5EF4-FFF2-40B4-BE49-F238E27FC236}">
                  <a16:creationId xmlns:a16="http://schemas.microsoft.com/office/drawing/2014/main" id="{ED2AEDE2-39F4-A745-B443-256B6C47F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664" y="2117299"/>
              <a:ext cx="1078116" cy="1078116"/>
            </a:xfrm>
            <a:prstGeom prst="rect">
              <a:avLst/>
            </a:prstGeom>
          </p:spPr>
        </p:pic>
      </p:grpSp>
      <p:grpSp>
        <p:nvGrpSpPr>
          <p:cNvPr id="19" name="组合 18">
            <a:extLst>
              <a:ext uri="{FF2B5EF4-FFF2-40B4-BE49-F238E27FC236}">
                <a16:creationId xmlns:a16="http://schemas.microsoft.com/office/drawing/2014/main" id="{73267B44-931E-8E49-B546-162B0D34F48C}"/>
              </a:ext>
            </a:extLst>
          </p:cNvPr>
          <p:cNvGrpSpPr/>
          <p:nvPr/>
        </p:nvGrpSpPr>
        <p:grpSpPr>
          <a:xfrm>
            <a:off x="6098239" y="2194190"/>
            <a:ext cx="2801722" cy="3151088"/>
            <a:chOff x="6098239" y="2194190"/>
            <a:chExt cx="2801722" cy="3151088"/>
          </a:xfrm>
        </p:grpSpPr>
        <p:sp>
          <p:nvSpPr>
            <p:cNvPr id="20" name="圆角矩形 11">
              <a:extLst>
                <a:ext uri="{FF2B5EF4-FFF2-40B4-BE49-F238E27FC236}">
                  <a16:creationId xmlns:a16="http://schemas.microsoft.com/office/drawing/2014/main" id="{B7A38C01-3191-0540-B75B-F29FFCC90CE7}"/>
                </a:ext>
              </a:extLst>
            </p:cNvPr>
            <p:cNvSpPr>
              <a:spLocks noChangeAspect="1" noChangeArrowheads="1"/>
            </p:cNvSpPr>
            <p:nvPr/>
          </p:nvSpPr>
          <p:spPr bwMode="auto">
            <a:xfrm rot="1800000">
              <a:off x="6874585" y="2194190"/>
              <a:ext cx="1081088" cy="1079500"/>
            </a:xfrm>
            <a:prstGeom prst="roundRect">
              <a:avLst>
                <a:gd name="adj" fmla="val 30000"/>
              </a:avLst>
            </a:prstGeom>
            <a:solidFill>
              <a:srgbClr val="007E73"/>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21" name="圆角矩形 12">
              <a:extLst>
                <a:ext uri="{FF2B5EF4-FFF2-40B4-BE49-F238E27FC236}">
                  <a16:creationId xmlns:a16="http://schemas.microsoft.com/office/drawing/2014/main" id="{1BD0BB16-19AD-DF41-BF25-8BC4A1216729}"/>
                </a:ext>
              </a:extLst>
            </p:cNvPr>
            <p:cNvSpPr>
              <a:spLocks noChangeAspect="1" noChangeArrowheads="1"/>
            </p:cNvSpPr>
            <p:nvPr/>
          </p:nvSpPr>
          <p:spPr bwMode="auto">
            <a:xfrm rot="2700000">
              <a:off x="6875379" y="2193396"/>
              <a:ext cx="1079500" cy="1081088"/>
            </a:xfrm>
            <a:prstGeom prst="roundRect">
              <a:avLst>
                <a:gd name="adj" fmla="val 30000"/>
              </a:avLst>
            </a:prstGeom>
            <a:solidFill>
              <a:srgbClr val="02A89E"/>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cxnSp>
          <p:nvCxnSpPr>
            <p:cNvPr id="22" name="直接连接符 20">
              <a:extLst>
                <a:ext uri="{FF2B5EF4-FFF2-40B4-BE49-F238E27FC236}">
                  <a16:creationId xmlns:a16="http://schemas.microsoft.com/office/drawing/2014/main" id="{8303E7D1-2379-7C4A-8602-E4CEA1A648D6}"/>
                </a:ext>
              </a:extLst>
            </p:cNvPr>
            <p:cNvCxnSpPr>
              <a:cxnSpLocks noChangeShapeType="1"/>
            </p:cNvCxnSpPr>
            <p:nvPr/>
          </p:nvCxnSpPr>
          <p:spPr bwMode="auto">
            <a:xfrm>
              <a:off x="7414335" y="3364177"/>
              <a:ext cx="0" cy="539750"/>
            </a:xfrm>
            <a:prstGeom prst="line">
              <a:avLst/>
            </a:prstGeom>
            <a:noFill/>
            <a:ln w="19050">
              <a:solidFill>
                <a:srgbClr val="02A89E"/>
              </a:solidFill>
              <a:round/>
            </a:ln>
            <a:extLst>
              <a:ext uri="{909E8E84-426E-40DD-AFC4-6F175D3DCCD1}">
                <a14:hiddenFill xmlns:a14="http://schemas.microsoft.com/office/drawing/2010/main">
                  <a:noFill/>
                </a14:hiddenFill>
              </a:ext>
            </a:extLst>
          </p:spPr>
        </p:cxnSp>
        <p:grpSp>
          <p:nvGrpSpPr>
            <p:cNvPr id="23" name="组合 22">
              <a:extLst>
                <a:ext uri="{FF2B5EF4-FFF2-40B4-BE49-F238E27FC236}">
                  <a16:creationId xmlns:a16="http://schemas.microsoft.com/office/drawing/2014/main" id="{AF45728C-0475-3A49-B873-358F963B614E}"/>
                </a:ext>
              </a:extLst>
            </p:cNvPr>
            <p:cNvGrpSpPr/>
            <p:nvPr/>
          </p:nvGrpSpPr>
          <p:grpSpPr>
            <a:xfrm>
              <a:off x="6098239" y="4140463"/>
              <a:ext cx="2801722" cy="1204815"/>
              <a:chOff x="1626835" y="2349127"/>
              <a:chExt cx="2492110" cy="1071674"/>
            </a:xfrm>
          </p:grpSpPr>
          <p:sp>
            <p:nvSpPr>
              <p:cNvPr id="25" name="文本框 24">
                <a:extLst>
                  <a:ext uri="{FF2B5EF4-FFF2-40B4-BE49-F238E27FC236}">
                    <a16:creationId xmlns:a16="http://schemas.microsoft.com/office/drawing/2014/main" id="{62A26B2D-DD2D-4948-B936-E35260F71E7C}"/>
                  </a:ext>
                </a:extLst>
              </p:cNvPr>
              <p:cNvSpPr txBox="1"/>
              <p:nvPr/>
            </p:nvSpPr>
            <p:spPr>
              <a:xfrm>
                <a:off x="1806000" y="2349127"/>
                <a:ext cx="2133781" cy="301141"/>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75000"/>
                        <a:lumOff val="25000"/>
                      </a:schemeClr>
                    </a:solidFill>
                    <a:latin typeface="Century Gothic" panose="020B0502020202020204" pitchFamily="34" charset="0"/>
                  </a:rPr>
                  <a:t>高效</a:t>
                </a:r>
              </a:p>
            </p:txBody>
          </p:sp>
          <p:sp>
            <p:nvSpPr>
              <p:cNvPr id="26" name="文本框 25">
                <a:extLst>
                  <a:ext uri="{FF2B5EF4-FFF2-40B4-BE49-F238E27FC236}">
                    <a16:creationId xmlns:a16="http://schemas.microsoft.com/office/drawing/2014/main" id="{C8ADED84-A896-C04E-BC0F-D000AD052AF0}"/>
                  </a:ext>
                </a:extLst>
              </p:cNvPr>
              <p:cNvSpPr txBox="1"/>
              <p:nvPr/>
            </p:nvSpPr>
            <p:spPr>
              <a:xfrm>
                <a:off x="1626835" y="2687681"/>
                <a:ext cx="2492110" cy="733120"/>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流程某一节点审批通过后，会通过邮件发送通知给下一节点人审批。整个流程通过后会通过邮件告知申请人。</a:t>
                </a:r>
              </a:p>
            </p:txBody>
          </p:sp>
        </p:grpSp>
        <p:pic>
          <p:nvPicPr>
            <p:cNvPr id="24" name="图片 23" descr="卡通人物&#10;&#10;低可信度描述已自动生成">
              <a:extLst>
                <a:ext uri="{FF2B5EF4-FFF2-40B4-BE49-F238E27FC236}">
                  <a16:creationId xmlns:a16="http://schemas.microsoft.com/office/drawing/2014/main" id="{8EC5C0EC-8181-4344-8641-B6BBCEF6A0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6448" y="2290572"/>
              <a:ext cx="1004218" cy="1004218"/>
            </a:xfrm>
            <a:prstGeom prst="rect">
              <a:avLst/>
            </a:prstGeom>
          </p:spPr>
        </p:pic>
      </p:grpSp>
      <p:grpSp>
        <p:nvGrpSpPr>
          <p:cNvPr id="27" name="组合 26">
            <a:extLst>
              <a:ext uri="{FF2B5EF4-FFF2-40B4-BE49-F238E27FC236}">
                <a16:creationId xmlns:a16="http://schemas.microsoft.com/office/drawing/2014/main" id="{9D7B724E-9245-7C42-B3D4-CB96B38EE9AF}"/>
              </a:ext>
            </a:extLst>
          </p:cNvPr>
          <p:cNvGrpSpPr/>
          <p:nvPr/>
        </p:nvGrpSpPr>
        <p:grpSpPr>
          <a:xfrm>
            <a:off x="8942103" y="2185464"/>
            <a:ext cx="2801722" cy="2897173"/>
            <a:chOff x="8725552" y="2194190"/>
            <a:chExt cx="2801722" cy="2897173"/>
          </a:xfrm>
        </p:grpSpPr>
        <p:sp>
          <p:nvSpPr>
            <p:cNvPr id="28" name="圆角矩形 14">
              <a:extLst>
                <a:ext uri="{FF2B5EF4-FFF2-40B4-BE49-F238E27FC236}">
                  <a16:creationId xmlns:a16="http://schemas.microsoft.com/office/drawing/2014/main" id="{89224FAA-F0C3-EF4D-B632-11179A515783}"/>
                </a:ext>
              </a:extLst>
            </p:cNvPr>
            <p:cNvSpPr>
              <a:spLocks noChangeAspect="1" noChangeArrowheads="1"/>
            </p:cNvSpPr>
            <p:nvPr/>
          </p:nvSpPr>
          <p:spPr bwMode="auto">
            <a:xfrm rot="1800000">
              <a:off x="9503485" y="2194190"/>
              <a:ext cx="1079500" cy="1079500"/>
            </a:xfrm>
            <a:prstGeom prst="roundRect">
              <a:avLst>
                <a:gd name="adj" fmla="val 30000"/>
              </a:avLst>
            </a:prstGeom>
            <a:solidFill>
              <a:srgbClr val="02A89E"/>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a:solidFill>
                  <a:srgbClr val="FFFFFF"/>
                </a:solidFill>
              </a:endParaRPr>
            </a:p>
          </p:txBody>
        </p:sp>
        <p:sp>
          <p:nvSpPr>
            <p:cNvPr id="29" name="圆角矩形 15">
              <a:extLst>
                <a:ext uri="{FF2B5EF4-FFF2-40B4-BE49-F238E27FC236}">
                  <a16:creationId xmlns:a16="http://schemas.microsoft.com/office/drawing/2014/main" id="{5A5A4655-3979-574B-BFA5-9D83E3094AE1}"/>
                </a:ext>
              </a:extLst>
            </p:cNvPr>
            <p:cNvSpPr>
              <a:spLocks noChangeAspect="1" noChangeArrowheads="1"/>
            </p:cNvSpPr>
            <p:nvPr/>
          </p:nvSpPr>
          <p:spPr bwMode="auto">
            <a:xfrm rot="2700000">
              <a:off x="9503485" y="2194190"/>
              <a:ext cx="1079500" cy="1079500"/>
            </a:xfrm>
            <a:prstGeom prst="roundRect">
              <a:avLst>
                <a:gd name="adj" fmla="val 30000"/>
              </a:avLst>
            </a:prstGeom>
            <a:solidFill>
              <a:srgbClr val="007E73"/>
            </a:solidFill>
            <a:ln>
              <a:noFill/>
            </a:ln>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endParaRPr lang="zh-CN" altLang="en-US" dirty="0">
                <a:solidFill>
                  <a:srgbClr val="FFFFFF"/>
                </a:solidFill>
              </a:endParaRPr>
            </a:p>
          </p:txBody>
        </p:sp>
        <p:cxnSp>
          <p:nvCxnSpPr>
            <p:cNvPr id="30" name="直接连接符 21">
              <a:extLst>
                <a:ext uri="{FF2B5EF4-FFF2-40B4-BE49-F238E27FC236}">
                  <a16:creationId xmlns:a16="http://schemas.microsoft.com/office/drawing/2014/main" id="{83C6F4FD-B0FC-B64B-80A9-A1DD8EB7C736}"/>
                </a:ext>
              </a:extLst>
            </p:cNvPr>
            <p:cNvCxnSpPr>
              <a:cxnSpLocks noChangeShapeType="1"/>
            </p:cNvCxnSpPr>
            <p:nvPr/>
          </p:nvCxnSpPr>
          <p:spPr bwMode="auto">
            <a:xfrm>
              <a:off x="10043235" y="3364177"/>
              <a:ext cx="0" cy="539750"/>
            </a:xfrm>
            <a:prstGeom prst="line">
              <a:avLst/>
            </a:prstGeom>
            <a:noFill/>
            <a:ln w="19050">
              <a:solidFill>
                <a:srgbClr val="007E73"/>
              </a:solidFill>
              <a:round/>
            </a:ln>
            <a:extLst>
              <a:ext uri="{909E8E84-426E-40DD-AFC4-6F175D3DCCD1}">
                <a14:hiddenFill xmlns:a14="http://schemas.microsoft.com/office/drawing/2010/main">
                  <a:noFill/>
                </a14:hiddenFill>
              </a:ext>
            </a:extLst>
          </p:spPr>
        </p:cxnSp>
        <p:grpSp>
          <p:nvGrpSpPr>
            <p:cNvPr id="31" name="组合 30">
              <a:extLst>
                <a:ext uri="{FF2B5EF4-FFF2-40B4-BE49-F238E27FC236}">
                  <a16:creationId xmlns:a16="http://schemas.microsoft.com/office/drawing/2014/main" id="{BC87629F-44B5-0148-A394-2EDAE638202A}"/>
                </a:ext>
              </a:extLst>
            </p:cNvPr>
            <p:cNvGrpSpPr/>
            <p:nvPr/>
          </p:nvGrpSpPr>
          <p:grpSpPr>
            <a:xfrm>
              <a:off x="8725552" y="4140465"/>
              <a:ext cx="2801722" cy="950898"/>
              <a:chOff x="1626835" y="2349128"/>
              <a:chExt cx="2492110" cy="845816"/>
            </a:xfrm>
          </p:grpSpPr>
          <p:sp>
            <p:nvSpPr>
              <p:cNvPr id="33" name="文本框 32">
                <a:extLst>
                  <a:ext uri="{FF2B5EF4-FFF2-40B4-BE49-F238E27FC236}">
                    <a16:creationId xmlns:a16="http://schemas.microsoft.com/office/drawing/2014/main" id="{5B61DF90-BE3A-1149-88A2-65E693B9719F}"/>
                  </a:ext>
                </a:extLst>
              </p:cNvPr>
              <p:cNvSpPr txBox="1"/>
              <p:nvPr/>
            </p:nvSpPr>
            <p:spPr>
              <a:xfrm>
                <a:off x="1806000" y="2349128"/>
                <a:ext cx="2133781" cy="301141"/>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75000"/>
                        <a:lumOff val="25000"/>
                      </a:schemeClr>
                    </a:solidFill>
                    <a:latin typeface="Century Gothic" panose="020B0502020202020204" pitchFamily="34" charset="0"/>
                  </a:rPr>
                  <a:t>便捷</a:t>
                </a:r>
              </a:p>
            </p:txBody>
          </p:sp>
          <p:sp>
            <p:nvSpPr>
              <p:cNvPr id="34" name="文本框 33">
                <a:extLst>
                  <a:ext uri="{FF2B5EF4-FFF2-40B4-BE49-F238E27FC236}">
                    <a16:creationId xmlns:a16="http://schemas.microsoft.com/office/drawing/2014/main" id="{FCBF6BA7-341E-B54B-9EF4-25AF52235CBA}"/>
                  </a:ext>
                </a:extLst>
              </p:cNvPr>
              <p:cNvSpPr txBox="1"/>
              <p:nvPr/>
            </p:nvSpPr>
            <p:spPr>
              <a:xfrm>
                <a:off x="1626835" y="2687681"/>
                <a:ext cx="2492110" cy="507263"/>
              </a:xfrm>
              <a:prstGeom prst="rect">
                <a:avLst/>
              </a:prstGeom>
              <a:noFill/>
            </p:spPr>
            <p:txBody>
              <a:bodyPr wrap="square" rtlCol="0">
                <a:spAutoFit/>
                <a:scene3d>
                  <a:camera prst="orthographicFront"/>
                  <a:lightRig rig="threePt" dir="t"/>
                </a:scene3d>
                <a:sp3d contourW="12700"/>
              </a:bodyPr>
              <a:lstStyle/>
              <a:p>
                <a:pPr>
                  <a:lnSpc>
                    <a:spcPct val="150000"/>
                  </a:lnSpc>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除了本平台以外，支持企业微信、钉钉等第三方平台内审批流程。</a:t>
                </a:r>
              </a:p>
            </p:txBody>
          </p:sp>
        </p:grpSp>
        <p:pic>
          <p:nvPicPr>
            <p:cNvPr id="32" name="图片 31" descr="图标&#10;&#10;描述已自动生成">
              <a:extLst>
                <a:ext uri="{FF2B5EF4-FFF2-40B4-BE49-F238E27FC236}">
                  <a16:creationId xmlns:a16="http://schemas.microsoft.com/office/drawing/2014/main" id="{4CC210A8-4911-2143-9210-8D0E966FA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446" y="2275152"/>
              <a:ext cx="917575" cy="917575"/>
            </a:xfrm>
            <a:prstGeom prst="rect">
              <a:avLst/>
            </a:prstGeom>
          </p:spPr>
        </p:pic>
      </p:grpSp>
    </p:spTree>
    <p:extLst>
      <p:ext uri="{BB962C8B-B14F-4D97-AF65-F5344CB8AC3E}">
        <p14:creationId xmlns:p14="http://schemas.microsoft.com/office/powerpoint/2010/main" val="1519220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1D1A29-1235-4442-B3AC-855814C6E956}"/>
              </a:ext>
            </a:extLst>
          </p:cNvPr>
          <p:cNvSpPr>
            <a:spLocks noGrp="1"/>
          </p:cNvSpPr>
          <p:nvPr>
            <p:ph type="title"/>
          </p:nvPr>
        </p:nvSpPr>
        <p:spPr/>
        <p:txBody>
          <a:bodyPr/>
          <a:lstStyle/>
          <a:p>
            <a:pPr algn="l"/>
            <a:r>
              <a:rPr kumimoji="1" lang="zh-CN" altLang="en-US" dirty="0"/>
              <a:t>流程配置</a:t>
            </a:r>
          </a:p>
        </p:txBody>
      </p:sp>
      <p:pic>
        <p:nvPicPr>
          <p:cNvPr id="3" name="图片 2">
            <a:extLst>
              <a:ext uri="{FF2B5EF4-FFF2-40B4-BE49-F238E27FC236}">
                <a16:creationId xmlns:a16="http://schemas.microsoft.com/office/drawing/2014/main" id="{D886D53D-D648-9445-A0D8-75E250F46D03}"/>
              </a:ext>
            </a:extLst>
          </p:cNvPr>
          <p:cNvPicPr>
            <a:picLocks noChangeAspect="1"/>
          </p:cNvPicPr>
          <p:nvPr/>
        </p:nvPicPr>
        <p:blipFill>
          <a:blip r:embed="rId2"/>
          <a:stretch>
            <a:fillRect/>
          </a:stretch>
        </p:blipFill>
        <p:spPr>
          <a:xfrm>
            <a:off x="4107709" y="4156876"/>
            <a:ext cx="3840438" cy="2347694"/>
          </a:xfrm>
          <a:prstGeom prst="rect">
            <a:avLst/>
          </a:prstGeom>
          <a:ln>
            <a:noFill/>
          </a:ln>
          <a:effectLst>
            <a:outerShdw blurRad="292100" dist="139700" dir="2700000" algn="tl" rotWithShape="0">
              <a:srgbClr val="333333">
                <a:alpha val="65000"/>
              </a:srgbClr>
            </a:outerShdw>
          </a:effectLst>
        </p:spPr>
      </p:pic>
      <p:pic>
        <p:nvPicPr>
          <p:cNvPr id="4" name="图片 3">
            <a:extLst>
              <a:ext uri="{FF2B5EF4-FFF2-40B4-BE49-F238E27FC236}">
                <a16:creationId xmlns:a16="http://schemas.microsoft.com/office/drawing/2014/main" id="{CEF380BA-DFAB-074C-B8DF-3E8F0BA749F2}"/>
              </a:ext>
            </a:extLst>
          </p:cNvPr>
          <p:cNvPicPr>
            <a:picLocks noChangeAspect="1"/>
          </p:cNvPicPr>
          <p:nvPr/>
        </p:nvPicPr>
        <p:blipFill>
          <a:blip r:embed="rId3"/>
          <a:stretch>
            <a:fillRect/>
          </a:stretch>
        </p:blipFill>
        <p:spPr>
          <a:xfrm>
            <a:off x="4107709" y="1257464"/>
            <a:ext cx="3840438" cy="2347694"/>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11AEEB17-4ECA-6E42-AFCB-7A3A811AD587}"/>
              </a:ext>
            </a:extLst>
          </p:cNvPr>
          <p:cNvSpPr txBox="1"/>
          <p:nvPr/>
        </p:nvSpPr>
        <p:spPr>
          <a:xfrm>
            <a:off x="823336" y="1848791"/>
            <a:ext cx="2801722" cy="400110"/>
          </a:xfrm>
          <a:prstGeom prst="rect">
            <a:avLst/>
          </a:prstGeom>
          <a:noFill/>
        </p:spPr>
        <p:txBody>
          <a:bodyPr wrap="square" rtlCol="0">
            <a:spAutoFit/>
            <a:scene3d>
              <a:camera prst="orthographicFront"/>
              <a:lightRig rig="threePt" dir="t"/>
            </a:scene3d>
            <a:sp3d contourW="12700"/>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rPr>
              <a:t>配置灵活</a:t>
            </a:r>
            <a:r>
              <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rPr>
              <a:t>&amp;</a:t>
            </a: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rPr>
              <a:t>安全</a:t>
            </a:r>
          </a:p>
        </p:txBody>
      </p:sp>
      <p:sp>
        <p:nvSpPr>
          <p:cNvPr id="6" name="文本框 5">
            <a:extLst>
              <a:ext uri="{FF2B5EF4-FFF2-40B4-BE49-F238E27FC236}">
                <a16:creationId xmlns:a16="http://schemas.microsoft.com/office/drawing/2014/main" id="{47F56AE9-31D7-EF47-B636-05919CE4E0ED}"/>
              </a:ext>
            </a:extLst>
          </p:cNvPr>
          <p:cNvSpPr txBox="1"/>
          <p:nvPr/>
        </p:nvSpPr>
        <p:spPr>
          <a:xfrm>
            <a:off x="823336" y="2491433"/>
            <a:ext cx="2801722" cy="3024802"/>
          </a:xfrm>
          <a:prstGeom prst="rect">
            <a:avLst/>
          </a:prstGeom>
          <a:noFill/>
        </p:spPr>
        <p:txBody>
          <a:bodyPr wrap="square" rtlCol="0">
            <a:spAutoFit/>
            <a:scene3d>
              <a:camera prst="orthographicFront"/>
              <a:lightRig rig="threePt" dir="t"/>
            </a:scene3d>
            <a:sp3d contourW="12700"/>
          </a:bodyPr>
          <a:lstStyle/>
          <a:p>
            <a:pPr marL="171450" indent="-171450">
              <a:lnSpc>
                <a:spcPct val="200000"/>
              </a:lnSpc>
              <a:buFont typeface="Wingdings" panose="05000000000000000000" pitchFamily="2" charset="2"/>
              <a:buChar char="l"/>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可对任意实体设置流程。</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l"/>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一个流程支持配置多个流程节点。</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l"/>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且可以新增、修改、删除任意的流程节点。申请人可指定所有人也可以指定部分人。流程支持异常处理，例如：审批人失效该节点自动同意等。</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l"/>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并且支持审批委托，配置次审批人。</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200000"/>
              </a:lnSpc>
              <a:buFont typeface="Wingdings" panose="05000000000000000000" pitchFamily="2" charset="2"/>
              <a:buChar char="l"/>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处于流程状态的数据无法维护</a:t>
            </a:r>
          </a:p>
          <a:p>
            <a:pPr>
              <a:lnSpc>
                <a:spcPct val="150000"/>
              </a:lnSpc>
            </a:pPr>
            <a:endParaRPr lang="zh-CN" altLang="en-US" sz="11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CE63879-1457-6744-8AB7-21BDA62D10FB}"/>
              </a:ext>
            </a:extLst>
          </p:cNvPr>
          <p:cNvPicPr>
            <a:picLocks noChangeAspect="1"/>
          </p:cNvPicPr>
          <p:nvPr/>
        </p:nvPicPr>
        <p:blipFill>
          <a:blip r:embed="rId4"/>
          <a:stretch>
            <a:fillRect/>
          </a:stretch>
        </p:blipFill>
        <p:spPr>
          <a:xfrm>
            <a:off x="8229895" y="1257464"/>
            <a:ext cx="3840438" cy="234769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A081F2A5-D63A-8940-BC27-E99CE56CB026}"/>
              </a:ext>
            </a:extLst>
          </p:cNvPr>
          <p:cNvPicPr>
            <a:picLocks noChangeAspect="1"/>
          </p:cNvPicPr>
          <p:nvPr/>
        </p:nvPicPr>
        <p:blipFill>
          <a:blip r:embed="rId5"/>
          <a:stretch>
            <a:fillRect/>
          </a:stretch>
        </p:blipFill>
        <p:spPr>
          <a:xfrm>
            <a:off x="8229895" y="4156876"/>
            <a:ext cx="3840438" cy="2332664"/>
          </a:xfrm>
          <a:prstGeom prst="rect">
            <a:avLst/>
          </a:prstGeom>
        </p:spPr>
      </p:pic>
      <p:sp>
        <p:nvSpPr>
          <p:cNvPr id="10" name="文本框 9">
            <a:extLst>
              <a:ext uri="{FF2B5EF4-FFF2-40B4-BE49-F238E27FC236}">
                <a16:creationId xmlns:a16="http://schemas.microsoft.com/office/drawing/2014/main" id="{BD05FD9F-B406-0044-A27F-38646F2A6788}"/>
              </a:ext>
            </a:extLst>
          </p:cNvPr>
          <p:cNvSpPr txBox="1"/>
          <p:nvPr/>
        </p:nvSpPr>
        <p:spPr>
          <a:xfrm>
            <a:off x="3932262" y="872640"/>
            <a:ext cx="946413" cy="42011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900" b="1" dirty="0">
                <a:gradFill>
                  <a:gsLst>
                    <a:gs pos="2917">
                      <a:schemeClr val="tx1"/>
                    </a:gs>
                    <a:gs pos="30000">
                      <a:schemeClr val="tx1"/>
                    </a:gs>
                  </a:gsLst>
                  <a:lin ang="5400000" scaled="0"/>
                </a:gradFill>
              </a:rPr>
              <a:t>自定义节点</a:t>
            </a:r>
          </a:p>
        </p:txBody>
      </p:sp>
      <p:sp>
        <p:nvSpPr>
          <p:cNvPr id="11" name="文本框 10">
            <a:extLst>
              <a:ext uri="{FF2B5EF4-FFF2-40B4-BE49-F238E27FC236}">
                <a16:creationId xmlns:a16="http://schemas.microsoft.com/office/drawing/2014/main" id="{84999467-5D84-E549-8197-C34E051C5482}"/>
              </a:ext>
            </a:extLst>
          </p:cNvPr>
          <p:cNvSpPr txBox="1"/>
          <p:nvPr/>
        </p:nvSpPr>
        <p:spPr>
          <a:xfrm>
            <a:off x="8123594" y="872640"/>
            <a:ext cx="1061829" cy="42011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900" b="1" dirty="0">
                <a:gradFill>
                  <a:gsLst>
                    <a:gs pos="2917">
                      <a:schemeClr val="tx1"/>
                    </a:gs>
                    <a:gs pos="30000">
                      <a:schemeClr val="tx1"/>
                    </a:gs>
                  </a:gsLst>
                  <a:lin ang="5400000" scaled="0"/>
                </a:gradFill>
              </a:rPr>
              <a:t>自定义审批人</a:t>
            </a:r>
          </a:p>
        </p:txBody>
      </p:sp>
      <p:sp>
        <p:nvSpPr>
          <p:cNvPr id="12" name="文本框 11">
            <a:extLst>
              <a:ext uri="{FF2B5EF4-FFF2-40B4-BE49-F238E27FC236}">
                <a16:creationId xmlns:a16="http://schemas.microsoft.com/office/drawing/2014/main" id="{518A71B5-1142-5643-82FB-61E8F1D42924}"/>
              </a:ext>
            </a:extLst>
          </p:cNvPr>
          <p:cNvSpPr txBox="1"/>
          <p:nvPr/>
        </p:nvSpPr>
        <p:spPr>
          <a:xfrm>
            <a:off x="3954219" y="3793776"/>
            <a:ext cx="1061829" cy="42011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900" b="1" dirty="0">
                <a:gradFill>
                  <a:gsLst>
                    <a:gs pos="2917">
                      <a:schemeClr val="tx1"/>
                    </a:gs>
                    <a:gs pos="30000">
                      <a:schemeClr val="tx1"/>
                    </a:gs>
                  </a:gsLst>
                  <a:lin ang="5400000" scaled="0"/>
                </a:gradFill>
              </a:rPr>
              <a:t>节点异常处理</a:t>
            </a:r>
          </a:p>
        </p:txBody>
      </p:sp>
      <p:sp>
        <p:nvSpPr>
          <p:cNvPr id="13" name="文本框 12">
            <a:extLst>
              <a:ext uri="{FF2B5EF4-FFF2-40B4-BE49-F238E27FC236}">
                <a16:creationId xmlns:a16="http://schemas.microsoft.com/office/drawing/2014/main" id="{5A96059D-C568-584D-897D-EF69554727E8}"/>
              </a:ext>
            </a:extLst>
          </p:cNvPr>
          <p:cNvSpPr txBox="1"/>
          <p:nvPr/>
        </p:nvSpPr>
        <p:spPr>
          <a:xfrm>
            <a:off x="8042797" y="3793776"/>
            <a:ext cx="1292662" cy="42011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900" b="1" dirty="0">
                <a:gradFill>
                  <a:gsLst>
                    <a:gs pos="2917">
                      <a:schemeClr val="tx1"/>
                    </a:gs>
                    <a:gs pos="30000">
                      <a:schemeClr val="tx1"/>
                    </a:gs>
                  </a:gsLst>
                  <a:lin ang="5400000" scaled="0"/>
                </a:gradFill>
              </a:rPr>
              <a:t>实体流程启动维护</a:t>
            </a:r>
          </a:p>
        </p:txBody>
      </p:sp>
    </p:spTree>
    <p:extLst>
      <p:ext uri="{BB962C8B-B14F-4D97-AF65-F5344CB8AC3E}">
        <p14:creationId xmlns:p14="http://schemas.microsoft.com/office/powerpoint/2010/main" val="32891853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B56489-8E81-B344-92F4-8F57365ECDE1}"/>
              </a:ext>
            </a:extLst>
          </p:cNvPr>
          <p:cNvSpPr>
            <a:spLocks noGrp="1"/>
          </p:cNvSpPr>
          <p:nvPr>
            <p:ph type="title"/>
          </p:nvPr>
        </p:nvSpPr>
        <p:spPr/>
        <p:txBody>
          <a:bodyPr/>
          <a:lstStyle/>
          <a:p>
            <a:pPr algn="l"/>
            <a:r>
              <a:rPr kumimoji="1" lang="zh-CN" altLang="en-US" dirty="0"/>
              <a:t>主数据流程审批</a:t>
            </a:r>
            <a:r>
              <a:rPr kumimoji="1" lang="en-US" altLang="zh-CN" dirty="0"/>
              <a:t>-</a:t>
            </a:r>
            <a:r>
              <a:rPr kumimoji="1" lang="zh-CN" altLang="en-US" dirty="0"/>
              <a:t>高效便捷</a:t>
            </a:r>
          </a:p>
        </p:txBody>
      </p:sp>
      <p:pic>
        <p:nvPicPr>
          <p:cNvPr id="3" name="图片 2">
            <a:extLst>
              <a:ext uri="{FF2B5EF4-FFF2-40B4-BE49-F238E27FC236}">
                <a16:creationId xmlns:a16="http://schemas.microsoft.com/office/drawing/2014/main" id="{D6E2709D-106A-1145-8BF6-87654B373970}"/>
              </a:ext>
            </a:extLst>
          </p:cNvPr>
          <p:cNvPicPr>
            <a:picLocks noChangeAspect="1"/>
          </p:cNvPicPr>
          <p:nvPr/>
        </p:nvPicPr>
        <p:blipFill rotWithShape="1">
          <a:blip r:embed="rId2"/>
          <a:srcRect b="40641"/>
          <a:stretch/>
        </p:blipFill>
        <p:spPr>
          <a:xfrm>
            <a:off x="731897" y="4436094"/>
            <a:ext cx="5115743" cy="1839863"/>
          </a:xfrm>
          <a:prstGeom prst="rect">
            <a:avLst/>
          </a:prstGeom>
          <a:ln>
            <a:noFill/>
          </a:ln>
          <a:effectLst>
            <a:outerShdw blurRad="292100" dist="139700" dir="2700000" algn="tl" rotWithShape="0">
              <a:srgbClr val="333333">
                <a:alpha val="65000"/>
              </a:srgbClr>
            </a:outerShdw>
          </a:effectLst>
        </p:spPr>
      </p:pic>
      <p:sp>
        <p:nvSpPr>
          <p:cNvPr id="4" name="文本框 3">
            <a:extLst>
              <a:ext uri="{FF2B5EF4-FFF2-40B4-BE49-F238E27FC236}">
                <a16:creationId xmlns:a16="http://schemas.microsoft.com/office/drawing/2014/main" id="{9E9EB964-BE5A-2044-963B-4DC707FDFBDF}"/>
              </a:ext>
            </a:extLst>
          </p:cNvPr>
          <p:cNvSpPr txBox="1"/>
          <p:nvPr/>
        </p:nvSpPr>
        <p:spPr>
          <a:xfrm>
            <a:off x="823336" y="1307025"/>
            <a:ext cx="1828780" cy="707886"/>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rPr>
              <a:t>高效</a:t>
            </a:r>
            <a:r>
              <a:rPr lang="en-US" altLang="zh-CN"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rPr>
              <a:t>&amp;</a:t>
            </a: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rPr>
              <a:t>便捷</a:t>
            </a:r>
            <a:endParaRPr lang="zh-CN" altLang="en-US" sz="2000" dirty="0"/>
          </a:p>
          <a:p>
            <a:pPr defTabSz="914378">
              <a:defRPr/>
            </a:pPr>
            <a:endPar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endParaRPr>
          </a:p>
        </p:txBody>
      </p:sp>
      <p:sp>
        <p:nvSpPr>
          <p:cNvPr id="5" name="文本框 4">
            <a:extLst>
              <a:ext uri="{FF2B5EF4-FFF2-40B4-BE49-F238E27FC236}">
                <a16:creationId xmlns:a16="http://schemas.microsoft.com/office/drawing/2014/main" id="{5CC8D8CC-D5EF-6D4E-9239-6FDE53957454}"/>
              </a:ext>
            </a:extLst>
          </p:cNvPr>
          <p:cNvSpPr txBox="1"/>
          <p:nvPr/>
        </p:nvSpPr>
        <p:spPr>
          <a:xfrm>
            <a:off x="818163" y="1990360"/>
            <a:ext cx="3197388" cy="183986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流程某一节点审批通过后，会通过邮件发送通知给下一节点人审批。整个流程通过后会通过邮件告知申请人。</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除了本平台以外，支持企业微信、钉钉等第三方平台内审批流程。</a:t>
            </a:r>
          </a:p>
          <a:p>
            <a:pPr>
              <a:lnSpc>
                <a:spcPct val="150000"/>
              </a:lnSpc>
            </a:pP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1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8B1C433B-09E6-814F-BD29-C7B654CD5C79}"/>
              </a:ext>
            </a:extLst>
          </p:cNvPr>
          <p:cNvPicPr>
            <a:picLocks noChangeAspect="1"/>
          </p:cNvPicPr>
          <p:nvPr/>
        </p:nvPicPr>
        <p:blipFill>
          <a:blip r:embed="rId3"/>
          <a:stretch>
            <a:fillRect/>
          </a:stretch>
        </p:blipFill>
        <p:spPr>
          <a:xfrm>
            <a:off x="9253847" y="1273746"/>
            <a:ext cx="2643590" cy="4812994"/>
          </a:xfrm>
          <a:prstGeom prst="rect">
            <a:avLst/>
          </a:prstGeom>
          <a:ln>
            <a:noFill/>
          </a:ln>
          <a:effectLst>
            <a:outerShdw blurRad="292100" dist="139700" dir="2700000" algn="tl" rotWithShape="0">
              <a:srgbClr val="333333">
                <a:alpha val="65000"/>
              </a:srgbClr>
            </a:outerShdw>
          </a:effectLst>
        </p:spPr>
      </p:pic>
      <p:pic>
        <p:nvPicPr>
          <p:cNvPr id="7" name="图片 6" descr="图形用户界面, 文本, 应用程序, 聊天或短信&#10;&#10;描述已自动生成">
            <a:extLst>
              <a:ext uri="{FF2B5EF4-FFF2-40B4-BE49-F238E27FC236}">
                <a16:creationId xmlns:a16="http://schemas.microsoft.com/office/drawing/2014/main" id="{19C20413-D6E4-4446-BEA6-81BE43BB2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6654" y="1273746"/>
            <a:ext cx="2563346" cy="4825126"/>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25ED432A-4003-B34E-AF0A-8C61698980A2}"/>
              </a:ext>
            </a:extLst>
          </p:cNvPr>
          <p:cNvSpPr txBox="1"/>
          <p:nvPr/>
        </p:nvSpPr>
        <p:spPr>
          <a:xfrm>
            <a:off x="6588836" y="741037"/>
            <a:ext cx="1267014" cy="4893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400" b="1" dirty="0">
                <a:gradFill>
                  <a:gsLst>
                    <a:gs pos="2917">
                      <a:schemeClr val="tx1"/>
                    </a:gs>
                    <a:gs pos="30000">
                      <a:schemeClr val="tx1"/>
                    </a:gs>
                  </a:gsLst>
                  <a:lin ang="5400000" scaled="0"/>
                </a:gradFill>
              </a:rPr>
              <a:t>移动端审批</a:t>
            </a:r>
          </a:p>
        </p:txBody>
      </p:sp>
      <p:sp>
        <p:nvSpPr>
          <p:cNvPr id="9" name="文本框 8">
            <a:extLst>
              <a:ext uri="{FF2B5EF4-FFF2-40B4-BE49-F238E27FC236}">
                <a16:creationId xmlns:a16="http://schemas.microsoft.com/office/drawing/2014/main" id="{5D8C92C1-1036-1246-ADEA-DCBEB26999B8}"/>
              </a:ext>
            </a:extLst>
          </p:cNvPr>
          <p:cNvSpPr txBox="1"/>
          <p:nvPr/>
        </p:nvSpPr>
        <p:spPr>
          <a:xfrm>
            <a:off x="680951" y="3946729"/>
            <a:ext cx="1087477" cy="4893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400" b="1" dirty="0">
                <a:gradFill>
                  <a:gsLst>
                    <a:gs pos="2917">
                      <a:schemeClr val="tx1"/>
                    </a:gs>
                    <a:gs pos="30000">
                      <a:schemeClr val="tx1"/>
                    </a:gs>
                  </a:gsLst>
                  <a:lin ang="5400000" scaled="0"/>
                </a:gradFill>
              </a:rPr>
              <a:t>邮件提醒</a:t>
            </a:r>
          </a:p>
        </p:txBody>
      </p:sp>
    </p:spTree>
    <p:extLst>
      <p:ext uri="{BB962C8B-B14F-4D97-AF65-F5344CB8AC3E}">
        <p14:creationId xmlns:p14="http://schemas.microsoft.com/office/powerpoint/2010/main" val="1870293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C8CC11-C5DA-3242-908B-C4E42AAFC7E3}"/>
              </a:ext>
            </a:extLst>
          </p:cNvPr>
          <p:cNvSpPr>
            <a:spLocks noGrp="1"/>
          </p:cNvSpPr>
          <p:nvPr>
            <p:ph type="title"/>
          </p:nvPr>
        </p:nvSpPr>
        <p:spPr/>
        <p:txBody>
          <a:bodyPr/>
          <a:lstStyle/>
          <a:p>
            <a:pPr algn="l"/>
            <a:r>
              <a:rPr kumimoji="1" lang="zh-CN" altLang="en-US" dirty="0"/>
              <a:t>主数据流程</a:t>
            </a:r>
            <a:r>
              <a:rPr kumimoji="1" lang="en-US" altLang="zh-CN" dirty="0"/>
              <a:t>-</a:t>
            </a:r>
            <a:r>
              <a:rPr kumimoji="1" lang="zh-CN" altLang="en-US" dirty="0"/>
              <a:t>我的审批</a:t>
            </a:r>
          </a:p>
        </p:txBody>
      </p:sp>
      <p:pic>
        <p:nvPicPr>
          <p:cNvPr id="6" name="图片 5">
            <a:extLst>
              <a:ext uri="{FF2B5EF4-FFF2-40B4-BE49-F238E27FC236}">
                <a16:creationId xmlns:a16="http://schemas.microsoft.com/office/drawing/2014/main" id="{DB495871-CC6A-4611-930A-759BBCA816ED}"/>
              </a:ext>
            </a:extLst>
          </p:cNvPr>
          <p:cNvPicPr>
            <a:picLocks noChangeAspect="1"/>
          </p:cNvPicPr>
          <p:nvPr/>
        </p:nvPicPr>
        <p:blipFill>
          <a:blip r:embed="rId2"/>
          <a:stretch>
            <a:fillRect/>
          </a:stretch>
        </p:blipFill>
        <p:spPr>
          <a:xfrm>
            <a:off x="6218237" y="445476"/>
            <a:ext cx="5669218" cy="2898473"/>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A6CD0C6A-1391-459A-AA67-FFFB57512FA4}"/>
              </a:ext>
            </a:extLst>
          </p:cNvPr>
          <p:cNvPicPr>
            <a:picLocks noChangeAspect="1"/>
          </p:cNvPicPr>
          <p:nvPr/>
        </p:nvPicPr>
        <p:blipFill>
          <a:blip r:embed="rId3"/>
          <a:stretch>
            <a:fillRect/>
          </a:stretch>
        </p:blipFill>
        <p:spPr>
          <a:xfrm>
            <a:off x="6255114" y="3830286"/>
            <a:ext cx="5751234" cy="2953877"/>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5BDC8717-410D-46B4-8CF2-8C7BFB5529C3}"/>
              </a:ext>
            </a:extLst>
          </p:cNvPr>
          <p:cNvSpPr txBox="1"/>
          <p:nvPr/>
        </p:nvSpPr>
        <p:spPr>
          <a:xfrm>
            <a:off x="823336" y="1307025"/>
            <a:ext cx="2743170" cy="400110"/>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rPr>
              <a:t>便捷的审批功能</a:t>
            </a:r>
          </a:p>
        </p:txBody>
      </p:sp>
      <p:sp>
        <p:nvSpPr>
          <p:cNvPr id="10" name="文本框 9">
            <a:extLst>
              <a:ext uri="{FF2B5EF4-FFF2-40B4-BE49-F238E27FC236}">
                <a16:creationId xmlns:a16="http://schemas.microsoft.com/office/drawing/2014/main" id="{06334AE8-10D6-43CA-A1E0-F3E3B60F0E39}"/>
              </a:ext>
            </a:extLst>
          </p:cNvPr>
          <p:cNvSpPr txBox="1"/>
          <p:nvPr/>
        </p:nvSpPr>
        <p:spPr>
          <a:xfrm>
            <a:off x="818163" y="1990360"/>
            <a:ext cx="3197388" cy="183986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我的审批包含待处理已处理两个模块，待处理模块用于审批进行中的流程，已处理用于查看已审批的流程。</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流程支持批量审批。</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流程详情中可以查看详细的数据更改，会高亮显示旧值到新值变更。</a:t>
            </a: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流程详情中可以查看到详细的流程进度</a:t>
            </a:r>
          </a:p>
        </p:txBody>
      </p:sp>
      <p:sp>
        <p:nvSpPr>
          <p:cNvPr id="11" name="文本框 10">
            <a:extLst>
              <a:ext uri="{FF2B5EF4-FFF2-40B4-BE49-F238E27FC236}">
                <a16:creationId xmlns:a16="http://schemas.microsoft.com/office/drawing/2014/main" id="{148B44A8-718B-4C0F-A5CC-A5E2F92066DE}"/>
              </a:ext>
            </a:extLst>
          </p:cNvPr>
          <p:cNvSpPr txBox="1"/>
          <p:nvPr/>
        </p:nvSpPr>
        <p:spPr>
          <a:xfrm>
            <a:off x="6067445" y="3403951"/>
            <a:ext cx="830997" cy="42011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900" b="1" dirty="0">
                <a:gradFill>
                  <a:gsLst>
                    <a:gs pos="2917">
                      <a:schemeClr val="tx1"/>
                    </a:gs>
                    <a:gs pos="30000">
                      <a:schemeClr val="tx1"/>
                    </a:gs>
                  </a:gsLst>
                  <a:lin ang="5400000" scaled="0"/>
                </a:gradFill>
              </a:rPr>
              <a:t>流程详情</a:t>
            </a:r>
          </a:p>
        </p:txBody>
      </p:sp>
      <p:sp>
        <p:nvSpPr>
          <p:cNvPr id="12" name="文本框 11">
            <a:extLst>
              <a:ext uri="{FF2B5EF4-FFF2-40B4-BE49-F238E27FC236}">
                <a16:creationId xmlns:a16="http://schemas.microsoft.com/office/drawing/2014/main" id="{C95C2ACF-9791-4D1B-8FBD-487F02238228}"/>
              </a:ext>
            </a:extLst>
          </p:cNvPr>
          <p:cNvSpPr txBox="1"/>
          <p:nvPr/>
        </p:nvSpPr>
        <p:spPr>
          <a:xfrm>
            <a:off x="6039696" y="104778"/>
            <a:ext cx="830997" cy="42011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900" b="1" dirty="0">
                <a:gradFill>
                  <a:gsLst>
                    <a:gs pos="2917">
                      <a:schemeClr val="tx1"/>
                    </a:gs>
                    <a:gs pos="30000">
                      <a:schemeClr val="tx1"/>
                    </a:gs>
                  </a:gsLst>
                  <a:lin ang="5400000" scaled="0"/>
                </a:gradFill>
              </a:rPr>
              <a:t>我的审批</a:t>
            </a:r>
          </a:p>
        </p:txBody>
      </p:sp>
    </p:spTree>
    <p:extLst>
      <p:ext uri="{BB962C8B-B14F-4D97-AF65-F5344CB8AC3E}">
        <p14:creationId xmlns:p14="http://schemas.microsoft.com/office/powerpoint/2010/main" val="862696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7C4AF4-ED17-3B4D-99A6-7DC569EA463D}"/>
              </a:ext>
            </a:extLst>
          </p:cNvPr>
          <p:cNvSpPr>
            <a:spLocks noGrp="1"/>
          </p:cNvSpPr>
          <p:nvPr>
            <p:ph type="title"/>
          </p:nvPr>
        </p:nvSpPr>
        <p:spPr/>
        <p:txBody>
          <a:bodyPr/>
          <a:lstStyle/>
          <a:p>
            <a:pPr algn="l"/>
            <a:r>
              <a:rPr kumimoji="1" lang="zh-CN" altLang="en-US" dirty="0"/>
              <a:t>主数据流程</a:t>
            </a:r>
            <a:r>
              <a:rPr kumimoji="1" lang="en-US" altLang="zh-CN" dirty="0"/>
              <a:t>-</a:t>
            </a:r>
            <a:r>
              <a:rPr kumimoji="1" lang="zh-CN" altLang="en-US" dirty="0"/>
              <a:t>我的申请</a:t>
            </a:r>
          </a:p>
        </p:txBody>
      </p:sp>
      <p:pic>
        <p:nvPicPr>
          <p:cNvPr id="4" name="图片 3">
            <a:extLst>
              <a:ext uri="{FF2B5EF4-FFF2-40B4-BE49-F238E27FC236}">
                <a16:creationId xmlns:a16="http://schemas.microsoft.com/office/drawing/2014/main" id="{0F1F0061-C4F6-4673-BC80-54A172710639}"/>
              </a:ext>
            </a:extLst>
          </p:cNvPr>
          <p:cNvPicPr>
            <a:picLocks noChangeAspect="1"/>
          </p:cNvPicPr>
          <p:nvPr/>
        </p:nvPicPr>
        <p:blipFill>
          <a:blip r:embed="rId2"/>
          <a:stretch>
            <a:fillRect/>
          </a:stretch>
        </p:blipFill>
        <p:spPr>
          <a:xfrm>
            <a:off x="5395286" y="336873"/>
            <a:ext cx="5861198" cy="3001911"/>
          </a:xfrm>
          <a:prstGeom prst="rect">
            <a:avLst/>
          </a:prstGeom>
        </p:spPr>
      </p:pic>
      <p:sp>
        <p:nvSpPr>
          <p:cNvPr id="5" name="文本框 4">
            <a:extLst>
              <a:ext uri="{FF2B5EF4-FFF2-40B4-BE49-F238E27FC236}">
                <a16:creationId xmlns:a16="http://schemas.microsoft.com/office/drawing/2014/main" id="{144F3D08-3282-4F94-A065-7406CD09C6C0}"/>
              </a:ext>
            </a:extLst>
          </p:cNvPr>
          <p:cNvSpPr txBox="1"/>
          <p:nvPr/>
        </p:nvSpPr>
        <p:spPr>
          <a:xfrm>
            <a:off x="823336" y="1307025"/>
            <a:ext cx="2743170" cy="400110"/>
          </a:xfrm>
          <a:prstGeom prst="rect">
            <a:avLst/>
          </a:prstGeom>
          <a:noFill/>
        </p:spPr>
        <p:txBody>
          <a:bodyPr wrap="square">
            <a:spAutoFit/>
          </a:bodyPr>
          <a:lstStyle/>
          <a:p>
            <a:pPr defTabSz="914378">
              <a:defRPr/>
            </a:pPr>
            <a:r>
              <a:rPr lang="zh-CN" altLang="en-US" sz="2000" spc="200" dirty="0">
                <a:solidFill>
                  <a:schemeClr val="accent1">
                    <a:lumMod val="75000"/>
                    <a:lumOff val="25000"/>
                  </a:schemeClr>
                </a:solidFill>
                <a:latin typeface="微软雅黑" panose="020B0503020204020204" pitchFamily="34" charset="-122"/>
                <a:ea typeface="微软雅黑" panose="020B0503020204020204" pitchFamily="34" charset="-122"/>
                <a:cs typeface="+mn-ea"/>
              </a:rPr>
              <a:t>我的申请</a:t>
            </a:r>
          </a:p>
        </p:txBody>
      </p:sp>
      <p:sp>
        <p:nvSpPr>
          <p:cNvPr id="6" name="文本框 5">
            <a:extLst>
              <a:ext uri="{FF2B5EF4-FFF2-40B4-BE49-F238E27FC236}">
                <a16:creationId xmlns:a16="http://schemas.microsoft.com/office/drawing/2014/main" id="{9E202788-E5DB-4A2C-8E8C-2AAB44CDA07D}"/>
              </a:ext>
            </a:extLst>
          </p:cNvPr>
          <p:cNvSpPr txBox="1"/>
          <p:nvPr/>
        </p:nvSpPr>
        <p:spPr>
          <a:xfrm>
            <a:off x="818163" y="1990360"/>
            <a:ext cx="3197388" cy="183986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我的申请可以查看已提交的审批。可以查看当前审批进度</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未被审批的流程支持撤回。</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在流程详细可以查看详细的数据更改，高亮显示旧值到新值变更。</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流程详情中可以查看到详细的流程进度。</a:t>
            </a:r>
          </a:p>
          <a:p>
            <a:pPr marL="171450" indent="-171450">
              <a:lnSpc>
                <a:spcPct val="150000"/>
              </a:lnSpc>
              <a:buFont typeface="Arial" panose="020B0604020202020204" pitchFamily="34" charset="0"/>
              <a:buChar char="•"/>
            </a:pPr>
            <a:endParaRPr lang="zh-CN" altLang="en-US" sz="11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8E958BFB-8338-40AA-91A6-F2C327B33A0A}"/>
              </a:ext>
            </a:extLst>
          </p:cNvPr>
          <p:cNvPicPr>
            <a:picLocks noChangeAspect="1"/>
          </p:cNvPicPr>
          <p:nvPr/>
        </p:nvPicPr>
        <p:blipFill>
          <a:blip r:embed="rId3"/>
          <a:stretch>
            <a:fillRect/>
          </a:stretch>
        </p:blipFill>
        <p:spPr>
          <a:xfrm>
            <a:off x="5395286" y="3655741"/>
            <a:ext cx="5861198" cy="2853266"/>
          </a:xfrm>
          <a:prstGeom prst="rect">
            <a:avLst/>
          </a:prstGeom>
        </p:spPr>
      </p:pic>
      <p:sp>
        <p:nvSpPr>
          <p:cNvPr id="9" name="文本框 8">
            <a:extLst>
              <a:ext uri="{FF2B5EF4-FFF2-40B4-BE49-F238E27FC236}">
                <a16:creationId xmlns:a16="http://schemas.microsoft.com/office/drawing/2014/main" id="{2BF70E8E-D059-498B-8CC0-74D82E461EED}"/>
              </a:ext>
            </a:extLst>
          </p:cNvPr>
          <p:cNvSpPr txBox="1"/>
          <p:nvPr/>
        </p:nvSpPr>
        <p:spPr>
          <a:xfrm>
            <a:off x="5303847" y="3287204"/>
            <a:ext cx="830997" cy="42011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900" b="1" dirty="0">
                <a:gradFill>
                  <a:gsLst>
                    <a:gs pos="2917">
                      <a:schemeClr val="tx1"/>
                    </a:gs>
                    <a:gs pos="30000">
                      <a:schemeClr val="tx1"/>
                    </a:gs>
                  </a:gsLst>
                  <a:lin ang="5400000" scaled="0"/>
                </a:gradFill>
              </a:rPr>
              <a:t>流程详情</a:t>
            </a:r>
          </a:p>
        </p:txBody>
      </p:sp>
      <p:sp>
        <p:nvSpPr>
          <p:cNvPr id="10" name="文本框 9">
            <a:extLst>
              <a:ext uri="{FF2B5EF4-FFF2-40B4-BE49-F238E27FC236}">
                <a16:creationId xmlns:a16="http://schemas.microsoft.com/office/drawing/2014/main" id="{E08EC1F5-79BB-4AE3-A338-37C2EB0D1B76}"/>
              </a:ext>
            </a:extLst>
          </p:cNvPr>
          <p:cNvSpPr txBox="1"/>
          <p:nvPr/>
        </p:nvSpPr>
        <p:spPr>
          <a:xfrm>
            <a:off x="5303846" y="-27410"/>
            <a:ext cx="830997" cy="42011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900" b="1" dirty="0">
                <a:gradFill>
                  <a:gsLst>
                    <a:gs pos="2917">
                      <a:schemeClr val="tx1"/>
                    </a:gs>
                    <a:gs pos="30000">
                      <a:schemeClr val="tx1"/>
                    </a:gs>
                  </a:gsLst>
                  <a:lin ang="5400000" scaled="0"/>
                </a:gradFill>
              </a:rPr>
              <a:t>我的申请</a:t>
            </a:r>
          </a:p>
        </p:txBody>
      </p:sp>
    </p:spTree>
    <p:extLst>
      <p:ext uri="{BB962C8B-B14F-4D97-AF65-F5344CB8AC3E}">
        <p14:creationId xmlns:p14="http://schemas.microsoft.com/office/powerpoint/2010/main" val="3096344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F17C8-157A-7749-BDAC-1B7000ED3D2F}"/>
              </a:ext>
            </a:extLst>
          </p:cNvPr>
          <p:cNvSpPr>
            <a:spLocks noGrp="1"/>
          </p:cNvSpPr>
          <p:nvPr>
            <p:ph type="title"/>
          </p:nvPr>
        </p:nvSpPr>
        <p:spPr/>
        <p:txBody>
          <a:bodyPr/>
          <a:lstStyle/>
          <a:p>
            <a:pPr algn="l"/>
            <a:r>
              <a:rPr kumimoji="1" lang="zh-CN" altLang="en-US" dirty="0"/>
              <a:t>主数据维护管理</a:t>
            </a:r>
          </a:p>
        </p:txBody>
      </p:sp>
      <p:sp>
        <p:nvSpPr>
          <p:cNvPr id="3" name="文本框 2">
            <a:extLst>
              <a:ext uri="{FF2B5EF4-FFF2-40B4-BE49-F238E27FC236}">
                <a16:creationId xmlns:a16="http://schemas.microsoft.com/office/drawing/2014/main" id="{8A797622-FD98-364C-BE13-22D880FD263C}"/>
              </a:ext>
            </a:extLst>
          </p:cNvPr>
          <p:cNvSpPr txBox="1"/>
          <p:nvPr/>
        </p:nvSpPr>
        <p:spPr>
          <a:xfrm>
            <a:off x="872192" y="1668482"/>
            <a:ext cx="3383165" cy="830997"/>
          </a:xfrm>
          <a:prstGeom prst="rect">
            <a:avLst/>
          </a:prstGeom>
          <a:noFill/>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zh-CN" altLang="en-US" sz="2400" spc="300" dirty="0">
                <a:ln w="3175">
                  <a:noFill/>
                </a:ln>
                <a:solidFill>
                  <a:srgbClr val="2A57E8"/>
                </a:solidFill>
                <a:latin typeface="+mj-lt"/>
                <a:cs typeface="Segoe UI" pitchFamily="34" charset="0"/>
                <a:sym typeface="+mn-lt"/>
              </a:rPr>
              <a:t>方式多样的</a:t>
            </a:r>
            <a:endParaRPr lang="en-US" altLang="zh-CN" sz="2400" spc="300" dirty="0">
              <a:ln w="3175">
                <a:noFill/>
              </a:ln>
              <a:solidFill>
                <a:srgbClr val="2A57E8"/>
              </a:solidFill>
              <a:latin typeface="+mj-lt"/>
              <a:cs typeface="Segoe UI" pitchFamily="34" charset="0"/>
              <a:sym typeface="+mn-lt"/>
            </a:endParaRPr>
          </a:p>
          <a:p>
            <a:pPr marL="0" marR="0" lvl="0" indent="0" algn="l" defTabSz="914378" rtl="0" eaLnBrk="1" fontAlgn="auto" latinLnBrk="0" hangingPunct="1">
              <a:lnSpc>
                <a:spcPct val="100000"/>
              </a:lnSpc>
              <a:spcBef>
                <a:spcPts val="0"/>
              </a:spcBef>
              <a:spcAft>
                <a:spcPts val="0"/>
              </a:spcAft>
              <a:buClrTx/>
              <a:buSzTx/>
              <a:buFontTx/>
              <a:buNone/>
              <a:tabLst/>
              <a:defRPr/>
            </a:pPr>
            <a:r>
              <a:rPr lang="zh-CN" altLang="en-US" sz="2400" spc="300" dirty="0">
                <a:ln w="3175">
                  <a:noFill/>
                </a:ln>
                <a:solidFill>
                  <a:srgbClr val="2A57E8"/>
                </a:solidFill>
                <a:latin typeface="+mj-lt"/>
                <a:cs typeface="Segoe UI" pitchFamily="34" charset="0"/>
                <a:sym typeface="+mn-lt"/>
              </a:rPr>
              <a:t>主数据维护管理</a:t>
            </a:r>
          </a:p>
        </p:txBody>
      </p:sp>
      <p:sp>
        <p:nvSpPr>
          <p:cNvPr id="4" name="íślíḋè-文本框 369">
            <a:extLst>
              <a:ext uri="{FF2B5EF4-FFF2-40B4-BE49-F238E27FC236}">
                <a16:creationId xmlns:a16="http://schemas.microsoft.com/office/drawing/2014/main" id="{D81CC836-3EC0-0B4E-9D34-7EFB2550CDF7}"/>
              </a:ext>
            </a:extLst>
          </p:cNvPr>
          <p:cNvSpPr txBox="1"/>
          <p:nvPr/>
        </p:nvSpPr>
        <p:spPr>
          <a:xfrm>
            <a:off x="1076434" y="2720938"/>
            <a:ext cx="2952601" cy="1050641"/>
          </a:xfrm>
          <a:prstGeom prst="rect">
            <a:avLst/>
          </a:prstGeom>
          <a:noFill/>
        </p:spPr>
        <p:txBody>
          <a:bodyPr wrap="square" lIns="0" tIns="0" rIns="0" bIns="0">
            <a:no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rPr>
              <a:t>提供三种方式对主数据进行维护</a:t>
            </a:r>
            <a:endPar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endParaRPr>
          </a:p>
          <a:p>
            <a:pPr marR="0" lvl="0" algn="l" defTabSz="914400" rtl="0" eaLnBrk="1" fontAlgn="auto" latinLnBrk="0" hangingPunct="1">
              <a:lnSpc>
                <a:spcPct val="120000"/>
              </a:lnSpc>
              <a:spcBef>
                <a:spcPts val="0"/>
              </a:spcBef>
              <a:spcAft>
                <a:spcPts val="0"/>
              </a:spcAft>
              <a:buClrTx/>
              <a:buSzTx/>
              <a:tabLst/>
              <a:defRPr/>
            </a:pP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rPr>
              <a:t>    </a:t>
            </a:r>
            <a:r>
              <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rPr>
              <a:t>1&gt;.</a:t>
            </a: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rPr>
              <a:t>手动维护</a:t>
            </a:r>
            <a:endPar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endParaRPr>
          </a:p>
          <a:p>
            <a:pPr marR="0" lvl="0" algn="l" defTabSz="914400" rtl="0" eaLnBrk="1" fontAlgn="auto" latinLnBrk="0" hangingPunct="1">
              <a:lnSpc>
                <a:spcPct val="120000"/>
              </a:lnSpc>
              <a:spcBef>
                <a:spcPts val="0"/>
              </a:spcBef>
              <a:spcAft>
                <a:spcPts val="0"/>
              </a:spcAft>
              <a:buClrTx/>
              <a:buSzTx/>
              <a:tabLst/>
              <a:defRPr/>
            </a:pPr>
            <a:r>
              <a:rPr lang="zh-CN" altLang="en-US" sz="1400" dirty="0">
                <a:latin typeface="Microsoft YaHei" panose="020B0503020204020204" pitchFamily="34" charset="-122"/>
                <a:ea typeface="Microsoft YaHei" panose="020B0503020204020204" pitchFamily="34" charset="-122"/>
                <a:cs typeface="Arial" panose="020B0604020202020204" pitchFamily="34" charset="0"/>
                <a:sym typeface="+mn-lt"/>
              </a:rPr>
              <a:t>    </a:t>
            </a:r>
            <a:r>
              <a:rPr lang="en-US" altLang="zh-CN" sz="1400" dirty="0">
                <a:latin typeface="Microsoft YaHei" panose="020B0503020204020204" pitchFamily="34" charset="-122"/>
                <a:ea typeface="Microsoft YaHei" panose="020B0503020204020204" pitchFamily="34" charset="-122"/>
                <a:cs typeface="Arial" panose="020B0604020202020204" pitchFamily="34" charset="0"/>
                <a:sym typeface="+mn-lt"/>
              </a:rPr>
              <a:t>2&gt;.EXCEL</a:t>
            </a:r>
            <a:r>
              <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rPr>
              <a:t> </a:t>
            </a: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rPr>
              <a:t>上传</a:t>
            </a:r>
            <a:endPar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endParaRPr>
          </a:p>
          <a:p>
            <a:pPr marR="0" lvl="0" algn="l" defTabSz="914400" rtl="0" eaLnBrk="1" fontAlgn="auto" latinLnBrk="0" hangingPunct="1">
              <a:lnSpc>
                <a:spcPct val="120000"/>
              </a:lnSpc>
              <a:spcBef>
                <a:spcPts val="0"/>
              </a:spcBef>
              <a:spcAft>
                <a:spcPts val="0"/>
              </a:spcAft>
              <a:buClrTx/>
              <a:buSzTx/>
              <a:tabLst/>
              <a:defRPr/>
            </a:pP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Arial" panose="020B0604020202020204" pitchFamily="34" charset="0"/>
                <a:sym typeface="+mn-lt"/>
              </a:rPr>
              <a:t>    </a:t>
            </a:r>
            <a:r>
              <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Arial" panose="020B0604020202020204" pitchFamily="34" charset="0"/>
                <a:sym typeface="+mn-lt"/>
              </a:rPr>
              <a:t>3&gt;.REST API</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Arial" panose="020B0604020202020204" pitchFamily="34" charset="0"/>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rPr>
              <a:t>通过新增、批量导入、编辑、删除、导出、查看日志，回滚等功能，实现方式多样化的主数据维护管理</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solidFill>
                  <a:srgbClr val="FFFFFF"/>
                </a:solidFill>
                <a:latin typeface="Microsoft YaHei" panose="020B0503020204020204" pitchFamily="34" charset="-122"/>
                <a:ea typeface="Microsoft YaHei" panose="020B0503020204020204" pitchFamily="34" charset="-122"/>
                <a:cs typeface="Arial" panose="020B0604020202020204" pitchFamily="34" charset="0"/>
                <a:sym typeface="+mn-lt"/>
              </a:rPr>
              <a:t>EXCEL</a:t>
            </a:r>
            <a:r>
              <a:rPr kumimoji="0" lang="en-US" altLang="zh-CN"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 </a:t>
            </a: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上传</a:t>
            </a:r>
            <a:endParaRPr kumimoji="0" lang="en-US" altLang="zh-CN"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n-lt"/>
              </a:rPr>
              <a:t>REST API</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n-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ea"/>
                <a:sym typeface="+mn-lt"/>
              </a:rPr>
              <a:t>通过新增、批量导入、编辑、删除、导出、查看日志等功能，实现方式多样化的主数据维护管理</a:t>
            </a:r>
          </a:p>
        </p:txBody>
      </p:sp>
      <p:pic>
        <p:nvPicPr>
          <p:cNvPr id="5" name="图片 4">
            <a:extLst>
              <a:ext uri="{FF2B5EF4-FFF2-40B4-BE49-F238E27FC236}">
                <a16:creationId xmlns:a16="http://schemas.microsoft.com/office/drawing/2014/main" id="{89C69626-A693-BD48-8698-2AE18461C159}"/>
              </a:ext>
            </a:extLst>
          </p:cNvPr>
          <p:cNvPicPr>
            <a:picLocks noChangeAspect="1"/>
          </p:cNvPicPr>
          <p:nvPr/>
        </p:nvPicPr>
        <p:blipFill>
          <a:blip r:embed="rId2"/>
          <a:stretch>
            <a:fillRect/>
          </a:stretch>
        </p:blipFill>
        <p:spPr>
          <a:xfrm>
            <a:off x="4238094" y="1447023"/>
            <a:ext cx="7853679" cy="3981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20210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E9FBB-69B2-E94E-8015-218551C84593}"/>
              </a:ext>
            </a:extLst>
          </p:cNvPr>
          <p:cNvSpPr>
            <a:spLocks noGrp="1"/>
          </p:cNvSpPr>
          <p:nvPr>
            <p:ph type="title"/>
          </p:nvPr>
        </p:nvSpPr>
        <p:spPr/>
        <p:txBody>
          <a:bodyPr/>
          <a:lstStyle/>
          <a:p>
            <a:pPr algn="l"/>
            <a:r>
              <a:rPr kumimoji="1" lang="zh-CN" altLang="en-US" dirty="0"/>
              <a:t>主数据维护</a:t>
            </a:r>
          </a:p>
        </p:txBody>
      </p:sp>
      <p:sp>
        <p:nvSpPr>
          <p:cNvPr id="3" name="文本框 2">
            <a:extLst>
              <a:ext uri="{FF2B5EF4-FFF2-40B4-BE49-F238E27FC236}">
                <a16:creationId xmlns:a16="http://schemas.microsoft.com/office/drawing/2014/main" id="{E7CD8FB6-BD8C-3744-A290-E89AE4630C1D}"/>
              </a:ext>
            </a:extLst>
          </p:cNvPr>
          <p:cNvSpPr txBox="1"/>
          <p:nvPr/>
        </p:nvSpPr>
        <p:spPr>
          <a:xfrm>
            <a:off x="731897" y="1281790"/>
            <a:ext cx="3474682" cy="830997"/>
          </a:xfrm>
          <a:prstGeom prst="rect">
            <a:avLst/>
          </a:prstGeom>
          <a:noFill/>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zh-CN" altLang="en-US" sz="2400" spc="300" dirty="0">
                <a:ln w="3175">
                  <a:noFill/>
                </a:ln>
                <a:solidFill>
                  <a:srgbClr val="2A57E8"/>
                </a:solidFill>
                <a:latin typeface="+mj-lt"/>
                <a:cs typeface="Segoe UI" pitchFamily="34" charset="0"/>
                <a:sym typeface="+mn-lt"/>
              </a:rPr>
              <a:t>方便快捷的基础维护功能</a:t>
            </a:r>
          </a:p>
        </p:txBody>
      </p:sp>
      <p:sp>
        <p:nvSpPr>
          <p:cNvPr id="4" name="文本框 3">
            <a:extLst>
              <a:ext uri="{FF2B5EF4-FFF2-40B4-BE49-F238E27FC236}">
                <a16:creationId xmlns:a16="http://schemas.microsoft.com/office/drawing/2014/main" id="{BBDDF216-C5F3-624F-9B8A-8FEF52F00095}"/>
              </a:ext>
            </a:extLst>
          </p:cNvPr>
          <p:cNvSpPr txBox="1"/>
          <p:nvPr/>
        </p:nvSpPr>
        <p:spPr>
          <a:xfrm>
            <a:off x="839310" y="2290343"/>
            <a:ext cx="3197388" cy="824200"/>
          </a:xfrm>
          <a:prstGeom prst="rect">
            <a:avLst/>
          </a:prstGeom>
          <a:noFill/>
        </p:spPr>
        <p:txBody>
          <a:bodyPr wrap="square">
            <a:spAutoFit/>
          </a:bodyPr>
          <a:lstStyle/>
          <a:p>
            <a:pPr>
              <a:lnSpc>
                <a:spcPct val="150000"/>
              </a:lnSpc>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在数据维护界面提供方便的基础维护功能，便捷行内编辑、单条新增、可收缩的数据查询面板、批量或单条数据删除。</a:t>
            </a:r>
          </a:p>
        </p:txBody>
      </p:sp>
      <mc:AlternateContent xmlns:mc="http://schemas.openxmlformats.org/markup-compatibility/2006" xmlns:p14="http://schemas.microsoft.com/office/powerpoint/2010/main">
        <mc:Choice Requires="p14">
          <p:contentPart p14:bwMode="auto" r:id="rId2">
            <p14:nvContentPartPr>
              <p14:cNvPr id="5" name="墨迹 4">
                <a:extLst>
                  <a:ext uri="{FF2B5EF4-FFF2-40B4-BE49-F238E27FC236}">
                    <a16:creationId xmlns:a16="http://schemas.microsoft.com/office/drawing/2014/main" id="{E4725E95-8F5B-A249-8B57-5E8F8263E718}"/>
                  </a:ext>
                </a:extLst>
              </p14:cNvPr>
              <p14:cNvContentPartPr/>
              <p14:nvPr/>
            </p14:nvContentPartPr>
            <p14:xfrm>
              <a:off x="1412738" y="3574124"/>
              <a:ext cx="360" cy="360"/>
            </p14:xfrm>
          </p:contentPart>
        </mc:Choice>
        <mc:Fallback xmlns="">
          <p:pic>
            <p:nvPicPr>
              <p:cNvPr id="5" name="墨迹 4">
                <a:extLst>
                  <a:ext uri="{FF2B5EF4-FFF2-40B4-BE49-F238E27FC236}">
                    <a16:creationId xmlns:a16="http://schemas.microsoft.com/office/drawing/2014/main" id="{E4725E95-8F5B-A249-8B57-5E8F8263E718}"/>
                  </a:ext>
                </a:extLst>
              </p:cNvPr>
              <p:cNvPicPr/>
              <p:nvPr/>
            </p:nvPicPr>
            <p:blipFill>
              <a:blip r:embed="rId3"/>
              <a:stretch>
                <a:fillRect/>
              </a:stretch>
            </p:blipFill>
            <p:spPr>
              <a:xfrm>
                <a:off x="1403738" y="35651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0BFBC133-BB72-054F-8F36-2395D10CAFB5}"/>
                  </a:ext>
                </a:extLst>
              </p14:cNvPr>
              <p14:cNvContentPartPr/>
              <p14:nvPr/>
            </p14:nvContentPartPr>
            <p14:xfrm>
              <a:off x="6668378" y="3232484"/>
              <a:ext cx="360" cy="360"/>
            </p14:xfrm>
          </p:contentPart>
        </mc:Choice>
        <mc:Fallback xmlns="">
          <p:pic>
            <p:nvPicPr>
              <p:cNvPr id="6" name="墨迹 5">
                <a:extLst>
                  <a:ext uri="{FF2B5EF4-FFF2-40B4-BE49-F238E27FC236}">
                    <a16:creationId xmlns:a16="http://schemas.microsoft.com/office/drawing/2014/main" id="{0BFBC133-BB72-054F-8F36-2395D10CAFB5}"/>
                  </a:ext>
                </a:extLst>
              </p:cNvPr>
              <p:cNvPicPr/>
              <p:nvPr/>
            </p:nvPicPr>
            <p:blipFill>
              <a:blip r:embed="rId3"/>
              <a:stretch>
                <a:fillRect/>
              </a:stretch>
            </p:blipFill>
            <p:spPr>
              <a:xfrm>
                <a:off x="6659378" y="32234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E3730CCB-1A73-D548-92BE-0C572EE3F4A0}"/>
                  </a:ext>
                </a:extLst>
              </p14:cNvPr>
              <p14:cNvContentPartPr/>
              <p14:nvPr/>
            </p14:nvContentPartPr>
            <p14:xfrm>
              <a:off x="6908498" y="3648284"/>
              <a:ext cx="360" cy="360"/>
            </p14:xfrm>
          </p:contentPart>
        </mc:Choice>
        <mc:Fallback xmlns="">
          <p:pic>
            <p:nvPicPr>
              <p:cNvPr id="7" name="墨迹 6">
                <a:extLst>
                  <a:ext uri="{FF2B5EF4-FFF2-40B4-BE49-F238E27FC236}">
                    <a16:creationId xmlns:a16="http://schemas.microsoft.com/office/drawing/2014/main" id="{E3730CCB-1A73-D548-92BE-0C572EE3F4A0}"/>
                  </a:ext>
                </a:extLst>
              </p:cNvPr>
              <p:cNvPicPr/>
              <p:nvPr/>
            </p:nvPicPr>
            <p:blipFill>
              <a:blip r:embed="rId3"/>
              <a:stretch>
                <a:fillRect/>
              </a:stretch>
            </p:blipFill>
            <p:spPr>
              <a:xfrm>
                <a:off x="6899498" y="3639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9732832C-1CD6-3348-A0A1-AE60238073F7}"/>
                  </a:ext>
                </a:extLst>
              </p14:cNvPr>
              <p14:cNvContentPartPr/>
              <p14:nvPr/>
            </p14:nvContentPartPr>
            <p14:xfrm>
              <a:off x="7120898" y="4266764"/>
              <a:ext cx="360" cy="360"/>
            </p14:xfrm>
          </p:contentPart>
        </mc:Choice>
        <mc:Fallback xmlns="">
          <p:pic>
            <p:nvPicPr>
              <p:cNvPr id="8" name="墨迹 7">
                <a:extLst>
                  <a:ext uri="{FF2B5EF4-FFF2-40B4-BE49-F238E27FC236}">
                    <a16:creationId xmlns:a16="http://schemas.microsoft.com/office/drawing/2014/main" id="{9732832C-1CD6-3348-A0A1-AE60238073F7}"/>
                  </a:ext>
                </a:extLst>
              </p:cNvPr>
              <p:cNvPicPr/>
              <p:nvPr/>
            </p:nvPicPr>
            <p:blipFill>
              <a:blip r:embed="rId3"/>
              <a:stretch>
                <a:fillRect/>
              </a:stretch>
            </p:blipFill>
            <p:spPr>
              <a:xfrm>
                <a:off x="7111898" y="42577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2D258A78-BF87-054C-B220-ED86B3FB2334}"/>
                  </a:ext>
                </a:extLst>
              </p14:cNvPr>
              <p14:cNvContentPartPr/>
              <p14:nvPr/>
            </p14:nvContentPartPr>
            <p14:xfrm>
              <a:off x="4978178" y="6345044"/>
              <a:ext cx="360" cy="360"/>
            </p14:xfrm>
          </p:contentPart>
        </mc:Choice>
        <mc:Fallback xmlns="">
          <p:pic>
            <p:nvPicPr>
              <p:cNvPr id="9" name="墨迹 8">
                <a:extLst>
                  <a:ext uri="{FF2B5EF4-FFF2-40B4-BE49-F238E27FC236}">
                    <a16:creationId xmlns:a16="http://schemas.microsoft.com/office/drawing/2014/main" id="{2D258A78-BF87-054C-B220-ED86B3FB2334}"/>
                  </a:ext>
                </a:extLst>
              </p:cNvPr>
              <p:cNvPicPr/>
              <p:nvPr/>
            </p:nvPicPr>
            <p:blipFill>
              <a:blip r:embed="rId3"/>
              <a:stretch>
                <a:fillRect/>
              </a:stretch>
            </p:blipFill>
            <p:spPr>
              <a:xfrm>
                <a:off x="4969178" y="6336044"/>
                <a:ext cx="18000" cy="18000"/>
              </a:xfrm>
              <a:prstGeom prst="rect">
                <a:avLst/>
              </a:prstGeom>
            </p:spPr>
          </p:pic>
        </mc:Fallback>
      </mc:AlternateContent>
      <p:pic>
        <p:nvPicPr>
          <p:cNvPr id="10" name="图片 9">
            <a:extLst>
              <a:ext uri="{FF2B5EF4-FFF2-40B4-BE49-F238E27FC236}">
                <a16:creationId xmlns:a16="http://schemas.microsoft.com/office/drawing/2014/main" id="{BDA97DD2-985A-E441-A113-767C815DD299}"/>
              </a:ext>
            </a:extLst>
          </p:cNvPr>
          <p:cNvPicPr>
            <a:picLocks noChangeAspect="1"/>
          </p:cNvPicPr>
          <p:nvPr/>
        </p:nvPicPr>
        <p:blipFill>
          <a:blip r:embed="rId8"/>
          <a:stretch>
            <a:fillRect/>
          </a:stretch>
        </p:blipFill>
        <p:spPr>
          <a:xfrm>
            <a:off x="6800731" y="4160276"/>
            <a:ext cx="5638818" cy="2834249"/>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CFCECAAC-CB3E-B84A-9A2A-C6F619911073}"/>
              </a:ext>
            </a:extLst>
          </p:cNvPr>
          <p:cNvPicPr>
            <a:picLocks noChangeAspect="1"/>
          </p:cNvPicPr>
          <p:nvPr/>
        </p:nvPicPr>
        <p:blipFill>
          <a:blip r:embed="rId9"/>
          <a:stretch>
            <a:fillRect/>
          </a:stretch>
        </p:blipFill>
        <p:spPr>
          <a:xfrm>
            <a:off x="458300" y="4063489"/>
            <a:ext cx="5485620" cy="2800284"/>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9E993558-5714-0545-B6E6-FB45B0E20C21}"/>
              </a:ext>
            </a:extLst>
          </p:cNvPr>
          <p:cNvPicPr>
            <a:picLocks noChangeAspect="1"/>
          </p:cNvPicPr>
          <p:nvPr/>
        </p:nvPicPr>
        <p:blipFill>
          <a:blip r:embed="rId10"/>
          <a:stretch>
            <a:fillRect/>
          </a:stretch>
        </p:blipFill>
        <p:spPr>
          <a:xfrm>
            <a:off x="6584379" y="671955"/>
            <a:ext cx="5638432" cy="2863292"/>
          </a:xfrm>
          <a:prstGeom prst="rect">
            <a:avLst/>
          </a:prstGeom>
          <a:ln>
            <a:noFill/>
          </a:ln>
          <a:effectLst>
            <a:outerShdw blurRad="292100" dist="139700" dir="2700000" algn="tl" rotWithShape="0">
              <a:srgbClr val="333333">
                <a:alpha val="65000"/>
              </a:srgbClr>
            </a:outerShdw>
          </a:effectLst>
        </p:spPr>
      </p:pic>
      <p:sp>
        <p:nvSpPr>
          <p:cNvPr id="13" name="文本框 12">
            <a:extLst>
              <a:ext uri="{FF2B5EF4-FFF2-40B4-BE49-F238E27FC236}">
                <a16:creationId xmlns:a16="http://schemas.microsoft.com/office/drawing/2014/main" id="{017D112E-B42F-C041-83B4-E0B73D12F54F}"/>
              </a:ext>
            </a:extLst>
          </p:cNvPr>
          <p:cNvSpPr txBox="1"/>
          <p:nvPr/>
        </p:nvSpPr>
        <p:spPr>
          <a:xfrm>
            <a:off x="6401115" y="159315"/>
            <a:ext cx="1267014" cy="4893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400" b="1" dirty="0">
                <a:gradFill>
                  <a:gsLst>
                    <a:gs pos="2917">
                      <a:schemeClr val="tx1"/>
                    </a:gs>
                    <a:gs pos="30000">
                      <a:schemeClr val="tx1"/>
                    </a:gs>
                  </a:gsLst>
                  <a:lin ang="5400000" scaled="0"/>
                </a:gradFill>
              </a:rPr>
              <a:t>自定义筛选</a:t>
            </a:r>
          </a:p>
        </p:txBody>
      </p:sp>
      <p:sp>
        <p:nvSpPr>
          <p:cNvPr id="14" name="文本框 13">
            <a:extLst>
              <a:ext uri="{FF2B5EF4-FFF2-40B4-BE49-F238E27FC236}">
                <a16:creationId xmlns:a16="http://schemas.microsoft.com/office/drawing/2014/main" id="{2085FBAC-5AD1-D446-A914-08DD78DAAC87}"/>
              </a:ext>
            </a:extLst>
          </p:cNvPr>
          <p:cNvSpPr txBox="1"/>
          <p:nvPr/>
        </p:nvSpPr>
        <p:spPr>
          <a:xfrm>
            <a:off x="483610" y="3574124"/>
            <a:ext cx="1087477" cy="4893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400" b="1" dirty="0">
                <a:gradFill>
                  <a:gsLst>
                    <a:gs pos="2917">
                      <a:schemeClr val="tx1"/>
                    </a:gs>
                    <a:gs pos="30000">
                      <a:schemeClr val="tx1"/>
                    </a:gs>
                  </a:gsLst>
                  <a:lin ang="5400000" scaled="0"/>
                </a:gradFill>
              </a:rPr>
              <a:t>行内编辑</a:t>
            </a:r>
          </a:p>
        </p:txBody>
      </p:sp>
      <p:sp>
        <p:nvSpPr>
          <p:cNvPr id="15" name="文本框 14">
            <a:extLst>
              <a:ext uri="{FF2B5EF4-FFF2-40B4-BE49-F238E27FC236}">
                <a16:creationId xmlns:a16="http://schemas.microsoft.com/office/drawing/2014/main" id="{FD792C05-24C2-E945-9A20-359B56A4AEF7}"/>
              </a:ext>
            </a:extLst>
          </p:cNvPr>
          <p:cNvSpPr txBox="1"/>
          <p:nvPr/>
        </p:nvSpPr>
        <p:spPr>
          <a:xfrm>
            <a:off x="6673901" y="3710147"/>
            <a:ext cx="1087477" cy="4893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400" b="1" dirty="0">
                <a:gradFill>
                  <a:gsLst>
                    <a:gs pos="2917">
                      <a:schemeClr val="tx1"/>
                    </a:gs>
                    <a:gs pos="30000">
                      <a:schemeClr val="tx1"/>
                    </a:gs>
                  </a:gsLst>
                  <a:lin ang="5400000" scaled="0"/>
                </a:gradFill>
              </a:rPr>
              <a:t>单条维护</a:t>
            </a:r>
          </a:p>
        </p:txBody>
      </p:sp>
    </p:spTree>
    <p:extLst>
      <p:ext uri="{BB962C8B-B14F-4D97-AF65-F5344CB8AC3E}">
        <p14:creationId xmlns:p14="http://schemas.microsoft.com/office/powerpoint/2010/main" val="2501689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2CD392-3130-0845-B545-9CA388C151A8}"/>
              </a:ext>
            </a:extLst>
          </p:cNvPr>
          <p:cNvSpPr>
            <a:spLocks noGrp="1"/>
          </p:cNvSpPr>
          <p:nvPr>
            <p:ph type="title"/>
          </p:nvPr>
        </p:nvSpPr>
        <p:spPr/>
        <p:txBody>
          <a:bodyPr/>
          <a:lstStyle/>
          <a:p>
            <a:pPr algn="l"/>
            <a:r>
              <a:rPr kumimoji="1" lang="zh-CN" altLang="en-US" dirty="0"/>
              <a:t>主数据维护</a:t>
            </a:r>
          </a:p>
        </p:txBody>
      </p:sp>
      <p:sp>
        <p:nvSpPr>
          <p:cNvPr id="3" name="文本框 2">
            <a:extLst>
              <a:ext uri="{FF2B5EF4-FFF2-40B4-BE49-F238E27FC236}">
                <a16:creationId xmlns:a16="http://schemas.microsoft.com/office/drawing/2014/main" id="{D2D5FB8A-6C4A-724F-AC38-CFDEE932CAB8}"/>
              </a:ext>
            </a:extLst>
          </p:cNvPr>
          <p:cNvSpPr txBox="1"/>
          <p:nvPr/>
        </p:nvSpPr>
        <p:spPr>
          <a:xfrm>
            <a:off x="731897" y="1512623"/>
            <a:ext cx="2651731" cy="830997"/>
          </a:xfrm>
          <a:prstGeom prst="rect">
            <a:avLst/>
          </a:prstGeom>
          <a:noFill/>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zh-CN" altLang="en-US" sz="2400" spc="300" dirty="0">
                <a:ln w="3175">
                  <a:noFill/>
                </a:ln>
                <a:solidFill>
                  <a:srgbClr val="2A57E8"/>
                </a:solidFill>
                <a:latin typeface="+mj-lt"/>
                <a:cs typeface="Segoe UI" pitchFamily="34" charset="0"/>
                <a:sym typeface="+mn-lt"/>
              </a:rPr>
              <a:t>方便快捷的数据导入功能</a:t>
            </a:r>
          </a:p>
        </p:txBody>
      </p:sp>
      <p:pic>
        <p:nvPicPr>
          <p:cNvPr id="4" name="图片 3">
            <a:extLst>
              <a:ext uri="{FF2B5EF4-FFF2-40B4-BE49-F238E27FC236}">
                <a16:creationId xmlns:a16="http://schemas.microsoft.com/office/drawing/2014/main" id="{D04827A3-5A28-224C-911B-0E86E38733B6}"/>
              </a:ext>
            </a:extLst>
          </p:cNvPr>
          <p:cNvPicPr>
            <a:picLocks noChangeAspect="1"/>
          </p:cNvPicPr>
          <p:nvPr/>
        </p:nvPicPr>
        <p:blipFill>
          <a:blip r:embed="rId2"/>
          <a:stretch>
            <a:fillRect/>
          </a:stretch>
        </p:blipFill>
        <p:spPr>
          <a:xfrm>
            <a:off x="4755213" y="1385234"/>
            <a:ext cx="7406559" cy="4224053"/>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
        <p:nvSpPr>
          <p:cNvPr id="5" name="文本框 4">
            <a:extLst>
              <a:ext uri="{FF2B5EF4-FFF2-40B4-BE49-F238E27FC236}">
                <a16:creationId xmlns:a16="http://schemas.microsoft.com/office/drawing/2014/main" id="{D8FC78B3-FF61-084D-8905-0EA30374271C}"/>
              </a:ext>
            </a:extLst>
          </p:cNvPr>
          <p:cNvSpPr txBox="1"/>
          <p:nvPr/>
        </p:nvSpPr>
        <p:spPr>
          <a:xfrm>
            <a:off x="640458" y="2577328"/>
            <a:ext cx="3197388" cy="2347694"/>
          </a:xfrm>
          <a:prstGeom prst="rect">
            <a:avLst/>
          </a:prstGeom>
          <a:noFill/>
        </p:spPr>
        <p:txBody>
          <a:bodyPr wrap="square">
            <a:spAutoFit/>
          </a:bodyPr>
          <a:lstStyle/>
          <a:p>
            <a:pPr marL="171450" indent="-171450">
              <a:lnSpc>
                <a:spcPct val="150000"/>
              </a:lnSpc>
              <a:buFont typeface="Wingdings" panose="05000000000000000000" pitchFamily="2" charset="2"/>
              <a:buChar char="l"/>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支持一个文件导入多实体数据。</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支持去除前后空格，增强了</a:t>
            </a:r>
            <a:r>
              <a:rPr lang="en-US" altLang="zh-CN" sz="1100" dirty="0">
                <a:solidFill>
                  <a:schemeClr val="bg2">
                    <a:lumMod val="50000"/>
                  </a:schemeClr>
                </a:solidFill>
                <a:latin typeface="微软雅黑" panose="020B0503020204020204" pitchFamily="34" charset="-122"/>
                <a:ea typeface="微软雅黑" panose="020B0503020204020204" pitchFamily="34" charset="-122"/>
              </a:rPr>
              <a:t>Excel</a:t>
            </a:r>
            <a:r>
              <a:rPr lang="zh-CN" altLang="en-US" sz="1100" dirty="0">
                <a:solidFill>
                  <a:schemeClr val="bg2">
                    <a:lumMod val="50000"/>
                  </a:schemeClr>
                </a:solidFill>
                <a:latin typeface="微软雅黑" panose="020B0503020204020204" pitchFamily="34" charset="-122"/>
                <a:ea typeface="微软雅黑" panose="020B0503020204020204" pitchFamily="34" charset="-122"/>
              </a:rPr>
              <a:t>内数据的有效性。</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Wingdings" panose="05000000000000000000" pitchFamily="2" charset="2"/>
              <a:buChar char="l"/>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数据导入后，会显示每条数据的上传逻辑、状态、错误信息，针对于上传状态为失败的数据会提示详细的错误信息，帮助用户快速定位错误数据。</a:t>
            </a:r>
          </a:p>
          <a:p>
            <a:pPr>
              <a:lnSpc>
                <a:spcPct val="150000"/>
              </a:lnSpc>
            </a:pP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100" dirty="0">
              <a:solidFill>
                <a:schemeClr val="bg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92781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B9515-E9A1-2D40-901A-BA816953E1EB}"/>
              </a:ext>
            </a:extLst>
          </p:cNvPr>
          <p:cNvSpPr>
            <a:spLocks noGrp="1"/>
          </p:cNvSpPr>
          <p:nvPr>
            <p:ph type="title"/>
          </p:nvPr>
        </p:nvSpPr>
        <p:spPr/>
        <p:txBody>
          <a:bodyPr/>
          <a:lstStyle/>
          <a:p>
            <a:pPr algn="l"/>
            <a:r>
              <a:rPr kumimoji="1" lang="zh-CN" altLang="en-US" dirty="0"/>
              <a:t>主数据维护</a:t>
            </a:r>
          </a:p>
        </p:txBody>
      </p:sp>
      <p:sp>
        <p:nvSpPr>
          <p:cNvPr id="3" name="文本框 2">
            <a:extLst>
              <a:ext uri="{FF2B5EF4-FFF2-40B4-BE49-F238E27FC236}">
                <a16:creationId xmlns:a16="http://schemas.microsoft.com/office/drawing/2014/main" id="{135C7F72-4A55-D74B-B0C5-9816428D8343}"/>
              </a:ext>
            </a:extLst>
          </p:cNvPr>
          <p:cNvSpPr txBox="1"/>
          <p:nvPr/>
        </p:nvSpPr>
        <p:spPr>
          <a:xfrm>
            <a:off x="731897" y="1512623"/>
            <a:ext cx="2651731" cy="461665"/>
          </a:xfrm>
          <a:prstGeom prst="rect">
            <a:avLst/>
          </a:prstGeom>
          <a:noFill/>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zh-CN" altLang="en-US" sz="2400" spc="300" dirty="0">
                <a:ln w="3175">
                  <a:noFill/>
                </a:ln>
                <a:solidFill>
                  <a:srgbClr val="2A57E8"/>
                </a:solidFill>
                <a:latin typeface="+mj-lt"/>
                <a:cs typeface="Segoe UI" pitchFamily="34" charset="0"/>
                <a:sym typeface="+mn-lt"/>
              </a:rPr>
              <a:t>强大的数据导出</a:t>
            </a:r>
          </a:p>
        </p:txBody>
      </p:sp>
      <p:sp>
        <p:nvSpPr>
          <p:cNvPr id="4" name="文本框 3">
            <a:extLst>
              <a:ext uri="{FF2B5EF4-FFF2-40B4-BE49-F238E27FC236}">
                <a16:creationId xmlns:a16="http://schemas.microsoft.com/office/drawing/2014/main" id="{1A65BB7F-540D-B147-92A0-C926CF47BB70}"/>
              </a:ext>
            </a:extLst>
          </p:cNvPr>
          <p:cNvSpPr txBox="1"/>
          <p:nvPr/>
        </p:nvSpPr>
        <p:spPr>
          <a:xfrm>
            <a:off x="640458" y="2577328"/>
            <a:ext cx="3197388" cy="824200"/>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主数据支持多种的文件类型导出，如</a:t>
            </a:r>
            <a:r>
              <a:rPr lang="en-US" altLang="zh-CN" sz="1100" dirty="0">
                <a:solidFill>
                  <a:schemeClr val="bg2">
                    <a:lumMod val="50000"/>
                  </a:schemeClr>
                </a:solidFill>
                <a:latin typeface="微软雅黑" panose="020B0503020204020204" pitchFamily="34" charset="-122"/>
                <a:ea typeface="微软雅黑" panose="020B0503020204020204" pitchFamily="34" charset="-122"/>
              </a:rPr>
              <a:t>Excel </a:t>
            </a:r>
            <a:r>
              <a:rPr lang="zh-CN" altLang="en-US" sz="1100" dirty="0">
                <a:solidFill>
                  <a:schemeClr val="bg2">
                    <a:lumMod val="50000"/>
                  </a:schemeClr>
                </a:solidFill>
                <a:latin typeface="微软雅黑" panose="020B0503020204020204" pitchFamily="34" charset="-122"/>
                <a:ea typeface="微软雅黑" panose="020B0503020204020204" pitchFamily="34" charset="-122"/>
              </a:rPr>
              <a:t>，</a:t>
            </a:r>
            <a:r>
              <a:rPr lang="en-US" altLang="zh-CN" sz="1100" dirty="0">
                <a:solidFill>
                  <a:schemeClr val="bg2">
                    <a:lumMod val="50000"/>
                  </a:schemeClr>
                </a:solidFill>
                <a:latin typeface="微软雅黑" panose="020B0503020204020204" pitchFamily="34" charset="-122"/>
                <a:ea typeface="微软雅黑" panose="020B0503020204020204" pitchFamily="34" charset="-122"/>
              </a:rPr>
              <a:t>PDF</a:t>
            </a:r>
            <a:r>
              <a:rPr lang="zh-CN" altLang="en-US" sz="1100" dirty="0">
                <a:solidFill>
                  <a:schemeClr val="bg2">
                    <a:lumMod val="50000"/>
                  </a:schemeClr>
                </a:solidFill>
                <a:latin typeface="微软雅黑" panose="020B0503020204020204" pitchFamily="34" charset="-122"/>
                <a:ea typeface="微软雅黑" panose="020B0503020204020204" pitchFamily="34" charset="-122"/>
              </a:rPr>
              <a:t>等。</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通过配置</a:t>
            </a:r>
            <a:r>
              <a:rPr lang="en-US" altLang="zh-CN" sz="1100" dirty="0">
                <a:solidFill>
                  <a:schemeClr val="bg2">
                    <a:lumMod val="50000"/>
                  </a:schemeClr>
                </a:solidFill>
                <a:latin typeface="微软雅黑" panose="020B0503020204020204" pitchFamily="34" charset="-122"/>
                <a:ea typeface="微软雅黑" panose="020B0503020204020204" pitchFamily="34" charset="-122"/>
              </a:rPr>
              <a:t>PDF</a:t>
            </a:r>
            <a:r>
              <a:rPr lang="zh-CN" altLang="en-US" sz="1100" dirty="0">
                <a:solidFill>
                  <a:schemeClr val="bg2">
                    <a:lumMod val="50000"/>
                  </a:schemeClr>
                </a:solidFill>
                <a:latin typeface="微软雅黑" panose="020B0503020204020204" pitchFamily="34" charset="-122"/>
                <a:ea typeface="微软雅黑" panose="020B0503020204020204" pitchFamily="34" charset="-122"/>
              </a:rPr>
              <a:t>模板，导出个性化</a:t>
            </a:r>
            <a:r>
              <a:rPr lang="en-US" altLang="zh-CN" sz="1100" dirty="0">
                <a:solidFill>
                  <a:schemeClr val="bg2">
                    <a:lumMod val="50000"/>
                  </a:schemeClr>
                </a:solidFill>
                <a:latin typeface="微软雅黑" panose="020B0503020204020204" pitchFamily="34" charset="-122"/>
                <a:ea typeface="微软雅黑" panose="020B0503020204020204" pitchFamily="34" charset="-122"/>
              </a:rPr>
              <a:t>PDF</a:t>
            </a:r>
            <a:r>
              <a:rPr lang="zh-CN" altLang="en-US" sz="1100" dirty="0">
                <a:solidFill>
                  <a:schemeClr val="bg2">
                    <a:lumMod val="50000"/>
                  </a:schemeClr>
                </a:solidFill>
                <a:latin typeface="微软雅黑" panose="020B0503020204020204" pitchFamily="34" charset="-122"/>
                <a:ea typeface="微软雅黑" panose="020B0503020204020204" pitchFamily="34" charset="-122"/>
              </a:rPr>
              <a:t>文件</a:t>
            </a:r>
          </a:p>
        </p:txBody>
      </p:sp>
      <p:pic>
        <p:nvPicPr>
          <p:cNvPr id="5" name="图片 4">
            <a:extLst>
              <a:ext uri="{FF2B5EF4-FFF2-40B4-BE49-F238E27FC236}">
                <a16:creationId xmlns:a16="http://schemas.microsoft.com/office/drawing/2014/main" id="{B299208C-E835-E24F-A9D5-BF010C538D2B}"/>
              </a:ext>
            </a:extLst>
          </p:cNvPr>
          <p:cNvPicPr>
            <a:picLocks noChangeAspect="1"/>
          </p:cNvPicPr>
          <p:nvPr/>
        </p:nvPicPr>
        <p:blipFill>
          <a:blip r:embed="rId2"/>
          <a:stretch>
            <a:fillRect/>
          </a:stretch>
        </p:blipFill>
        <p:spPr>
          <a:xfrm>
            <a:off x="4480896" y="1512623"/>
            <a:ext cx="7640773" cy="4090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5893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AB89F-ADD9-8579-F686-21F70212AB28}"/>
              </a:ext>
            </a:extLst>
          </p:cNvPr>
          <p:cNvSpPr txBox="1">
            <a:spLocks/>
          </p:cNvSpPr>
          <p:nvPr/>
        </p:nvSpPr>
        <p:spPr>
          <a:xfrm>
            <a:off x="277244" y="971859"/>
            <a:ext cx="118887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endParaRPr lang="en-US" sz="2400" spc="300" dirty="0">
              <a:solidFill>
                <a:srgbClr val="2A57E8"/>
              </a:solidFill>
            </a:endParaRPr>
          </a:p>
        </p:txBody>
      </p:sp>
      <p:pic>
        <p:nvPicPr>
          <p:cNvPr id="4" name="图片 3">
            <a:extLst>
              <a:ext uri="{FF2B5EF4-FFF2-40B4-BE49-F238E27FC236}">
                <a16:creationId xmlns:a16="http://schemas.microsoft.com/office/drawing/2014/main" id="{71DFA1E7-8376-906B-ECAB-18C73DB49883}"/>
              </a:ext>
            </a:extLst>
          </p:cNvPr>
          <p:cNvPicPr>
            <a:picLocks noChangeAspect="1"/>
          </p:cNvPicPr>
          <p:nvPr/>
        </p:nvPicPr>
        <p:blipFill>
          <a:blip r:embed="rId3"/>
          <a:stretch>
            <a:fillRect/>
          </a:stretch>
        </p:blipFill>
        <p:spPr>
          <a:xfrm>
            <a:off x="270444" y="1622188"/>
            <a:ext cx="11888787" cy="4161075"/>
          </a:xfrm>
          <a:prstGeom prst="rect">
            <a:avLst/>
          </a:prstGeom>
        </p:spPr>
      </p:pic>
      <p:sp>
        <p:nvSpPr>
          <p:cNvPr id="6" name="标题 5">
            <a:extLst>
              <a:ext uri="{FF2B5EF4-FFF2-40B4-BE49-F238E27FC236}">
                <a16:creationId xmlns:a16="http://schemas.microsoft.com/office/drawing/2014/main" id="{734E4ED8-955A-7F76-5488-18D33F0A1EDF}"/>
              </a:ext>
            </a:extLst>
          </p:cNvPr>
          <p:cNvSpPr>
            <a:spLocks noGrp="1"/>
          </p:cNvSpPr>
          <p:nvPr>
            <p:ph type="title"/>
          </p:nvPr>
        </p:nvSpPr>
        <p:spPr/>
        <p:txBody>
          <a:bodyPr>
            <a:normAutofit/>
          </a:bodyPr>
          <a:lstStyle/>
          <a:p>
            <a:pPr algn="l"/>
            <a:r>
              <a:rPr lang="zh-CN" altLang="en-US" sz="2800" b="1" spc="300" dirty="0">
                <a:solidFill>
                  <a:srgbClr val="2A57E8"/>
                </a:solidFill>
              </a:rPr>
              <a:t>企业</a:t>
            </a:r>
            <a:r>
              <a:rPr lang="zh-CN" altLang="en-US" sz="2800" b="1" spc="300" dirty="0">
                <a:solidFill>
                  <a:srgbClr val="FF4073"/>
                </a:solidFill>
              </a:rPr>
              <a:t>数据管理与应用</a:t>
            </a:r>
            <a:r>
              <a:rPr lang="zh-CN" altLang="en-US" sz="2800" b="1" spc="300" dirty="0">
                <a:solidFill>
                  <a:srgbClr val="2A57E8"/>
                </a:solidFill>
              </a:rPr>
              <a:t>基本流程</a:t>
            </a:r>
            <a:endParaRPr lang="zh-CN" altLang="en-US" b="1" dirty="0"/>
          </a:p>
        </p:txBody>
      </p:sp>
    </p:spTree>
    <p:extLst>
      <p:ext uri="{BB962C8B-B14F-4D97-AF65-F5344CB8AC3E}">
        <p14:creationId xmlns:p14="http://schemas.microsoft.com/office/powerpoint/2010/main" val="5618717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74EB7-4680-E845-B3F4-69809BA15148}"/>
              </a:ext>
            </a:extLst>
          </p:cNvPr>
          <p:cNvSpPr>
            <a:spLocks noGrp="1"/>
          </p:cNvSpPr>
          <p:nvPr>
            <p:ph type="title"/>
          </p:nvPr>
        </p:nvSpPr>
        <p:spPr/>
        <p:txBody>
          <a:bodyPr/>
          <a:lstStyle/>
          <a:p>
            <a:pPr algn="l"/>
            <a:r>
              <a:rPr kumimoji="1" lang="zh-CN" altLang="en-US" dirty="0"/>
              <a:t>主数据维护</a:t>
            </a:r>
          </a:p>
        </p:txBody>
      </p:sp>
      <p:sp>
        <p:nvSpPr>
          <p:cNvPr id="4" name="文本框 3">
            <a:extLst>
              <a:ext uri="{FF2B5EF4-FFF2-40B4-BE49-F238E27FC236}">
                <a16:creationId xmlns:a16="http://schemas.microsoft.com/office/drawing/2014/main" id="{40B584E2-10F0-F74E-BEDF-ECB06D2A1F85}"/>
              </a:ext>
            </a:extLst>
          </p:cNvPr>
          <p:cNvSpPr txBox="1"/>
          <p:nvPr/>
        </p:nvSpPr>
        <p:spPr>
          <a:xfrm>
            <a:off x="731897" y="1512623"/>
            <a:ext cx="2743170" cy="830997"/>
          </a:xfrm>
          <a:prstGeom prst="rect">
            <a:avLst/>
          </a:prstGeom>
          <a:noFill/>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zh-CN" altLang="en-US" sz="2400" spc="300" dirty="0">
                <a:ln w="3175">
                  <a:noFill/>
                </a:ln>
                <a:solidFill>
                  <a:srgbClr val="2A57E8"/>
                </a:solidFill>
                <a:latin typeface="+mj-lt"/>
                <a:cs typeface="Segoe UI" pitchFamily="34" charset="0"/>
                <a:sym typeface="+mn-lt"/>
              </a:rPr>
              <a:t>详细的日志与回滚。</a:t>
            </a:r>
          </a:p>
        </p:txBody>
      </p:sp>
      <p:sp>
        <p:nvSpPr>
          <p:cNvPr id="5" name="文本框 4">
            <a:extLst>
              <a:ext uri="{FF2B5EF4-FFF2-40B4-BE49-F238E27FC236}">
                <a16:creationId xmlns:a16="http://schemas.microsoft.com/office/drawing/2014/main" id="{B49950DC-0F0A-E644-824A-3CBC62494D16}"/>
              </a:ext>
            </a:extLst>
          </p:cNvPr>
          <p:cNvSpPr txBox="1"/>
          <p:nvPr/>
        </p:nvSpPr>
        <p:spPr>
          <a:xfrm>
            <a:off x="640458" y="2577328"/>
            <a:ext cx="3197388" cy="1839799"/>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通过在主数据建模中指定的实体的日志记录方式：成员</a:t>
            </a:r>
            <a:r>
              <a:rPr lang="en-US" altLang="zh-CN" sz="1100" dirty="0">
                <a:solidFill>
                  <a:schemeClr val="bg2">
                    <a:lumMod val="50000"/>
                  </a:schemeClr>
                </a:solidFill>
                <a:latin typeface="微软雅黑" panose="020B0503020204020204" pitchFamily="34" charset="-122"/>
                <a:ea typeface="微软雅黑" panose="020B0503020204020204" pitchFamily="34" charset="-122"/>
              </a:rPr>
              <a:t>/</a:t>
            </a:r>
            <a:r>
              <a:rPr lang="zh-CN" altLang="en-US" sz="1100" dirty="0">
                <a:solidFill>
                  <a:schemeClr val="bg2">
                    <a:lumMod val="50000"/>
                  </a:schemeClr>
                </a:solidFill>
                <a:latin typeface="微软雅黑" panose="020B0503020204020204" pitchFamily="34" charset="-122"/>
                <a:ea typeface="微软雅黑" panose="020B0503020204020204" pitchFamily="34" charset="-122"/>
              </a:rPr>
              <a:t>属性 进行日志记录。</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成员日志：记录每行数据的变动的记录。</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属性日志：记录每个属性的变动记录。</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可以选择以往的变更日志记录进行回滚操作。</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a:lnSpc>
                <a:spcPct val="150000"/>
              </a:lnSpc>
            </a:pPr>
            <a:endParaRPr lang="zh-CN" altLang="en-US" sz="11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FF7FD018-638B-7944-B654-4FE5C1E62C5C}"/>
              </a:ext>
            </a:extLst>
          </p:cNvPr>
          <p:cNvPicPr>
            <a:picLocks noChangeAspect="1"/>
          </p:cNvPicPr>
          <p:nvPr/>
        </p:nvPicPr>
        <p:blipFill>
          <a:blip r:embed="rId2"/>
          <a:stretch>
            <a:fillRect/>
          </a:stretch>
        </p:blipFill>
        <p:spPr>
          <a:xfrm>
            <a:off x="4663774" y="1422447"/>
            <a:ext cx="7514748" cy="3829171"/>
          </a:xfrm>
          <a:prstGeom prst="roundRect">
            <a:avLst>
              <a:gd name="adj" fmla="val 8594"/>
            </a:avLst>
          </a:prstGeom>
          <a:solidFill>
            <a:srgbClr val="FFFFFF">
              <a:shade val="85000"/>
            </a:srgbClr>
          </a:solidFill>
          <a:ln>
            <a:noFill/>
          </a:ln>
          <a:effectLst>
            <a:reflection blurRad="12700" endPos="0" dist="5000" dir="5400000" sy="-100000" algn="bl" rotWithShape="0"/>
          </a:effectLst>
        </p:spPr>
      </p:pic>
    </p:spTree>
    <p:extLst>
      <p:ext uri="{BB962C8B-B14F-4D97-AF65-F5344CB8AC3E}">
        <p14:creationId xmlns:p14="http://schemas.microsoft.com/office/powerpoint/2010/main" val="1147912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15EA4-DC0A-3549-9450-D6D2EBD6F76D}"/>
              </a:ext>
            </a:extLst>
          </p:cNvPr>
          <p:cNvSpPr>
            <a:spLocks noGrp="1"/>
          </p:cNvSpPr>
          <p:nvPr>
            <p:ph type="title"/>
          </p:nvPr>
        </p:nvSpPr>
        <p:spPr/>
        <p:txBody>
          <a:bodyPr/>
          <a:lstStyle/>
          <a:p>
            <a:pPr algn="l"/>
            <a:r>
              <a:rPr kumimoji="1" lang="zh-CN" altLang="en-US" dirty="0"/>
              <a:t>主数据维护</a:t>
            </a:r>
          </a:p>
        </p:txBody>
      </p:sp>
      <p:sp>
        <p:nvSpPr>
          <p:cNvPr id="3" name="文本框 2">
            <a:extLst>
              <a:ext uri="{FF2B5EF4-FFF2-40B4-BE49-F238E27FC236}">
                <a16:creationId xmlns:a16="http://schemas.microsoft.com/office/drawing/2014/main" id="{7C8EC806-A0BA-BA48-B997-C17155DBF5D2}"/>
              </a:ext>
            </a:extLst>
          </p:cNvPr>
          <p:cNvSpPr txBox="1"/>
          <p:nvPr/>
        </p:nvSpPr>
        <p:spPr>
          <a:xfrm>
            <a:off x="731897" y="1512623"/>
            <a:ext cx="2743170" cy="830997"/>
          </a:xfrm>
          <a:prstGeom prst="rect">
            <a:avLst/>
          </a:prstGeom>
          <a:noFill/>
        </p:spPr>
        <p:txBody>
          <a:bodyPr wrap="squar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lang="zh-CN" altLang="en-US" sz="2400" spc="300" dirty="0">
                <a:ln w="3175">
                  <a:noFill/>
                </a:ln>
                <a:solidFill>
                  <a:srgbClr val="2A57E8"/>
                </a:solidFill>
                <a:latin typeface="+mj-lt"/>
                <a:cs typeface="Segoe UI" pitchFamily="34" charset="0"/>
                <a:sym typeface="+mn-lt"/>
              </a:rPr>
              <a:t>移动端视图主数据维护</a:t>
            </a:r>
          </a:p>
        </p:txBody>
      </p:sp>
      <p:sp>
        <p:nvSpPr>
          <p:cNvPr id="4" name="文本框 3">
            <a:extLst>
              <a:ext uri="{FF2B5EF4-FFF2-40B4-BE49-F238E27FC236}">
                <a16:creationId xmlns:a16="http://schemas.microsoft.com/office/drawing/2014/main" id="{5827A677-8BA9-7A4D-B445-4FCFB95014DB}"/>
              </a:ext>
            </a:extLst>
          </p:cNvPr>
          <p:cNvSpPr txBox="1"/>
          <p:nvPr/>
        </p:nvSpPr>
        <p:spPr>
          <a:xfrm>
            <a:off x="640458" y="2577328"/>
            <a:ext cx="3197388" cy="1585883"/>
          </a:xfrm>
          <a:prstGeom prst="rect">
            <a:avLst/>
          </a:prstGeom>
          <a:noFill/>
        </p:spPr>
        <p:txBody>
          <a:bodyPr wrap="square">
            <a:spAutoFit/>
          </a:bodyPr>
          <a:lstStyle/>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支持移动端</a:t>
            </a:r>
            <a:r>
              <a:rPr lang="en-US" altLang="zh-CN" sz="1100" dirty="0">
                <a:solidFill>
                  <a:schemeClr val="bg2">
                    <a:lumMod val="50000"/>
                  </a:schemeClr>
                </a:solidFill>
                <a:latin typeface="微软雅黑" panose="020B0503020204020204" pitchFamily="34" charset="-122"/>
                <a:ea typeface="微软雅黑" panose="020B0503020204020204" pitchFamily="34" charset="-122"/>
              </a:rPr>
              <a:t>Html</a:t>
            </a:r>
            <a:r>
              <a:rPr lang="zh-CN" altLang="en-US" sz="1100" dirty="0">
                <a:solidFill>
                  <a:schemeClr val="bg2">
                    <a:lumMod val="50000"/>
                  </a:schemeClr>
                </a:solidFill>
                <a:latin typeface="微软雅黑" panose="020B0503020204020204" pitchFamily="34" charset="-122"/>
                <a:ea typeface="微软雅黑" panose="020B0503020204020204" pitchFamily="34" charset="-122"/>
              </a:rPr>
              <a:t> </a:t>
            </a:r>
            <a:r>
              <a:rPr lang="en-US" altLang="zh-CN" sz="1100" dirty="0">
                <a:solidFill>
                  <a:schemeClr val="bg2">
                    <a:lumMod val="50000"/>
                  </a:schemeClr>
                </a:solidFill>
                <a:latin typeface="微软雅黑" panose="020B0503020204020204" pitchFamily="34" charset="-122"/>
                <a:ea typeface="微软雅黑" panose="020B0503020204020204" pitchFamily="34" charset="-122"/>
              </a:rPr>
              <a:t>5</a:t>
            </a:r>
            <a:r>
              <a:rPr lang="zh-CN" altLang="en-US" sz="1100" dirty="0">
                <a:solidFill>
                  <a:schemeClr val="bg2">
                    <a:lumMod val="50000"/>
                  </a:schemeClr>
                </a:solidFill>
                <a:latin typeface="微软雅黑" panose="020B0503020204020204" pitchFamily="34" charset="-122"/>
                <a:ea typeface="微软雅黑" panose="020B0503020204020204" pitchFamily="34" charset="-122"/>
              </a:rPr>
              <a:t> 自适应手机端屏幕展现。</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solidFill>
                  <a:schemeClr val="bg2">
                    <a:lumMod val="50000"/>
                  </a:schemeClr>
                </a:solidFill>
                <a:latin typeface="微软雅黑" panose="020B0503020204020204" pitchFamily="34" charset="-122"/>
                <a:ea typeface="微软雅黑" panose="020B0503020204020204" pitchFamily="34" charset="-122"/>
              </a:rPr>
              <a:t>将主数据平台集成到第三方平台（企业微信、钉钉），通过移动端即可实现主数据的手工维护，包含新增、编辑、删除等功能。从而提升了业务的灵活性。</a:t>
            </a:r>
            <a:endParaRPr lang="en-US" altLang="zh-CN" sz="1100" dirty="0">
              <a:solidFill>
                <a:schemeClr val="bg2">
                  <a:lumMod val="50000"/>
                </a:schemeClr>
              </a:solidFill>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endParaRPr lang="zh-CN" altLang="en-US" sz="11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64173B2-A364-6648-B0EC-8A5087B9DB55}"/>
              </a:ext>
            </a:extLst>
          </p:cNvPr>
          <p:cNvPicPr>
            <a:picLocks noChangeAspect="1"/>
          </p:cNvPicPr>
          <p:nvPr/>
        </p:nvPicPr>
        <p:blipFill>
          <a:blip r:embed="rId2"/>
          <a:stretch>
            <a:fillRect/>
          </a:stretch>
        </p:blipFill>
        <p:spPr>
          <a:xfrm>
            <a:off x="5395286" y="1111881"/>
            <a:ext cx="2696673" cy="5353196"/>
          </a:xfrm>
          <a:prstGeom prst="rect">
            <a:avLst/>
          </a:prstGeom>
        </p:spPr>
      </p:pic>
      <p:pic>
        <p:nvPicPr>
          <p:cNvPr id="6" name="图片 5">
            <a:extLst>
              <a:ext uri="{FF2B5EF4-FFF2-40B4-BE49-F238E27FC236}">
                <a16:creationId xmlns:a16="http://schemas.microsoft.com/office/drawing/2014/main" id="{0A51E73D-0720-2E42-B6AD-DFEECC95A0CE}"/>
              </a:ext>
            </a:extLst>
          </p:cNvPr>
          <p:cNvPicPr>
            <a:picLocks noChangeAspect="1"/>
          </p:cNvPicPr>
          <p:nvPr/>
        </p:nvPicPr>
        <p:blipFill>
          <a:blip r:embed="rId3"/>
          <a:stretch>
            <a:fillRect/>
          </a:stretch>
        </p:blipFill>
        <p:spPr>
          <a:xfrm>
            <a:off x="8595651" y="1119602"/>
            <a:ext cx="2657763" cy="5302237"/>
          </a:xfrm>
          <a:prstGeom prst="rect">
            <a:avLst/>
          </a:prstGeom>
        </p:spPr>
      </p:pic>
    </p:spTree>
    <p:extLst>
      <p:ext uri="{BB962C8B-B14F-4D97-AF65-F5344CB8AC3E}">
        <p14:creationId xmlns:p14="http://schemas.microsoft.com/office/powerpoint/2010/main" val="25970563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47396F-B7BA-D244-9482-13574E34AC8A}"/>
              </a:ext>
            </a:extLst>
          </p:cNvPr>
          <p:cNvSpPr>
            <a:spLocks noGrp="1"/>
          </p:cNvSpPr>
          <p:nvPr>
            <p:ph type="title"/>
          </p:nvPr>
        </p:nvSpPr>
        <p:spPr/>
        <p:txBody>
          <a:bodyPr/>
          <a:lstStyle/>
          <a:p>
            <a:pPr algn="l"/>
            <a:r>
              <a:rPr kumimoji="1" lang="zh-CN" altLang="en-US" dirty="0"/>
              <a:t>版本管理</a:t>
            </a:r>
          </a:p>
        </p:txBody>
      </p:sp>
      <p:sp>
        <p:nvSpPr>
          <p:cNvPr id="3" name="文本框 2">
            <a:extLst>
              <a:ext uri="{FF2B5EF4-FFF2-40B4-BE49-F238E27FC236}">
                <a16:creationId xmlns:a16="http://schemas.microsoft.com/office/drawing/2014/main" id="{E4D9BDBE-DF3D-5640-92B4-0507A9D5A13C}"/>
              </a:ext>
            </a:extLst>
          </p:cNvPr>
          <p:cNvSpPr txBox="1"/>
          <p:nvPr/>
        </p:nvSpPr>
        <p:spPr>
          <a:xfrm>
            <a:off x="542290" y="2005647"/>
            <a:ext cx="3383165" cy="830997"/>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编辑、复制、锁定</a:t>
            </a:r>
            <a:endParaRPr lang="en-US" altLang="zh-CN" dirty="0">
              <a:sym typeface="+mn-lt"/>
            </a:endParaRPr>
          </a:p>
          <a:p>
            <a:r>
              <a:rPr lang="zh-CN" altLang="en-US" dirty="0">
                <a:sym typeface="+mn-lt"/>
              </a:rPr>
              <a:t>归档、删除、对比</a:t>
            </a:r>
          </a:p>
        </p:txBody>
      </p:sp>
      <p:sp>
        <p:nvSpPr>
          <p:cNvPr id="4" name="íślíḋè-文本框 369">
            <a:extLst>
              <a:ext uri="{FF2B5EF4-FFF2-40B4-BE49-F238E27FC236}">
                <a16:creationId xmlns:a16="http://schemas.microsoft.com/office/drawing/2014/main" id="{C81968BD-B722-F344-A36F-4EB4DC6DE2F3}"/>
              </a:ext>
            </a:extLst>
          </p:cNvPr>
          <p:cNvSpPr txBox="1"/>
          <p:nvPr/>
        </p:nvSpPr>
        <p:spPr>
          <a:xfrm>
            <a:off x="542290" y="3222944"/>
            <a:ext cx="2952601" cy="1920219"/>
          </a:xfrm>
          <a:prstGeom prst="rect">
            <a:avLst/>
          </a:prstGeom>
          <a:noFill/>
        </p:spPr>
        <p:txBody>
          <a:bodyPr wrap="square" lIns="0" tIns="0" rIns="0" bIns="0">
            <a:noAutofit/>
          </a:bodyPr>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对主数据版本进行管理。包含对当前主数据版本进行编辑、复制、锁定、归档、删除、</a:t>
            </a:r>
            <a:r>
              <a:rPr lang="zh-CN" altLang="en-US" sz="1400" dirty="0">
                <a:latin typeface="微软雅黑 Light" panose="020F0502020204030204"/>
                <a:ea typeface="微软雅黑 Light" panose="020B0502040204020203" pitchFamily="34" charset="-122"/>
                <a:cs typeface="+mn-ea"/>
                <a:sym typeface="+mn-lt"/>
              </a:rPr>
              <a:t>对比</a:t>
            </a: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等特色功能</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400" dirty="0">
                <a:latin typeface="微软雅黑 Light" panose="020F0502020204030204"/>
                <a:ea typeface="微软雅黑 Light" panose="020B0502040204020203" pitchFamily="34" charset="-122"/>
                <a:cs typeface="+mn-ea"/>
                <a:sym typeface="+mn-lt"/>
              </a:rPr>
              <a:t>将特定的主数据（如销售组织架构）按需配置生成月版本存储。</a:t>
            </a:r>
            <a:endPar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pic>
        <p:nvPicPr>
          <p:cNvPr id="5" name="图片 4">
            <a:extLst>
              <a:ext uri="{FF2B5EF4-FFF2-40B4-BE49-F238E27FC236}">
                <a16:creationId xmlns:a16="http://schemas.microsoft.com/office/drawing/2014/main" id="{2B984C39-8D7D-8B4D-9B41-F545AC8E22BB}"/>
              </a:ext>
            </a:extLst>
          </p:cNvPr>
          <p:cNvPicPr>
            <a:picLocks noChangeAspect="1"/>
          </p:cNvPicPr>
          <p:nvPr/>
        </p:nvPicPr>
        <p:blipFill>
          <a:blip r:embed="rId2"/>
          <a:stretch>
            <a:fillRect/>
          </a:stretch>
        </p:blipFill>
        <p:spPr>
          <a:xfrm>
            <a:off x="4023701" y="1492053"/>
            <a:ext cx="7998993" cy="38092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606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76D9B4-F45D-7295-3700-7EC763B49E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819" y="1951816"/>
            <a:ext cx="5553381" cy="3797687"/>
          </a:xfrm>
          <a:prstGeom prst="rect">
            <a:avLst/>
          </a:prstGeom>
        </p:spPr>
      </p:pic>
      <p:sp>
        <p:nvSpPr>
          <p:cNvPr id="4" name="灯片编号占位符 1">
            <a:extLst>
              <a:ext uri="{FF2B5EF4-FFF2-40B4-BE49-F238E27FC236}">
                <a16:creationId xmlns:a16="http://schemas.microsoft.com/office/drawing/2014/main" id="{2FB0C8D1-BD30-D1EA-71BC-57D5431250E0}"/>
              </a:ext>
            </a:extLst>
          </p:cNvPr>
          <p:cNvSpPr txBox="1">
            <a:spLocks/>
          </p:cNvSpPr>
          <p:nvPr/>
        </p:nvSpPr>
        <p:spPr>
          <a:xfrm>
            <a:off x="11731337" y="6485424"/>
            <a:ext cx="460663" cy="365125"/>
          </a:xfrm>
          <a:prstGeom prst="rect">
            <a:avLst/>
          </a:prstGeom>
        </p:spPr>
        <p:txBody>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r" defTabSz="914400">
              <a:defRPr/>
            </a:pPr>
            <a:fld id="{8E5AB401-1728-4F42-B94D-D80BBC5D1E6A}" type="slidenum">
              <a:rPr lang="zh-CN" altLang="en-US" sz="1200" smtClean="0">
                <a:solidFill>
                  <a:prstClr val="black">
                    <a:lumMod val="75000"/>
                    <a:lumOff val="25000"/>
                  </a:prstClr>
                </a:solidFill>
                <a:latin typeface="微软雅黑" panose="020B0503020204020204" pitchFamily="34" charset="-122"/>
                <a:ea typeface="微软雅黑" panose="020B0503020204020204" pitchFamily="34" charset="-122"/>
              </a:rPr>
              <a:pPr algn="r" defTabSz="914400">
                <a:defRPr/>
              </a:pPr>
              <a:t>63</a:t>
            </a:fld>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标题 2">
            <a:extLst>
              <a:ext uri="{FF2B5EF4-FFF2-40B4-BE49-F238E27FC236}">
                <a16:creationId xmlns:a16="http://schemas.microsoft.com/office/drawing/2014/main" id="{EB84E232-80FC-FC5F-DCC4-4C8D04A1712C}"/>
              </a:ext>
            </a:extLst>
          </p:cNvPr>
          <p:cNvSpPr txBox="1">
            <a:spLocks/>
          </p:cNvSpPr>
          <p:nvPr/>
        </p:nvSpPr>
        <p:spPr>
          <a:xfrm>
            <a:off x="457200" y="210125"/>
            <a:ext cx="8614065" cy="588075"/>
          </a:xfrm>
          <a:prstGeom prst="rect">
            <a:avLst/>
          </a:prstGeom>
        </p:spPr>
        <p:txBody>
          <a:bodyPr vert="horz" wrap="square" lIns="91430" tIns="45718" rIns="91430" bIns="45718" rtlCol="0" anchor="ctr">
            <a:normAutofit/>
          </a:bodyPr>
          <a:lstStyle>
            <a:lvl1pPr algn="ctr" defTabSz="932742" rtl="0" eaLnBrk="1" latinLnBrk="0" hangingPunct="1">
              <a:lnSpc>
                <a:spcPct val="90000"/>
              </a:lnSpc>
              <a:spcBef>
                <a:spcPct val="0"/>
              </a:spcBef>
              <a:buNone/>
              <a:defRPr lang="en-US" sz="2448" b="0" kern="1200" cap="none" spc="-102" baseline="0">
                <a:ln w="3175">
                  <a:noFill/>
                </a:ln>
                <a:solidFill>
                  <a:srgbClr val="FF0000"/>
                </a:solidFill>
                <a:effectLst/>
                <a:latin typeface="+mj-lt"/>
                <a:ea typeface="+mn-ea"/>
                <a:cs typeface="Segoe UI" pitchFamily="34" charset="0"/>
              </a:defRPr>
            </a:lvl1pPr>
          </a:lstStyle>
          <a:p>
            <a:pPr algn="l"/>
            <a:r>
              <a:rPr lang="zh-CN" altLang="en-US" dirty="0">
                <a:latin typeface="+mn-ea"/>
              </a:rPr>
              <a:t>功能结构</a:t>
            </a:r>
          </a:p>
        </p:txBody>
      </p:sp>
      <p:sp>
        <p:nvSpPr>
          <p:cNvPr id="6" name="矩形 5">
            <a:extLst>
              <a:ext uri="{FF2B5EF4-FFF2-40B4-BE49-F238E27FC236}">
                <a16:creationId xmlns:a16="http://schemas.microsoft.com/office/drawing/2014/main" id="{E26B12AB-7E33-46DE-B10C-62961C5A4B6D}"/>
              </a:ext>
            </a:extLst>
          </p:cNvPr>
          <p:cNvSpPr/>
          <p:nvPr/>
        </p:nvSpPr>
        <p:spPr>
          <a:xfrm>
            <a:off x="9385035" y="0"/>
            <a:ext cx="1497023" cy="36279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n-ea"/>
                <a:cs typeface="+mn-cs"/>
              </a:rPr>
              <a:t> </a:t>
            </a:r>
          </a:p>
        </p:txBody>
      </p:sp>
      <p:grpSp>
        <p:nvGrpSpPr>
          <p:cNvPr id="7" name="组合 6">
            <a:extLst>
              <a:ext uri="{FF2B5EF4-FFF2-40B4-BE49-F238E27FC236}">
                <a16:creationId xmlns:a16="http://schemas.microsoft.com/office/drawing/2014/main" id="{BFE7F1A9-E710-FAB7-B901-7E126F283FE1}"/>
              </a:ext>
            </a:extLst>
          </p:cNvPr>
          <p:cNvGrpSpPr/>
          <p:nvPr/>
        </p:nvGrpSpPr>
        <p:grpSpPr>
          <a:xfrm>
            <a:off x="5349296" y="1864993"/>
            <a:ext cx="6035040" cy="652145"/>
            <a:chOff x="8497" y="8158"/>
            <a:chExt cx="9504" cy="1027"/>
          </a:xfrm>
          <a:solidFill>
            <a:schemeClr val="accent2"/>
          </a:solidFill>
        </p:grpSpPr>
        <p:sp>
          <p:nvSpPr>
            <p:cNvPr id="8" name="Rectangle 16">
              <a:extLst>
                <a:ext uri="{FF2B5EF4-FFF2-40B4-BE49-F238E27FC236}">
                  <a16:creationId xmlns:a16="http://schemas.microsoft.com/office/drawing/2014/main" id="{3899FA84-D9CE-7595-8CB9-861541E0C84D}"/>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r>
                <a:rPr lang="zh-CN" altLang="en-US" sz="2400" b="1" dirty="0">
                  <a:solidFill>
                    <a:schemeClr val="bg1"/>
                  </a:solidFill>
                </a:rPr>
                <a:t>数据消费</a:t>
              </a:r>
            </a:p>
          </p:txBody>
        </p:sp>
        <p:sp>
          <p:nvSpPr>
            <p:cNvPr id="9" name="Rectangle 17">
              <a:extLst>
                <a:ext uri="{FF2B5EF4-FFF2-40B4-BE49-F238E27FC236}">
                  <a16:creationId xmlns:a16="http://schemas.microsoft.com/office/drawing/2014/main" id="{9E0057E8-D6B6-328B-2C72-E6F4498D20B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二</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0" name="组合 9">
            <a:extLst>
              <a:ext uri="{FF2B5EF4-FFF2-40B4-BE49-F238E27FC236}">
                <a16:creationId xmlns:a16="http://schemas.microsoft.com/office/drawing/2014/main" id="{F1FBBD5F-D150-BF10-ECD6-3E81FE8DCA67}"/>
              </a:ext>
            </a:extLst>
          </p:cNvPr>
          <p:cNvGrpSpPr/>
          <p:nvPr/>
        </p:nvGrpSpPr>
        <p:grpSpPr>
          <a:xfrm>
            <a:off x="5349296" y="2701094"/>
            <a:ext cx="6035040" cy="652145"/>
            <a:chOff x="8497" y="8158"/>
            <a:chExt cx="9504" cy="1027"/>
          </a:xfrm>
          <a:solidFill>
            <a:schemeClr val="accent2"/>
          </a:solidFill>
        </p:grpSpPr>
        <p:sp>
          <p:nvSpPr>
            <p:cNvPr id="11" name="Rectangle 16">
              <a:extLst>
                <a:ext uri="{FF2B5EF4-FFF2-40B4-BE49-F238E27FC236}">
                  <a16:creationId xmlns:a16="http://schemas.microsoft.com/office/drawing/2014/main" id="{06BD53C1-A0F8-D519-B529-5197F917C216}"/>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数据门户</a:t>
              </a:r>
            </a:p>
          </p:txBody>
        </p:sp>
        <p:sp>
          <p:nvSpPr>
            <p:cNvPr id="12" name="Rectangle 17">
              <a:extLst>
                <a:ext uri="{FF2B5EF4-FFF2-40B4-BE49-F238E27FC236}">
                  <a16:creationId xmlns:a16="http://schemas.microsoft.com/office/drawing/2014/main" id="{854184BC-5BEE-BFB1-D4C7-D531286BC42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三</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3" name="组合 12">
            <a:extLst>
              <a:ext uri="{FF2B5EF4-FFF2-40B4-BE49-F238E27FC236}">
                <a16:creationId xmlns:a16="http://schemas.microsoft.com/office/drawing/2014/main" id="{2840F475-4980-59E2-EFF1-FA364061F32A}"/>
              </a:ext>
            </a:extLst>
          </p:cNvPr>
          <p:cNvGrpSpPr/>
          <p:nvPr/>
        </p:nvGrpSpPr>
        <p:grpSpPr>
          <a:xfrm>
            <a:off x="5349296" y="1022146"/>
            <a:ext cx="6035040" cy="652145"/>
            <a:chOff x="8497" y="8158"/>
            <a:chExt cx="9504" cy="1027"/>
          </a:xfrm>
          <a:solidFill>
            <a:schemeClr val="accent2"/>
          </a:solidFill>
        </p:grpSpPr>
        <p:sp>
          <p:nvSpPr>
            <p:cNvPr id="14" name="Rectangle 16">
              <a:extLst>
                <a:ext uri="{FF2B5EF4-FFF2-40B4-BE49-F238E27FC236}">
                  <a16:creationId xmlns:a16="http://schemas.microsoft.com/office/drawing/2014/main" id="{071A7C32-E863-6993-DAB5-6BF6A397661B}"/>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数据工厂</a:t>
              </a:r>
            </a:p>
          </p:txBody>
        </p:sp>
        <p:sp>
          <p:nvSpPr>
            <p:cNvPr id="15" name="Rectangle 17">
              <a:extLst>
                <a:ext uri="{FF2B5EF4-FFF2-40B4-BE49-F238E27FC236}">
                  <a16:creationId xmlns:a16="http://schemas.microsoft.com/office/drawing/2014/main" id="{637DABA9-FD01-5FEA-D66C-011A477546E5}"/>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一</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
        <p:nvSpPr>
          <p:cNvPr id="16" name="object 3">
            <a:extLst>
              <a:ext uri="{FF2B5EF4-FFF2-40B4-BE49-F238E27FC236}">
                <a16:creationId xmlns:a16="http://schemas.microsoft.com/office/drawing/2014/main" id="{D678EB26-934E-5CD4-1A51-7125BAF9ADD5}"/>
              </a:ext>
            </a:extLst>
          </p:cNvPr>
          <p:cNvSpPr/>
          <p:nvPr/>
        </p:nvSpPr>
        <p:spPr>
          <a:xfrm>
            <a:off x="519534" y="3341909"/>
            <a:ext cx="4287416" cy="1017500"/>
          </a:xfrm>
          <a:custGeom>
            <a:avLst/>
            <a:gdLst/>
            <a:ahLst/>
            <a:cxnLst/>
            <a:rect l="l" t="t" r="r" b="b"/>
            <a:pathLst>
              <a:path w="3066415" h="9906000">
                <a:moveTo>
                  <a:pt x="0" y="9905994"/>
                </a:moveTo>
                <a:lnTo>
                  <a:pt x="3066288" y="9905994"/>
                </a:lnTo>
                <a:lnTo>
                  <a:pt x="3066288" y="0"/>
                </a:lnTo>
                <a:lnTo>
                  <a:pt x="0" y="0"/>
                </a:lnTo>
                <a:lnTo>
                  <a:pt x="0" y="9905994"/>
                </a:lnTo>
                <a:close/>
              </a:path>
            </a:pathLst>
          </a:custGeom>
          <a:solidFill>
            <a:schemeClr val="bg1">
              <a:lumMod val="50000"/>
              <a:alpha val="74116"/>
            </a:schemeClr>
          </a:solidFill>
        </p:spPr>
        <p:txBody>
          <a:bodyPr wrap="square" lIns="0" tIns="0" rIns="0" bIns="0" rtlCol="0"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bg1"/>
                </a:solidFill>
                <a:latin typeface="+mn-ea"/>
              </a:rPr>
              <a:t>FIDATA</a:t>
            </a:r>
            <a:endParaRPr sz="2800" dirty="0">
              <a:solidFill>
                <a:schemeClr val="bg1"/>
              </a:solidFill>
              <a:latin typeface="+mn-ea"/>
            </a:endParaRPr>
          </a:p>
        </p:txBody>
      </p:sp>
      <p:grpSp>
        <p:nvGrpSpPr>
          <p:cNvPr id="17" name="组合 16">
            <a:extLst>
              <a:ext uri="{FF2B5EF4-FFF2-40B4-BE49-F238E27FC236}">
                <a16:creationId xmlns:a16="http://schemas.microsoft.com/office/drawing/2014/main" id="{A06FC479-5718-FDB6-2B46-33592054BC03}"/>
              </a:ext>
            </a:extLst>
          </p:cNvPr>
          <p:cNvGrpSpPr/>
          <p:nvPr/>
        </p:nvGrpSpPr>
        <p:grpSpPr>
          <a:xfrm>
            <a:off x="5355948" y="3553872"/>
            <a:ext cx="6035040" cy="652145"/>
            <a:chOff x="8497" y="8158"/>
            <a:chExt cx="9504" cy="1027"/>
          </a:xfrm>
          <a:solidFill>
            <a:schemeClr val="accent2"/>
          </a:solidFill>
        </p:grpSpPr>
        <p:sp>
          <p:nvSpPr>
            <p:cNvPr id="18" name="Rectangle 16">
              <a:extLst>
                <a:ext uri="{FF2B5EF4-FFF2-40B4-BE49-F238E27FC236}">
                  <a16:creationId xmlns:a16="http://schemas.microsoft.com/office/drawing/2014/main" id="{CCD7939E-FB43-78B1-3380-486FE2E53039}"/>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数据资产</a:t>
              </a:r>
            </a:p>
          </p:txBody>
        </p:sp>
        <p:sp>
          <p:nvSpPr>
            <p:cNvPr id="19" name="Rectangle 17">
              <a:extLst>
                <a:ext uri="{FF2B5EF4-FFF2-40B4-BE49-F238E27FC236}">
                  <a16:creationId xmlns:a16="http://schemas.microsoft.com/office/drawing/2014/main" id="{F96A3B5B-A7C4-32CD-0845-76FEA06E2729}"/>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四</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0" name="组合 19">
            <a:extLst>
              <a:ext uri="{FF2B5EF4-FFF2-40B4-BE49-F238E27FC236}">
                <a16:creationId xmlns:a16="http://schemas.microsoft.com/office/drawing/2014/main" id="{34521760-2752-0843-3F29-87F8D71E92FB}"/>
              </a:ext>
            </a:extLst>
          </p:cNvPr>
          <p:cNvGrpSpPr/>
          <p:nvPr/>
        </p:nvGrpSpPr>
        <p:grpSpPr>
          <a:xfrm>
            <a:off x="5364429" y="4359409"/>
            <a:ext cx="6035040" cy="652145"/>
            <a:chOff x="8497" y="8158"/>
            <a:chExt cx="9504" cy="1027"/>
          </a:xfrm>
          <a:solidFill>
            <a:schemeClr val="accent2"/>
          </a:solidFill>
        </p:grpSpPr>
        <p:sp>
          <p:nvSpPr>
            <p:cNvPr id="21" name="Rectangle 16">
              <a:extLst>
                <a:ext uri="{FF2B5EF4-FFF2-40B4-BE49-F238E27FC236}">
                  <a16:creationId xmlns:a16="http://schemas.microsoft.com/office/drawing/2014/main" id="{BDBD382A-90F2-ECE0-D39A-983FE8EDBA69}"/>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主数据管理</a:t>
              </a:r>
              <a:endParaRPr kumimoji="0" lang="zh-CN" altLang="en-US" sz="2400" b="1" i="0" u="none" strike="noStrike" kern="1200" cap="none" spc="0" normalizeH="0" baseline="0" noProof="0" dirty="0">
                <a:ln>
                  <a:noFill/>
                </a:ln>
                <a:solidFill>
                  <a:prstClr val="white"/>
                </a:solidFill>
                <a:effectLst/>
                <a:uLnTx/>
                <a:uFillTx/>
                <a:latin typeface="+mn-ea"/>
                <a:cs typeface="+mn-cs"/>
              </a:endParaRPr>
            </a:p>
          </p:txBody>
        </p:sp>
        <p:sp>
          <p:nvSpPr>
            <p:cNvPr id="22" name="Rectangle 17">
              <a:extLst>
                <a:ext uri="{FF2B5EF4-FFF2-40B4-BE49-F238E27FC236}">
                  <a16:creationId xmlns:a16="http://schemas.microsoft.com/office/drawing/2014/main" id="{5B2F6E10-E21C-260C-B25B-26F72805AA3E}"/>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五</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3" name="组合 22">
            <a:extLst>
              <a:ext uri="{FF2B5EF4-FFF2-40B4-BE49-F238E27FC236}">
                <a16:creationId xmlns:a16="http://schemas.microsoft.com/office/drawing/2014/main" id="{9566AB0D-D1FC-E527-CDDE-E47BDDA7EED7}"/>
              </a:ext>
            </a:extLst>
          </p:cNvPr>
          <p:cNvGrpSpPr/>
          <p:nvPr/>
        </p:nvGrpSpPr>
        <p:grpSpPr>
          <a:xfrm>
            <a:off x="5349296" y="5979591"/>
            <a:ext cx="6035040" cy="652145"/>
            <a:chOff x="8497" y="8158"/>
            <a:chExt cx="9504" cy="1027"/>
          </a:xfrm>
        </p:grpSpPr>
        <p:sp>
          <p:nvSpPr>
            <p:cNvPr id="24" name="Rectangle 16">
              <a:extLst>
                <a:ext uri="{FF2B5EF4-FFF2-40B4-BE49-F238E27FC236}">
                  <a16:creationId xmlns:a16="http://schemas.microsoft.com/office/drawing/2014/main" id="{AB667E84-A1F0-EE65-D599-07C9B7D5EC4F}"/>
                </a:ext>
              </a:extLst>
            </p:cNvPr>
            <p:cNvSpPr>
              <a:spLocks noChangeArrowheads="1"/>
            </p:cNvSpPr>
            <p:nvPr/>
          </p:nvSpPr>
          <p:spPr bwMode="blackWhite">
            <a:xfrm>
              <a:off x="9847" y="8158"/>
              <a:ext cx="8154" cy="1027"/>
            </a:xfrm>
            <a:prstGeom prst="rect">
              <a:avLst/>
            </a:prstGeom>
            <a:solidFill>
              <a:schemeClr val="bg1">
                <a:lumMod val="50000"/>
              </a:schemeClr>
            </a:solid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数据萃取</a:t>
              </a:r>
            </a:p>
          </p:txBody>
        </p:sp>
        <p:sp>
          <p:nvSpPr>
            <p:cNvPr id="25" name="Rectangle 17">
              <a:extLst>
                <a:ext uri="{FF2B5EF4-FFF2-40B4-BE49-F238E27FC236}">
                  <a16:creationId xmlns:a16="http://schemas.microsoft.com/office/drawing/2014/main" id="{B9800F29-A81A-6F07-DD0A-C8ED7F25DA98}"/>
                </a:ext>
              </a:extLst>
            </p:cNvPr>
            <p:cNvSpPr>
              <a:spLocks noChangeAspect="1" noChangeArrowheads="1"/>
            </p:cNvSpPr>
            <p:nvPr/>
          </p:nvSpPr>
          <p:spPr bwMode="blackWhite">
            <a:xfrm>
              <a:off x="8497" y="8158"/>
              <a:ext cx="1160" cy="1027"/>
            </a:xfrm>
            <a:prstGeom prst="rect">
              <a:avLst/>
            </a:prstGeom>
            <a:solidFill>
              <a:schemeClr val="bg1">
                <a:lumMod val="50000"/>
              </a:schemeClr>
            </a:solid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七</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6" name="组合 25">
            <a:extLst>
              <a:ext uri="{FF2B5EF4-FFF2-40B4-BE49-F238E27FC236}">
                <a16:creationId xmlns:a16="http://schemas.microsoft.com/office/drawing/2014/main" id="{337F59D3-1052-6707-BE07-E3BD1A6525F2}"/>
              </a:ext>
            </a:extLst>
          </p:cNvPr>
          <p:cNvGrpSpPr/>
          <p:nvPr/>
        </p:nvGrpSpPr>
        <p:grpSpPr>
          <a:xfrm>
            <a:off x="5349296" y="5174054"/>
            <a:ext cx="6035040" cy="652145"/>
            <a:chOff x="8497" y="8158"/>
            <a:chExt cx="9504" cy="1027"/>
          </a:xfrm>
          <a:solidFill>
            <a:schemeClr val="accent3"/>
          </a:solidFill>
        </p:grpSpPr>
        <p:sp>
          <p:nvSpPr>
            <p:cNvPr id="27" name="Rectangle 16">
              <a:extLst>
                <a:ext uri="{FF2B5EF4-FFF2-40B4-BE49-F238E27FC236}">
                  <a16:creationId xmlns:a16="http://schemas.microsoft.com/office/drawing/2014/main" id="{94EA1A5D-BE3C-B3B8-DE55-E116A0AB08A1}"/>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数据运维</a:t>
              </a:r>
            </a:p>
          </p:txBody>
        </p:sp>
        <p:sp>
          <p:nvSpPr>
            <p:cNvPr id="28" name="Rectangle 17">
              <a:extLst>
                <a:ext uri="{FF2B5EF4-FFF2-40B4-BE49-F238E27FC236}">
                  <a16:creationId xmlns:a16="http://schemas.microsoft.com/office/drawing/2014/main" id="{3FB9FB5C-4DFC-B9B4-C1D9-3083A3C4CAE1}"/>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六</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Tree>
    <p:extLst>
      <p:ext uri="{BB962C8B-B14F-4D97-AF65-F5344CB8AC3E}">
        <p14:creationId xmlns:p14="http://schemas.microsoft.com/office/powerpoint/2010/main" val="4257581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矩形: 圆角 162">
            <a:extLst>
              <a:ext uri="{FF2B5EF4-FFF2-40B4-BE49-F238E27FC236}">
                <a16:creationId xmlns:a16="http://schemas.microsoft.com/office/drawing/2014/main" id="{32860DBD-FA29-48B0-9E48-07F79EAEAD6A}"/>
              </a:ext>
            </a:extLst>
          </p:cNvPr>
          <p:cNvSpPr/>
          <p:nvPr/>
        </p:nvSpPr>
        <p:spPr bwMode="auto">
          <a:xfrm>
            <a:off x="6200285" y="3131558"/>
            <a:ext cx="5741417" cy="1559718"/>
          </a:xfrm>
          <a:prstGeom prst="roundRect">
            <a:avLst/>
          </a:prstGeom>
          <a:ln>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zh-CN" altLang="en-US" sz="2000" dirty="0">
                <a:solidFill>
                  <a:srgbClr val="39C4B6"/>
                </a:solidFill>
              </a:rPr>
              <a:t>数据之“理”</a:t>
            </a:r>
          </a:p>
        </p:txBody>
      </p:sp>
      <p:sp>
        <p:nvSpPr>
          <p:cNvPr id="162" name="矩形: 圆角 161">
            <a:extLst>
              <a:ext uri="{FF2B5EF4-FFF2-40B4-BE49-F238E27FC236}">
                <a16:creationId xmlns:a16="http://schemas.microsoft.com/office/drawing/2014/main" id="{94881C7A-3818-428F-9C21-25759AB49EA9}"/>
              </a:ext>
            </a:extLst>
          </p:cNvPr>
          <p:cNvSpPr/>
          <p:nvPr/>
        </p:nvSpPr>
        <p:spPr bwMode="auto">
          <a:xfrm>
            <a:off x="795830" y="3142071"/>
            <a:ext cx="5006378" cy="1559718"/>
          </a:xfrm>
          <a:prstGeom prst="roundRect">
            <a:avLst/>
          </a:prstGeom>
          <a:ln>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zh-CN" altLang="en-US" sz="2000" dirty="0">
                <a:solidFill>
                  <a:srgbClr val="FF4073"/>
                </a:solidFill>
              </a:rPr>
              <a:t>数据之“治”</a:t>
            </a:r>
          </a:p>
        </p:txBody>
      </p:sp>
      <p:sp>
        <p:nvSpPr>
          <p:cNvPr id="123" name="矩形: 圆角 122">
            <a:extLst>
              <a:ext uri="{FF2B5EF4-FFF2-40B4-BE49-F238E27FC236}">
                <a16:creationId xmlns:a16="http://schemas.microsoft.com/office/drawing/2014/main" id="{C1387FEA-BEF8-4D9B-8F71-55BD60E8D605}"/>
              </a:ext>
            </a:extLst>
          </p:cNvPr>
          <p:cNvSpPr/>
          <p:nvPr/>
        </p:nvSpPr>
        <p:spPr bwMode="auto">
          <a:xfrm>
            <a:off x="795831" y="4961795"/>
            <a:ext cx="11145872" cy="1737002"/>
          </a:xfrm>
          <a:prstGeom prst="roundRect">
            <a:avLst/>
          </a:prstGeom>
          <a:ln>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zh-CN" altLang="en-US" sz="2000" dirty="0">
                <a:solidFill>
                  <a:schemeClr val="tx1"/>
                </a:solidFill>
              </a:rPr>
              <a:t>数据运维</a:t>
            </a:r>
          </a:p>
        </p:txBody>
      </p:sp>
      <p:sp>
        <p:nvSpPr>
          <p:cNvPr id="5" name="矩形: 圆角 4">
            <a:extLst>
              <a:ext uri="{FF2B5EF4-FFF2-40B4-BE49-F238E27FC236}">
                <a16:creationId xmlns:a16="http://schemas.microsoft.com/office/drawing/2014/main" id="{93B68D31-4DEA-47A2-BA0A-A2085BD9C0BD}"/>
              </a:ext>
            </a:extLst>
          </p:cNvPr>
          <p:cNvSpPr/>
          <p:nvPr/>
        </p:nvSpPr>
        <p:spPr bwMode="auto">
          <a:xfrm>
            <a:off x="502610" y="1158383"/>
            <a:ext cx="11566893" cy="1377352"/>
          </a:xfrm>
          <a:prstGeom prst="roundRect">
            <a:avLst/>
          </a:prstGeom>
          <a:ln>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6630" rIns="0" bIns="46630" numCol="1" rtlCol="0" anchor="t" anchorCtr="0" compatLnSpc="1">
            <a:prstTxWarp prst="textNoShape">
              <a:avLst/>
            </a:prstTxWarp>
          </a:bodyPr>
          <a:lstStyle/>
          <a:p>
            <a:pPr algn="ctr" defTabSz="932293" fontAlgn="base">
              <a:spcBef>
                <a:spcPct val="0"/>
              </a:spcBef>
              <a:spcAft>
                <a:spcPct val="0"/>
              </a:spcAft>
            </a:pPr>
            <a:r>
              <a:rPr lang="zh-CN" altLang="en-US" sz="2000" dirty="0">
                <a:solidFill>
                  <a:schemeClr val="tx1">
                    <a:lumMod val="75000"/>
                  </a:schemeClr>
                </a:solidFill>
              </a:rPr>
              <a:t>数据处理及消费</a:t>
            </a:r>
          </a:p>
        </p:txBody>
      </p:sp>
      <p:sp>
        <p:nvSpPr>
          <p:cNvPr id="2" name="标题 1">
            <a:extLst>
              <a:ext uri="{FF2B5EF4-FFF2-40B4-BE49-F238E27FC236}">
                <a16:creationId xmlns:a16="http://schemas.microsoft.com/office/drawing/2014/main" id="{ACC2A21B-818B-4AE0-AC2F-1CE39B2AFBC7}"/>
              </a:ext>
            </a:extLst>
          </p:cNvPr>
          <p:cNvSpPr>
            <a:spLocks noGrp="1"/>
          </p:cNvSpPr>
          <p:nvPr>
            <p:ph type="title"/>
          </p:nvPr>
        </p:nvSpPr>
        <p:spPr/>
        <p:txBody>
          <a:bodyPr vert="horz" wrap="square" lIns="93250" tIns="46628" rIns="93250" bIns="46628" rtlCol="0" anchor="ctr">
            <a:normAutofit/>
          </a:bodyPr>
          <a:lstStyle/>
          <a:p>
            <a:r>
              <a:rPr lang="zh-CN" altLang="en-US">
                <a:latin typeface="Microsoft YaHei" panose="020B0503020204020204" pitchFamily="34" charset="-122"/>
                <a:ea typeface="Microsoft YaHei" panose="020B0503020204020204" pitchFamily="34" charset="-122"/>
              </a:rPr>
              <a:t>数据治理</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实现数据真正可用的基础是数据质量的提升</a:t>
            </a:r>
          </a:p>
        </p:txBody>
      </p:sp>
      <p:sp>
        <p:nvSpPr>
          <p:cNvPr id="51" name="矩形: 圆角 50">
            <a:extLst>
              <a:ext uri="{FF2B5EF4-FFF2-40B4-BE49-F238E27FC236}">
                <a16:creationId xmlns:a16="http://schemas.microsoft.com/office/drawing/2014/main" id="{9144D9F9-434C-4C2E-97CB-CE88B787B697}"/>
              </a:ext>
            </a:extLst>
          </p:cNvPr>
          <p:cNvSpPr/>
          <p:nvPr/>
        </p:nvSpPr>
        <p:spPr bwMode="auto">
          <a:xfrm>
            <a:off x="595897" y="1697217"/>
            <a:ext cx="2288637" cy="733030"/>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b" anchorCtr="0" compatLnSpc="1">
            <a:prstTxWarp prst="textNoShape">
              <a:avLst/>
            </a:prstTxWarp>
          </a:bodyPr>
          <a:lstStyle/>
          <a:p>
            <a:pPr algn="ctr" defTabSz="932293" fontAlgn="base">
              <a:spcBef>
                <a:spcPct val="0"/>
              </a:spcBef>
              <a:spcAft>
                <a:spcPct val="0"/>
              </a:spcAft>
            </a:pPr>
            <a:r>
              <a:rPr lang="zh-CN" altLang="en-US" sz="1399" dirty="0">
                <a:ln w="0"/>
                <a:solidFill>
                  <a:schemeClr val="bg1">
                    <a:lumMod val="95000"/>
                  </a:schemeClr>
                </a:solidFill>
                <a:effectLst>
                  <a:outerShdw blurRad="38100" dist="25400" dir="5400000" algn="ctr" rotWithShape="0">
                    <a:srgbClr val="6E747A">
                      <a:alpha val="43000"/>
                    </a:srgbClr>
                  </a:outerShdw>
                </a:effectLst>
              </a:rPr>
              <a:t>接入</a:t>
            </a:r>
            <a:endParaRPr lang="en-US" altLang="zh-CN" sz="1399" dirty="0">
              <a:ln w="0"/>
              <a:solidFill>
                <a:schemeClr val="bg1">
                  <a:lumMod val="95000"/>
                </a:schemeClr>
              </a:solidFill>
              <a:effectLst>
                <a:outerShdw blurRad="38100" dist="25400" dir="5400000" algn="ctr" rotWithShape="0">
                  <a:srgbClr val="6E747A">
                    <a:alpha val="43000"/>
                  </a:srgbClr>
                </a:outerShdw>
              </a:effectLst>
            </a:endParaRPr>
          </a:p>
        </p:txBody>
      </p:sp>
      <p:sp>
        <p:nvSpPr>
          <p:cNvPr id="52" name="矩形: 圆角 51">
            <a:extLst>
              <a:ext uri="{FF2B5EF4-FFF2-40B4-BE49-F238E27FC236}">
                <a16:creationId xmlns:a16="http://schemas.microsoft.com/office/drawing/2014/main" id="{509A20BA-EE4C-43CA-9DA6-77D1B21FB85E}"/>
              </a:ext>
            </a:extLst>
          </p:cNvPr>
          <p:cNvSpPr/>
          <p:nvPr/>
        </p:nvSpPr>
        <p:spPr bwMode="auto">
          <a:xfrm>
            <a:off x="3000567" y="1697217"/>
            <a:ext cx="1341629" cy="733030"/>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b" anchorCtr="0" compatLnSpc="1">
            <a:prstTxWarp prst="textNoShape">
              <a:avLst/>
            </a:prstTxWarp>
          </a:bodyPr>
          <a:lstStyle/>
          <a:p>
            <a:pPr algn="ctr" defTabSz="932293" fontAlgn="base">
              <a:spcBef>
                <a:spcPct val="0"/>
              </a:spcBef>
              <a:spcAft>
                <a:spcPct val="0"/>
              </a:spcAft>
            </a:pPr>
            <a:endParaRPr lang="en-US" altLang="zh-CN" sz="1399">
              <a:ln w="0"/>
              <a:solidFill>
                <a:schemeClr val="bg1">
                  <a:lumMod val="95000"/>
                </a:schemeClr>
              </a:solidFill>
              <a:effectLst>
                <a:outerShdw blurRad="38100" dist="25400" dir="5400000" algn="ctr" rotWithShape="0">
                  <a:srgbClr val="6E747A">
                    <a:alpha val="43000"/>
                  </a:srgbClr>
                </a:outerShdw>
              </a:effectLst>
            </a:endParaRPr>
          </a:p>
          <a:p>
            <a:pPr algn="ctr" defTabSz="932293" fontAlgn="base">
              <a:spcBef>
                <a:spcPct val="0"/>
              </a:spcBef>
              <a:spcAft>
                <a:spcPct val="0"/>
              </a:spcAft>
            </a:pPr>
            <a:r>
              <a:rPr lang="zh-CN" altLang="en-US" sz="1399">
                <a:ln w="0"/>
                <a:solidFill>
                  <a:schemeClr val="bg1">
                    <a:lumMod val="95000"/>
                  </a:schemeClr>
                </a:solidFill>
                <a:effectLst>
                  <a:outerShdw blurRad="38100" dist="25400" dir="5400000" algn="ctr" rotWithShape="0">
                    <a:srgbClr val="6E747A">
                      <a:alpha val="43000"/>
                    </a:srgbClr>
                  </a:outerShdw>
                </a:effectLst>
              </a:rPr>
              <a:t>存储</a:t>
            </a:r>
            <a:endParaRPr lang="zh-CN" altLang="en-US" sz="1399" dirty="0">
              <a:ln w="0"/>
              <a:solidFill>
                <a:schemeClr val="bg1">
                  <a:lumMod val="95000"/>
                </a:schemeClr>
              </a:solidFill>
              <a:effectLst>
                <a:outerShdw blurRad="38100" dist="25400" dir="5400000" algn="ctr" rotWithShape="0">
                  <a:srgbClr val="6E747A">
                    <a:alpha val="43000"/>
                  </a:srgbClr>
                </a:outerShdw>
              </a:effectLst>
            </a:endParaRPr>
          </a:p>
        </p:txBody>
      </p:sp>
      <p:sp>
        <p:nvSpPr>
          <p:cNvPr id="53" name="矩形: 圆角 52">
            <a:extLst>
              <a:ext uri="{FF2B5EF4-FFF2-40B4-BE49-F238E27FC236}">
                <a16:creationId xmlns:a16="http://schemas.microsoft.com/office/drawing/2014/main" id="{2B6F5268-E967-48C1-8240-43116CD73DC1}"/>
              </a:ext>
            </a:extLst>
          </p:cNvPr>
          <p:cNvSpPr/>
          <p:nvPr/>
        </p:nvSpPr>
        <p:spPr bwMode="auto">
          <a:xfrm>
            <a:off x="4439952" y="1697217"/>
            <a:ext cx="2457610" cy="733030"/>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b" anchorCtr="0" compatLnSpc="1">
            <a:prstTxWarp prst="textNoShape">
              <a:avLst/>
            </a:prstTxWarp>
          </a:bodyPr>
          <a:lstStyle/>
          <a:p>
            <a:pPr algn="ctr" defTabSz="932293" fontAlgn="base">
              <a:spcBef>
                <a:spcPct val="0"/>
              </a:spcBef>
              <a:spcAft>
                <a:spcPct val="0"/>
              </a:spcAft>
            </a:pPr>
            <a:endParaRPr lang="en-US" altLang="zh-CN" sz="1399">
              <a:ln w="0"/>
              <a:solidFill>
                <a:schemeClr val="bg1">
                  <a:lumMod val="95000"/>
                </a:schemeClr>
              </a:solidFill>
              <a:effectLst>
                <a:outerShdw blurRad="38100" dist="25400" dir="5400000" algn="ctr" rotWithShape="0">
                  <a:srgbClr val="6E747A">
                    <a:alpha val="43000"/>
                  </a:srgbClr>
                </a:outerShdw>
              </a:effectLst>
            </a:endParaRPr>
          </a:p>
          <a:p>
            <a:pPr algn="ctr" defTabSz="932293" fontAlgn="base">
              <a:spcBef>
                <a:spcPct val="0"/>
              </a:spcBef>
              <a:spcAft>
                <a:spcPct val="0"/>
              </a:spcAft>
            </a:pPr>
            <a:r>
              <a:rPr lang="zh-CN" altLang="en-US" sz="1399">
                <a:ln w="0"/>
                <a:solidFill>
                  <a:schemeClr val="bg1">
                    <a:lumMod val="95000"/>
                  </a:schemeClr>
                </a:solidFill>
                <a:effectLst>
                  <a:outerShdw blurRad="38100" dist="25400" dir="5400000" algn="ctr" rotWithShape="0">
                    <a:srgbClr val="6E747A">
                      <a:alpha val="43000"/>
                    </a:srgbClr>
                  </a:outerShdw>
                </a:effectLst>
              </a:rPr>
              <a:t>分析</a:t>
            </a:r>
            <a:endParaRPr lang="zh-CN" altLang="en-US" sz="1399" dirty="0">
              <a:ln w="0"/>
              <a:solidFill>
                <a:schemeClr val="bg1">
                  <a:lumMod val="95000"/>
                </a:schemeClr>
              </a:solidFill>
              <a:effectLst>
                <a:outerShdw blurRad="38100" dist="25400" dir="5400000" algn="ctr" rotWithShape="0">
                  <a:srgbClr val="6E747A">
                    <a:alpha val="43000"/>
                  </a:srgbClr>
                </a:outerShdw>
              </a:effectLst>
            </a:endParaRPr>
          </a:p>
        </p:txBody>
      </p:sp>
      <p:sp>
        <p:nvSpPr>
          <p:cNvPr id="54" name="矩形: 圆角 53">
            <a:extLst>
              <a:ext uri="{FF2B5EF4-FFF2-40B4-BE49-F238E27FC236}">
                <a16:creationId xmlns:a16="http://schemas.microsoft.com/office/drawing/2014/main" id="{0D67EA42-6E6E-4DBF-99E8-7756A2756BA8}"/>
              </a:ext>
            </a:extLst>
          </p:cNvPr>
          <p:cNvSpPr/>
          <p:nvPr/>
        </p:nvSpPr>
        <p:spPr bwMode="auto">
          <a:xfrm>
            <a:off x="6974657" y="1697217"/>
            <a:ext cx="4959209" cy="733030"/>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b" anchorCtr="0" compatLnSpc="1">
            <a:prstTxWarp prst="textNoShape">
              <a:avLst/>
            </a:prstTxWarp>
          </a:bodyPr>
          <a:lstStyle/>
          <a:p>
            <a:pPr algn="ctr" defTabSz="932293" fontAlgn="base">
              <a:spcBef>
                <a:spcPct val="0"/>
              </a:spcBef>
              <a:spcAft>
                <a:spcPct val="0"/>
              </a:spcAft>
            </a:pPr>
            <a:endParaRPr lang="en-US" altLang="zh-CN" sz="1399">
              <a:ln w="0"/>
              <a:solidFill>
                <a:schemeClr val="bg1">
                  <a:lumMod val="95000"/>
                </a:schemeClr>
              </a:solidFill>
              <a:effectLst>
                <a:outerShdw blurRad="38100" dist="25400" dir="5400000" algn="ctr" rotWithShape="0">
                  <a:srgbClr val="6E747A">
                    <a:alpha val="43000"/>
                  </a:srgbClr>
                </a:outerShdw>
              </a:effectLst>
            </a:endParaRPr>
          </a:p>
          <a:p>
            <a:pPr algn="ctr" defTabSz="932293" fontAlgn="base">
              <a:spcBef>
                <a:spcPct val="0"/>
              </a:spcBef>
              <a:spcAft>
                <a:spcPct val="0"/>
              </a:spcAft>
            </a:pPr>
            <a:r>
              <a:rPr lang="zh-CN" altLang="en-US" sz="1399">
                <a:ln w="0"/>
                <a:solidFill>
                  <a:schemeClr val="bg1">
                    <a:lumMod val="95000"/>
                  </a:schemeClr>
                </a:solidFill>
                <a:effectLst>
                  <a:outerShdw blurRad="38100" dist="25400" dir="5400000" algn="ctr" rotWithShape="0">
                    <a:srgbClr val="6E747A">
                      <a:alpha val="43000"/>
                    </a:srgbClr>
                  </a:outerShdw>
                </a:effectLst>
              </a:rPr>
              <a:t>消费</a:t>
            </a:r>
            <a:endParaRPr lang="zh-CN" altLang="en-US" sz="1399" dirty="0">
              <a:ln w="0"/>
              <a:solidFill>
                <a:schemeClr val="bg1">
                  <a:lumMod val="95000"/>
                </a:schemeClr>
              </a:solidFill>
              <a:effectLst>
                <a:outerShdw blurRad="38100" dist="25400" dir="5400000" algn="ctr" rotWithShape="0">
                  <a:srgbClr val="6E747A">
                    <a:alpha val="43000"/>
                  </a:srgbClr>
                </a:outerShdw>
              </a:effectLst>
            </a:endParaRPr>
          </a:p>
        </p:txBody>
      </p:sp>
      <p:pic>
        <p:nvPicPr>
          <p:cNvPr id="55" name="Graphic 102">
            <a:extLst>
              <a:ext uri="{FF2B5EF4-FFF2-40B4-BE49-F238E27FC236}">
                <a16:creationId xmlns:a16="http://schemas.microsoft.com/office/drawing/2014/main" id="{09A076AE-F1E0-4281-9725-49A359B564C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232248" y="1712338"/>
            <a:ext cx="429552" cy="429552"/>
          </a:xfrm>
          <a:prstGeom prst="rect">
            <a:avLst/>
          </a:prstGeom>
        </p:spPr>
      </p:pic>
      <p:pic>
        <p:nvPicPr>
          <p:cNvPr id="56" name="Graphic 108">
            <a:extLst>
              <a:ext uri="{FF2B5EF4-FFF2-40B4-BE49-F238E27FC236}">
                <a16:creationId xmlns:a16="http://schemas.microsoft.com/office/drawing/2014/main" id="{22D2E0C9-4863-4D01-84F4-7944E0537758}"/>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64858" y="1773019"/>
            <a:ext cx="337351" cy="371831"/>
          </a:xfrm>
          <a:prstGeom prst="rect">
            <a:avLst/>
          </a:prstGeom>
        </p:spPr>
      </p:pic>
      <p:pic>
        <p:nvPicPr>
          <p:cNvPr id="57" name="Graphic 113">
            <a:extLst>
              <a:ext uri="{FF2B5EF4-FFF2-40B4-BE49-F238E27FC236}">
                <a16:creationId xmlns:a16="http://schemas.microsoft.com/office/drawing/2014/main" id="{083061CD-5B93-4640-A743-E0E89FD284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520413" y="1754228"/>
            <a:ext cx="411445" cy="332567"/>
          </a:xfrm>
          <a:prstGeom prst="rect">
            <a:avLst/>
          </a:prstGeom>
        </p:spPr>
      </p:pic>
      <p:pic>
        <p:nvPicPr>
          <p:cNvPr id="58" name="Graphic 52">
            <a:extLst>
              <a:ext uri="{FF2B5EF4-FFF2-40B4-BE49-F238E27FC236}">
                <a16:creationId xmlns:a16="http://schemas.microsoft.com/office/drawing/2014/main" id="{53FB7B8B-1AB5-4129-B7FB-72A9C6F9C82F}"/>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538658" y="1748176"/>
            <a:ext cx="355710" cy="366876"/>
          </a:xfrm>
          <a:prstGeom prst="rect">
            <a:avLst/>
          </a:prstGeom>
        </p:spPr>
      </p:pic>
      <p:pic>
        <p:nvPicPr>
          <p:cNvPr id="68" name="Graphic 52">
            <a:extLst>
              <a:ext uri="{FF2B5EF4-FFF2-40B4-BE49-F238E27FC236}">
                <a16:creationId xmlns:a16="http://schemas.microsoft.com/office/drawing/2014/main" id="{FB3865BE-5764-4EF9-9161-4A27A4DD6E34}"/>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315625" y="5024715"/>
            <a:ext cx="353133" cy="365205"/>
          </a:xfrm>
          <a:prstGeom prst="rect">
            <a:avLst/>
          </a:prstGeom>
        </p:spPr>
      </p:pic>
      <p:sp>
        <p:nvSpPr>
          <p:cNvPr id="97" name="矩形: 圆角 96">
            <a:extLst>
              <a:ext uri="{FF2B5EF4-FFF2-40B4-BE49-F238E27FC236}">
                <a16:creationId xmlns:a16="http://schemas.microsoft.com/office/drawing/2014/main" id="{051A8C8B-2342-4CCB-ABA4-2AD6A7E6A4C4}"/>
              </a:ext>
            </a:extLst>
          </p:cNvPr>
          <p:cNvSpPr/>
          <p:nvPr/>
        </p:nvSpPr>
        <p:spPr bwMode="auto">
          <a:xfrm>
            <a:off x="1283387" y="5660439"/>
            <a:ext cx="1492825" cy="763913"/>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zh-CN" altLang="en-US" sz="1399" dirty="0">
                <a:gradFill>
                  <a:gsLst>
                    <a:gs pos="0">
                      <a:srgbClr val="FFFFFF"/>
                    </a:gs>
                    <a:gs pos="100000">
                      <a:srgbClr val="FFFFFF"/>
                    </a:gs>
                  </a:gsLst>
                  <a:lin ang="5400000" scaled="0"/>
                </a:gradFill>
              </a:rPr>
              <a:t>数据质量</a:t>
            </a:r>
          </a:p>
        </p:txBody>
      </p:sp>
      <p:sp>
        <p:nvSpPr>
          <p:cNvPr id="112" name="矩形: 圆角 111">
            <a:extLst>
              <a:ext uri="{FF2B5EF4-FFF2-40B4-BE49-F238E27FC236}">
                <a16:creationId xmlns:a16="http://schemas.microsoft.com/office/drawing/2014/main" id="{4A0EE37B-E451-4B6E-A057-236FF7160C72}"/>
              </a:ext>
            </a:extLst>
          </p:cNvPr>
          <p:cNvSpPr/>
          <p:nvPr/>
        </p:nvSpPr>
        <p:spPr bwMode="auto">
          <a:xfrm>
            <a:off x="5025110" y="5660439"/>
            <a:ext cx="1554196" cy="763913"/>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zh-CN" altLang="en-US" sz="1399" dirty="0">
                <a:gradFill>
                  <a:gsLst>
                    <a:gs pos="0">
                      <a:srgbClr val="FFFFFF"/>
                    </a:gs>
                    <a:gs pos="100000">
                      <a:srgbClr val="FFFFFF"/>
                    </a:gs>
                  </a:gsLst>
                  <a:lin ang="5400000" scaled="0"/>
                </a:gradFill>
              </a:rPr>
              <a:t>数据安全</a:t>
            </a:r>
          </a:p>
        </p:txBody>
      </p:sp>
      <p:sp>
        <p:nvSpPr>
          <p:cNvPr id="113" name="矩形: 圆角 112">
            <a:extLst>
              <a:ext uri="{FF2B5EF4-FFF2-40B4-BE49-F238E27FC236}">
                <a16:creationId xmlns:a16="http://schemas.microsoft.com/office/drawing/2014/main" id="{DA6374C2-4F1B-422D-8B85-099D39DA2F89}"/>
              </a:ext>
            </a:extLst>
          </p:cNvPr>
          <p:cNvSpPr/>
          <p:nvPr/>
        </p:nvSpPr>
        <p:spPr bwMode="auto">
          <a:xfrm>
            <a:off x="9189715" y="5644830"/>
            <a:ext cx="1566608" cy="763913"/>
          </a:xfrm>
          <a:prstGeom prst="roundRect">
            <a:avLst/>
          </a:prstGeom>
          <a:solidFill>
            <a:srgbClr val="2A57E8"/>
          </a:solidFill>
          <a:ln>
            <a:solidFill>
              <a:srgbClr val="2A57E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zh-CN" altLang="en-US" sz="1399" dirty="0">
                <a:gradFill>
                  <a:gsLst>
                    <a:gs pos="0">
                      <a:srgbClr val="FFFFFF"/>
                    </a:gs>
                    <a:gs pos="100000">
                      <a:srgbClr val="FFFFFF"/>
                    </a:gs>
                  </a:gsLst>
                  <a:lin ang="5400000" scaled="0"/>
                </a:gradFill>
              </a:rPr>
              <a:t>运维监控</a:t>
            </a:r>
          </a:p>
        </p:txBody>
      </p:sp>
      <p:sp>
        <p:nvSpPr>
          <p:cNvPr id="126" name="TextBox 3">
            <a:extLst>
              <a:ext uri="{FF2B5EF4-FFF2-40B4-BE49-F238E27FC236}">
                <a16:creationId xmlns:a16="http://schemas.microsoft.com/office/drawing/2014/main" id="{9A92AC7C-FC30-4754-B830-5E11613B9059}"/>
              </a:ext>
            </a:extLst>
          </p:cNvPr>
          <p:cNvSpPr txBox="1">
            <a:spLocks/>
          </p:cNvSpPr>
          <p:nvPr/>
        </p:nvSpPr>
        <p:spPr>
          <a:xfrm>
            <a:off x="1482896" y="3686959"/>
            <a:ext cx="1015787" cy="311824"/>
          </a:xfrm>
          <a:prstGeom prst="roundRect">
            <a:avLst/>
          </a:prstGeom>
          <a:solidFill>
            <a:srgbClr val="FF4073"/>
          </a:solidFill>
          <a:ln w="3175" cap="flat" cmpd="sng" algn="ctr">
            <a:solidFill>
              <a:srgbClr val="FF4073"/>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6623" tIns="46623" rIns="0" bIns="46623" numCol="1" rtlCol="0" anchor="b" anchorCtr="0" compatLnSpc="1">
            <a:prstTxWarp prst="textNoShape">
              <a:avLst/>
            </a:prstTxWarp>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gn="ctr" defTabSz="932418">
              <a:defRPr/>
            </a:pPr>
            <a:r>
              <a:rPr lang="zh-CN" altLang="en-US" sz="1428" kern="0" dirty="0">
                <a:latin typeface="Arial" panose="020B0604020202020204" pitchFamily="34" charset="0"/>
                <a:cs typeface="Arial" panose="020B0604020202020204" pitchFamily="34" charset="0"/>
              </a:rPr>
              <a:t>稳定性</a:t>
            </a:r>
            <a:endParaRPr lang="en-US" sz="1428" kern="0" dirty="0">
              <a:latin typeface="Arial" panose="020B0604020202020204" pitchFamily="34" charset="0"/>
              <a:cs typeface="Arial" panose="020B0604020202020204" pitchFamily="34" charset="0"/>
            </a:endParaRPr>
          </a:p>
        </p:txBody>
      </p:sp>
      <p:sp>
        <p:nvSpPr>
          <p:cNvPr id="152" name="TextBox 3">
            <a:extLst>
              <a:ext uri="{FF2B5EF4-FFF2-40B4-BE49-F238E27FC236}">
                <a16:creationId xmlns:a16="http://schemas.microsoft.com/office/drawing/2014/main" id="{0A0BBA41-5AA5-4275-93E2-19073C57FAEE}"/>
              </a:ext>
            </a:extLst>
          </p:cNvPr>
          <p:cNvSpPr txBox="1">
            <a:spLocks/>
          </p:cNvSpPr>
          <p:nvPr/>
        </p:nvSpPr>
        <p:spPr>
          <a:xfrm>
            <a:off x="2606666" y="3686959"/>
            <a:ext cx="1015787" cy="311824"/>
          </a:xfrm>
          <a:prstGeom prst="roundRect">
            <a:avLst/>
          </a:prstGeom>
          <a:solidFill>
            <a:srgbClr val="FF4073"/>
          </a:solidFill>
          <a:ln w="3175" cap="flat" cmpd="sng" algn="ctr">
            <a:solidFill>
              <a:srgbClr val="FF4073"/>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6623" tIns="46623" rIns="0" bIns="46623" numCol="1" rtlCol="0" anchor="b" anchorCtr="0" compatLnSpc="1">
            <a:prstTxWarp prst="textNoShape">
              <a:avLst/>
            </a:prstTxWarp>
          </a:bodyPr>
          <a:lstStyle>
            <a:defPPr>
              <a:defRPr lang="en-US"/>
            </a:defPPr>
            <a:lvl1pPr algn="ctr" defTabSz="932597">
              <a:defRPr sz="1428" b="0" kern="0">
                <a:solidFill>
                  <a:schemeClr val="bg1"/>
                </a:solidFill>
                <a:latin typeface="Arial" panose="020B0604020202020204" pitchFamily="34" charset="0"/>
                <a:ea typeface="Segoe UI" pitchFamily="34" charset="0"/>
                <a:cs typeface="Arial" panose="020B0604020202020204" pitchFamily="34" charset="0"/>
              </a:defRPr>
            </a:lvl1pPr>
          </a:lstStyle>
          <a:p>
            <a:r>
              <a:rPr lang="zh-CN" altLang="en-US" dirty="0"/>
              <a:t>准确性</a:t>
            </a:r>
            <a:endParaRPr lang="en-US" dirty="0"/>
          </a:p>
        </p:txBody>
      </p:sp>
      <p:sp>
        <p:nvSpPr>
          <p:cNvPr id="153" name="TextBox 3">
            <a:extLst>
              <a:ext uri="{FF2B5EF4-FFF2-40B4-BE49-F238E27FC236}">
                <a16:creationId xmlns:a16="http://schemas.microsoft.com/office/drawing/2014/main" id="{619DB3AF-16AB-4862-993F-CF6E4EDA54AD}"/>
              </a:ext>
            </a:extLst>
          </p:cNvPr>
          <p:cNvSpPr txBox="1">
            <a:spLocks/>
          </p:cNvSpPr>
          <p:nvPr/>
        </p:nvSpPr>
        <p:spPr>
          <a:xfrm>
            <a:off x="3730438" y="3686959"/>
            <a:ext cx="1015787" cy="311824"/>
          </a:xfrm>
          <a:prstGeom prst="roundRect">
            <a:avLst/>
          </a:prstGeom>
          <a:solidFill>
            <a:srgbClr val="FF4073"/>
          </a:solidFill>
          <a:ln w="3175" cap="flat" cmpd="sng" algn="ctr">
            <a:solidFill>
              <a:srgbClr val="FF4073"/>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6623" tIns="46623" rIns="0" bIns="46623" numCol="1" rtlCol="0" anchor="b" anchorCtr="0" compatLnSpc="1">
            <a:prstTxWarp prst="textNoShape">
              <a:avLst/>
            </a:prstTxWarp>
          </a:bodyPr>
          <a:lstStyle>
            <a:defPPr>
              <a:defRPr lang="en-US"/>
            </a:defPPr>
            <a:lvl1pPr algn="ctr" defTabSz="932597">
              <a:defRPr sz="1428" b="0" kern="0">
                <a:solidFill>
                  <a:schemeClr val="bg1"/>
                </a:solidFill>
                <a:latin typeface="Arial" panose="020B0604020202020204" pitchFamily="34" charset="0"/>
                <a:ea typeface="Segoe UI" pitchFamily="34" charset="0"/>
                <a:cs typeface="Arial" panose="020B0604020202020204" pitchFamily="34" charset="0"/>
              </a:defRPr>
            </a:lvl1pPr>
          </a:lstStyle>
          <a:p>
            <a:r>
              <a:rPr lang="zh-CN" altLang="en-US" dirty="0"/>
              <a:t>一致性</a:t>
            </a:r>
            <a:endParaRPr lang="en-US" dirty="0"/>
          </a:p>
        </p:txBody>
      </p:sp>
      <p:sp>
        <p:nvSpPr>
          <p:cNvPr id="154" name="TextBox 3">
            <a:extLst>
              <a:ext uri="{FF2B5EF4-FFF2-40B4-BE49-F238E27FC236}">
                <a16:creationId xmlns:a16="http://schemas.microsoft.com/office/drawing/2014/main" id="{A9299AD7-A004-4709-916F-5662F0078BF6}"/>
              </a:ext>
            </a:extLst>
          </p:cNvPr>
          <p:cNvSpPr txBox="1">
            <a:spLocks/>
          </p:cNvSpPr>
          <p:nvPr/>
        </p:nvSpPr>
        <p:spPr>
          <a:xfrm>
            <a:off x="1482895" y="4106768"/>
            <a:ext cx="1535432" cy="311824"/>
          </a:xfrm>
          <a:prstGeom prst="roundRect">
            <a:avLst/>
          </a:prstGeom>
          <a:solidFill>
            <a:srgbClr val="FF4073"/>
          </a:solidFill>
          <a:ln w="3175" cap="flat" cmpd="sng" algn="ctr">
            <a:solidFill>
              <a:srgbClr val="FF4073"/>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6623" tIns="46623" rIns="0" bIns="46623" numCol="1" rtlCol="0" anchor="b" anchorCtr="0" compatLnSpc="1">
            <a:prstTxWarp prst="textNoShape">
              <a:avLst/>
            </a:prstTxWarp>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gn="ctr" defTabSz="932418">
              <a:defRPr/>
            </a:pPr>
            <a:r>
              <a:rPr lang="zh-CN" altLang="en-US" sz="1428" kern="0" dirty="0">
                <a:latin typeface="Arial" panose="020B0604020202020204" pitchFamily="34" charset="0"/>
                <a:cs typeface="Arial" panose="020B0604020202020204" pitchFamily="34" charset="0"/>
              </a:rPr>
              <a:t>数据生命周期性</a:t>
            </a:r>
            <a:endParaRPr lang="en-US" sz="1428" kern="0" dirty="0">
              <a:latin typeface="Arial" panose="020B0604020202020204" pitchFamily="34" charset="0"/>
              <a:cs typeface="Arial" panose="020B0604020202020204" pitchFamily="34" charset="0"/>
            </a:endParaRPr>
          </a:p>
        </p:txBody>
      </p:sp>
      <p:sp>
        <p:nvSpPr>
          <p:cNvPr id="155" name="TextBox 3">
            <a:extLst>
              <a:ext uri="{FF2B5EF4-FFF2-40B4-BE49-F238E27FC236}">
                <a16:creationId xmlns:a16="http://schemas.microsoft.com/office/drawing/2014/main" id="{6228AF03-D5AC-426A-93EB-B53973A2F259}"/>
              </a:ext>
            </a:extLst>
          </p:cNvPr>
          <p:cNvSpPr txBox="1">
            <a:spLocks/>
          </p:cNvSpPr>
          <p:nvPr/>
        </p:nvSpPr>
        <p:spPr>
          <a:xfrm>
            <a:off x="3219989" y="4106768"/>
            <a:ext cx="1535432" cy="311824"/>
          </a:xfrm>
          <a:prstGeom prst="roundRect">
            <a:avLst/>
          </a:prstGeom>
          <a:solidFill>
            <a:srgbClr val="FF4073"/>
          </a:solidFill>
          <a:ln w="3175" cap="flat" cmpd="sng" algn="ctr">
            <a:solidFill>
              <a:srgbClr val="FF4073"/>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6623" tIns="46623" rIns="0" bIns="46623" numCol="1" rtlCol="0" anchor="b" anchorCtr="0" compatLnSpc="1">
            <a:prstTxWarp prst="textNoShape">
              <a:avLst/>
            </a:prstTxWarp>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gn="ctr" defTabSz="932418">
              <a:defRPr/>
            </a:pPr>
            <a:r>
              <a:rPr lang="zh-CN" altLang="en-US" sz="1428" kern="0" dirty="0">
                <a:latin typeface="Arial" panose="020B0604020202020204" pitchFamily="34" charset="0"/>
                <a:cs typeface="Arial" panose="020B0604020202020204" pitchFamily="34" charset="0"/>
              </a:rPr>
              <a:t>数据成本降低</a:t>
            </a:r>
            <a:endParaRPr lang="en-US" sz="1428" kern="0" dirty="0">
              <a:latin typeface="Arial" panose="020B0604020202020204" pitchFamily="34" charset="0"/>
              <a:cs typeface="Arial" panose="020B0604020202020204" pitchFamily="34" charset="0"/>
            </a:endParaRPr>
          </a:p>
        </p:txBody>
      </p:sp>
      <p:sp>
        <p:nvSpPr>
          <p:cNvPr id="156" name="TextBox 3">
            <a:extLst>
              <a:ext uri="{FF2B5EF4-FFF2-40B4-BE49-F238E27FC236}">
                <a16:creationId xmlns:a16="http://schemas.microsoft.com/office/drawing/2014/main" id="{518544DD-1A6A-46F8-93B0-0D40B6AD7E59}"/>
              </a:ext>
            </a:extLst>
          </p:cNvPr>
          <p:cNvSpPr txBox="1">
            <a:spLocks/>
          </p:cNvSpPr>
          <p:nvPr/>
        </p:nvSpPr>
        <p:spPr>
          <a:xfrm>
            <a:off x="9509573" y="4122602"/>
            <a:ext cx="1554243" cy="311824"/>
          </a:xfrm>
          <a:prstGeom prst="roundRect">
            <a:avLst/>
          </a:prstGeom>
          <a:solidFill>
            <a:srgbClr val="39C4B6"/>
          </a:solidFill>
          <a:ln w="3175" cap="flat" cmpd="sng" algn="ctr">
            <a:solidFill>
              <a:srgbClr val="39C4B6"/>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6623" tIns="46623" rIns="0" bIns="46623" numCol="1" rtlCol="0" anchor="b" anchorCtr="0" compatLnSpc="1">
            <a:prstTxWarp prst="textNoShape">
              <a:avLst/>
            </a:prstTxWarp>
          </a:bodyPr>
          <a:lstStyle>
            <a:defPPr>
              <a:defRPr lang="en-US"/>
            </a:defPPr>
            <a:lvl1pPr>
              <a:defRPr sz="1200" b="0">
                <a:solidFill>
                  <a:schemeClr val="bg1"/>
                </a:solidFill>
                <a:latin typeface="Segoe UI" pitchFamily="34" charset="0"/>
                <a:ea typeface="Segoe UI" pitchFamily="34" charset="0"/>
                <a:cs typeface="Segoe UI" pitchFamily="34" charset="0"/>
              </a:defRPr>
            </a:lvl1pPr>
          </a:lstStyle>
          <a:p>
            <a:pPr algn="ctr" defTabSz="932418">
              <a:defRPr/>
            </a:pPr>
            <a:r>
              <a:rPr lang="zh-CN" altLang="en-US" sz="1428" kern="0" dirty="0">
                <a:latin typeface="Arial" panose="020B0604020202020204" pitchFamily="34" charset="0"/>
                <a:cs typeface="Arial" panose="020B0604020202020204" pitchFamily="34" charset="0"/>
              </a:rPr>
              <a:t>数据萃取</a:t>
            </a:r>
            <a:endParaRPr lang="en-US" sz="1428" kern="0" dirty="0">
              <a:latin typeface="Arial" panose="020B0604020202020204" pitchFamily="34" charset="0"/>
              <a:cs typeface="Arial" panose="020B0604020202020204" pitchFamily="34" charset="0"/>
            </a:endParaRPr>
          </a:p>
        </p:txBody>
      </p:sp>
      <p:sp>
        <p:nvSpPr>
          <p:cNvPr id="157" name="TextBox 3">
            <a:extLst>
              <a:ext uri="{FF2B5EF4-FFF2-40B4-BE49-F238E27FC236}">
                <a16:creationId xmlns:a16="http://schemas.microsoft.com/office/drawing/2014/main" id="{281E999C-BC01-4C0E-9425-1ADC97895E92}"/>
              </a:ext>
            </a:extLst>
          </p:cNvPr>
          <p:cNvSpPr txBox="1">
            <a:spLocks/>
          </p:cNvSpPr>
          <p:nvPr/>
        </p:nvSpPr>
        <p:spPr>
          <a:xfrm>
            <a:off x="9509574" y="3674923"/>
            <a:ext cx="1554243" cy="311824"/>
          </a:xfrm>
          <a:prstGeom prst="roundRect">
            <a:avLst/>
          </a:prstGeom>
          <a:solidFill>
            <a:srgbClr val="39C4B6"/>
          </a:solidFill>
          <a:ln w="3175" cap="flat" cmpd="sng" algn="ctr">
            <a:solidFill>
              <a:srgbClr val="39C4B6"/>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6623" tIns="46623" rIns="0" bIns="46623" numCol="1" rtlCol="0" anchor="b" anchorCtr="0" compatLnSpc="1">
            <a:prstTxWarp prst="textNoShape">
              <a:avLst/>
            </a:prstTxWarp>
          </a:bodyPr>
          <a:lstStyle>
            <a:defPPr>
              <a:defRPr lang="en-US"/>
            </a:defPPr>
            <a:lvl1pPr algn="ctr" defTabSz="932597">
              <a:defRPr sz="1428" b="0" kern="0">
                <a:solidFill>
                  <a:schemeClr val="bg1"/>
                </a:solidFill>
                <a:latin typeface="Arial" panose="020B0604020202020204" pitchFamily="34" charset="0"/>
                <a:ea typeface="Segoe UI" pitchFamily="34" charset="0"/>
                <a:cs typeface="Arial" panose="020B0604020202020204" pitchFamily="34" charset="0"/>
              </a:defRPr>
            </a:lvl1pPr>
          </a:lstStyle>
          <a:p>
            <a:r>
              <a:rPr lang="en-US" dirty="0" err="1"/>
              <a:t>数据清洗</a:t>
            </a:r>
            <a:endParaRPr lang="en-US" dirty="0"/>
          </a:p>
        </p:txBody>
      </p:sp>
      <p:sp>
        <p:nvSpPr>
          <p:cNvPr id="159" name="TextBox 3">
            <a:extLst>
              <a:ext uri="{FF2B5EF4-FFF2-40B4-BE49-F238E27FC236}">
                <a16:creationId xmlns:a16="http://schemas.microsoft.com/office/drawing/2014/main" id="{926DB6D2-D5FD-4464-9235-843BFC62AD32}"/>
              </a:ext>
            </a:extLst>
          </p:cNvPr>
          <p:cNvSpPr txBox="1">
            <a:spLocks/>
          </p:cNvSpPr>
          <p:nvPr/>
        </p:nvSpPr>
        <p:spPr>
          <a:xfrm>
            <a:off x="6743847" y="4121256"/>
            <a:ext cx="1554243" cy="311824"/>
          </a:xfrm>
          <a:prstGeom prst="roundRect">
            <a:avLst/>
          </a:prstGeom>
          <a:solidFill>
            <a:srgbClr val="39C4B6"/>
          </a:solidFill>
          <a:ln w="3175" cap="flat" cmpd="sng" algn="ctr">
            <a:solidFill>
              <a:srgbClr val="39C4B6"/>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6623" tIns="46623" rIns="0" bIns="46623" numCol="1" rtlCol="0" anchor="b" anchorCtr="0" compatLnSpc="1">
            <a:prstTxWarp prst="textNoShape">
              <a:avLst/>
            </a:prstTxWarp>
          </a:bodyPr>
          <a:lstStyle>
            <a:defPPr>
              <a:defRPr lang="en-US"/>
            </a:defPPr>
            <a:lvl1pPr algn="ctr" defTabSz="932597">
              <a:defRPr sz="1428" b="0" kern="0">
                <a:solidFill>
                  <a:schemeClr val="bg1"/>
                </a:solidFill>
                <a:latin typeface="Arial" panose="020B0604020202020204" pitchFamily="34" charset="0"/>
                <a:ea typeface="Segoe UI" pitchFamily="34" charset="0"/>
                <a:cs typeface="Arial" panose="020B0604020202020204" pitchFamily="34" charset="0"/>
              </a:defRPr>
            </a:lvl1pPr>
          </a:lstStyle>
          <a:p>
            <a:r>
              <a:rPr lang="zh-CN" altLang="en-US" dirty="0"/>
              <a:t>数据安全</a:t>
            </a:r>
            <a:endParaRPr lang="en-US" dirty="0"/>
          </a:p>
        </p:txBody>
      </p:sp>
      <p:sp>
        <p:nvSpPr>
          <p:cNvPr id="160" name="TextBox 3">
            <a:extLst>
              <a:ext uri="{FF2B5EF4-FFF2-40B4-BE49-F238E27FC236}">
                <a16:creationId xmlns:a16="http://schemas.microsoft.com/office/drawing/2014/main" id="{A961CC24-3EE5-476D-B303-A4AAF9A2659E}"/>
              </a:ext>
            </a:extLst>
          </p:cNvPr>
          <p:cNvSpPr txBox="1">
            <a:spLocks/>
          </p:cNvSpPr>
          <p:nvPr/>
        </p:nvSpPr>
        <p:spPr>
          <a:xfrm>
            <a:off x="6743847" y="3685399"/>
            <a:ext cx="1554243" cy="311824"/>
          </a:xfrm>
          <a:prstGeom prst="roundRect">
            <a:avLst/>
          </a:prstGeom>
          <a:solidFill>
            <a:srgbClr val="39C4B6"/>
          </a:solidFill>
          <a:ln w="3175" cap="flat" cmpd="sng" algn="ctr">
            <a:solidFill>
              <a:srgbClr val="39C4B6"/>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46623" tIns="46623" rIns="0" bIns="46623" numCol="1" rtlCol="0" anchor="b" anchorCtr="0" compatLnSpc="1">
            <a:prstTxWarp prst="textNoShape">
              <a:avLst/>
            </a:prstTxWarp>
          </a:bodyPr>
          <a:lstStyle>
            <a:defPPr>
              <a:defRPr lang="en-US"/>
            </a:defPPr>
            <a:lvl1pPr algn="ctr" defTabSz="932597">
              <a:defRPr sz="1428" b="0" kern="0">
                <a:solidFill>
                  <a:schemeClr val="bg1"/>
                </a:solidFill>
                <a:latin typeface="Arial" panose="020B0604020202020204" pitchFamily="34" charset="0"/>
                <a:ea typeface="Segoe UI" pitchFamily="34" charset="0"/>
                <a:cs typeface="Arial" panose="020B0604020202020204" pitchFamily="34" charset="0"/>
              </a:defRPr>
            </a:lvl1pPr>
          </a:lstStyle>
          <a:p>
            <a:r>
              <a:rPr lang="zh-CN" altLang="en-US" dirty="0"/>
              <a:t>数据标准</a:t>
            </a:r>
            <a:endParaRPr lang="en-US" dirty="0"/>
          </a:p>
        </p:txBody>
      </p:sp>
      <p:sp>
        <p:nvSpPr>
          <p:cNvPr id="6" name="右大括号 5">
            <a:extLst>
              <a:ext uri="{FF2B5EF4-FFF2-40B4-BE49-F238E27FC236}">
                <a16:creationId xmlns:a16="http://schemas.microsoft.com/office/drawing/2014/main" id="{54249E42-08B2-461B-A0F2-4EB3F747886D}"/>
              </a:ext>
            </a:extLst>
          </p:cNvPr>
          <p:cNvSpPr/>
          <p:nvPr/>
        </p:nvSpPr>
        <p:spPr>
          <a:xfrm rot="5400000">
            <a:off x="5783967" y="1784744"/>
            <a:ext cx="228557" cy="6125545"/>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p>
        </p:txBody>
      </p:sp>
      <p:sp>
        <p:nvSpPr>
          <p:cNvPr id="164" name="右大括号 163">
            <a:extLst>
              <a:ext uri="{FF2B5EF4-FFF2-40B4-BE49-F238E27FC236}">
                <a16:creationId xmlns:a16="http://schemas.microsoft.com/office/drawing/2014/main" id="{92B969F0-865D-4C81-BA36-CBE4F268840F}"/>
              </a:ext>
            </a:extLst>
          </p:cNvPr>
          <p:cNvSpPr/>
          <p:nvPr/>
        </p:nvSpPr>
        <p:spPr>
          <a:xfrm rot="16200000">
            <a:off x="5734022" y="-133985"/>
            <a:ext cx="426568" cy="6125545"/>
          </a:xfrm>
          <a:prstGeom prst="rightBrace">
            <a:avLst>
              <a:gd name="adj1" fmla="val 8333"/>
              <a:gd name="adj2" fmla="val 5010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800">
              <a:solidFill>
                <a:srgbClr val="39C4B6"/>
              </a:solidFill>
            </a:endParaRPr>
          </a:p>
        </p:txBody>
      </p:sp>
    </p:spTree>
    <p:extLst>
      <p:ext uri="{BB962C8B-B14F-4D97-AF65-F5344CB8AC3E}">
        <p14:creationId xmlns:p14="http://schemas.microsoft.com/office/powerpoint/2010/main" val="91801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B77E3-8A6C-D232-1A0A-A6EA4E8FEB7B}"/>
              </a:ext>
            </a:extLst>
          </p:cNvPr>
          <p:cNvSpPr>
            <a:spLocks noGrp="1"/>
          </p:cNvSpPr>
          <p:nvPr>
            <p:ph type="title"/>
          </p:nvPr>
        </p:nvSpPr>
        <p:spPr/>
        <p:txBody>
          <a:bodyPr vert="horz" wrap="square" lIns="93250" tIns="46628" rIns="93250" bIns="46628" rtlCol="0" anchor="ctr">
            <a:normAutofit/>
          </a:bodyPr>
          <a:lstStyle/>
          <a:p>
            <a:r>
              <a:rPr lang="zh-CN" altLang="en-US" dirty="0">
                <a:latin typeface="Microsoft YaHei" panose="020B0503020204020204" pitchFamily="34" charset="-122"/>
                <a:ea typeface="Microsoft YaHei" panose="020B0503020204020204" pitchFamily="34" charset="-122"/>
              </a:rPr>
              <a:t>数据质量：系统配置数据质量规则，实现数据真正</a:t>
            </a:r>
            <a:r>
              <a:rPr lang="zh-CN" altLang="en-US">
                <a:latin typeface="Microsoft YaHei" panose="020B0503020204020204" pitchFamily="34" charset="-122"/>
                <a:ea typeface="Microsoft YaHei" panose="020B0503020204020204" pitchFamily="34" charset="-122"/>
              </a:rPr>
              <a:t>可用</a:t>
            </a:r>
            <a:endParaRPr lang="en-CN" dirty="0">
              <a:latin typeface="Microsoft YaHei" panose="020B0503020204020204" pitchFamily="34" charset="-122"/>
              <a:ea typeface="Microsoft YaHei" panose="020B0503020204020204" pitchFamily="34" charset="-122"/>
            </a:endParaRPr>
          </a:p>
        </p:txBody>
      </p:sp>
      <p:sp>
        <p:nvSpPr>
          <p:cNvPr id="3" name="下箭头 11">
            <a:extLst>
              <a:ext uri="{FF2B5EF4-FFF2-40B4-BE49-F238E27FC236}">
                <a16:creationId xmlns:a16="http://schemas.microsoft.com/office/drawing/2014/main" id="{06136CA1-A336-00DC-490F-D8FF39937B18}"/>
              </a:ext>
            </a:extLst>
          </p:cNvPr>
          <p:cNvSpPr/>
          <p:nvPr/>
        </p:nvSpPr>
        <p:spPr>
          <a:xfrm rot="4368884">
            <a:off x="5581174" y="2316190"/>
            <a:ext cx="990537" cy="1875095"/>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0DCF9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a:endParaRPr lang="zh-CN" altLang="en-US" sz="1873" dirty="0"/>
          </a:p>
        </p:txBody>
      </p:sp>
      <p:sp>
        <p:nvSpPr>
          <p:cNvPr id="4" name="下箭头 11">
            <a:extLst>
              <a:ext uri="{FF2B5EF4-FFF2-40B4-BE49-F238E27FC236}">
                <a16:creationId xmlns:a16="http://schemas.microsoft.com/office/drawing/2014/main" id="{85A1EF56-A045-E46A-2942-D061D7E51A82}"/>
              </a:ext>
            </a:extLst>
          </p:cNvPr>
          <p:cNvSpPr/>
          <p:nvPr/>
        </p:nvSpPr>
        <p:spPr>
          <a:xfrm rot="20821995">
            <a:off x="5260395" y="3336579"/>
            <a:ext cx="990230" cy="1875673"/>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2A57E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a:endParaRPr lang="zh-CN" altLang="en-US" sz="1873" dirty="0"/>
          </a:p>
        </p:txBody>
      </p:sp>
      <p:sp>
        <p:nvSpPr>
          <p:cNvPr id="5" name="下箭头 11">
            <a:extLst>
              <a:ext uri="{FF2B5EF4-FFF2-40B4-BE49-F238E27FC236}">
                <a16:creationId xmlns:a16="http://schemas.microsoft.com/office/drawing/2014/main" id="{0A385E04-D753-96E4-8205-BC1EECA1A334}"/>
              </a:ext>
            </a:extLst>
          </p:cNvPr>
          <p:cNvSpPr/>
          <p:nvPr/>
        </p:nvSpPr>
        <p:spPr>
          <a:xfrm rot="15242877">
            <a:off x="6336485" y="3667397"/>
            <a:ext cx="990537" cy="1875095"/>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009FD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a:endParaRPr lang="zh-CN" altLang="en-US" sz="1873" dirty="0"/>
          </a:p>
        </p:txBody>
      </p:sp>
      <p:sp>
        <p:nvSpPr>
          <p:cNvPr id="6" name="下箭头 11">
            <a:extLst>
              <a:ext uri="{FF2B5EF4-FFF2-40B4-BE49-F238E27FC236}">
                <a16:creationId xmlns:a16="http://schemas.microsoft.com/office/drawing/2014/main" id="{1BFF1EF3-EA1F-F1C2-F07C-F940E4D8CFF3}"/>
              </a:ext>
            </a:extLst>
          </p:cNvPr>
          <p:cNvSpPr/>
          <p:nvPr/>
        </p:nvSpPr>
        <p:spPr>
          <a:xfrm rot="9466551">
            <a:off x="6579496" y="2581653"/>
            <a:ext cx="990230" cy="1875673"/>
          </a:xfrm>
          <a:custGeom>
            <a:avLst/>
            <a:gdLst>
              <a:gd name="connsiteX0" fmla="*/ 0 w 720080"/>
              <a:gd name="connsiteY0" fmla="*/ 2808312 h 3168352"/>
              <a:gd name="connsiteX1" fmla="*/ 180020 w 720080"/>
              <a:gd name="connsiteY1" fmla="*/ 2808312 h 3168352"/>
              <a:gd name="connsiteX2" fmla="*/ 180020 w 720080"/>
              <a:gd name="connsiteY2" fmla="*/ 0 h 3168352"/>
              <a:gd name="connsiteX3" fmla="*/ 540060 w 720080"/>
              <a:gd name="connsiteY3" fmla="*/ 0 h 3168352"/>
              <a:gd name="connsiteX4" fmla="*/ 540060 w 720080"/>
              <a:gd name="connsiteY4" fmla="*/ 2808312 h 3168352"/>
              <a:gd name="connsiteX5" fmla="*/ 720080 w 720080"/>
              <a:gd name="connsiteY5" fmla="*/ 2808312 h 3168352"/>
              <a:gd name="connsiteX6" fmla="*/ 360040 w 720080"/>
              <a:gd name="connsiteY6" fmla="*/ 3168352 h 3168352"/>
              <a:gd name="connsiteX7" fmla="*/ 0 w 720080"/>
              <a:gd name="connsiteY7"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20080"/>
              <a:gd name="connsiteY0" fmla="*/ 2808312 h 3168352"/>
              <a:gd name="connsiteX1" fmla="*/ 180020 w 720080"/>
              <a:gd name="connsiteY1" fmla="*/ 2808312 h 3168352"/>
              <a:gd name="connsiteX2" fmla="*/ 540060 w 720080"/>
              <a:gd name="connsiteY2" fmla="*/ 0 h 3168352"/>
              <a:gd name="connsiteX3" fmla="*/ 540060 w 720080"/>
              <a:gd name="connsiteY3" fmla="*/ 2808312 h 3168352"/>
              <a:gd name="connsiteX4" fmla="*/ 720080 w 720080"/>
              <a:gd name="connsiteY4" fmla="*/ 2808312 h 3168352"/>
              <a:gd name="connsiteX5" fmla="*/ 360040 w 720080"/>
              <a:gd name="connsiteY5" fmla="*/ 3168352 h 3168352"/>
              <a:gd name="connsiteX6" fmla="*/ 0 w 720080"/>
              <a:gd name="connsiteY6" fmla="*/ 2808312 h 3168352"/>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752331"/>
              <a:gd name="connsiteY0" fmla="*/ 3085897 h 3445937"/>
              <a:gd name="connsiteX1" fmla="*/ 180020 w 752331"/>
              <a:gd name="connsiteY1" fmla="*/ 3085897 h 3445937"/>
              <a:gd name="connsiteX2" fmla="*/ 752331 w 752331"/>
              <a:gd name="connsiteY2" fmla="*/ 0 h 3445937"/>
              <a:gd name="connsiteX3" fmla="*/ 540060 w 752331"/>
              <a:gd name="connsiteY3" fmla="*/ 3085897 h 3445937"/>
              <a:gd name="connsiteX4" fmla="*/ 720080 w 752331"/>
              <a:gd name="connsiteY4" fmla="*/ 3085897 h 3445937"/>
              <a:gd name="connsiteX5" fmla="*/ 360040 w 752331"/>
              <a:gd name="connsiteY5" fmla="*/ 3445937 h 3445937"/>
              <a:gd name="connsiteX6" fmla="*/ 0 w 752331"/>
              <a:gd name="connsiteY6" fmla="*/ 3085897 h 3445937"/>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21214"/>
              <a:gd name="connsiteY0" fmla="*/ 2643005 h 3003045"/>
              <a:gd name="connsiteX1" fmla="*/ 180020 w 1521214"/>
              <a:gd name="connsiteY1" fmla="*/ 2643005 h 3003045"/>
              <a:gd name="connsiteX2" fmla="*/ 1521214 w 1521214"/>
              <a:gd name="connsiteY2" fmla="*/ 0 h 3003045"/>
              <a:gd name="connsiteX3" fmla="*/ 540060 w 1521214"/>
              <a:gd name="connsiteY3" fmla="*/ 2643005 h 3003045"/>
              <a:gd name="connsiteX4" fmla="*/ 720080 w 1521214"/>
              <a:gd name="connsiteY4" fmla="*/ 2643005 h 3003045"/>
              <a:gd name="connsiteX5" fmla="*/ 360040 w 1521214"/>
              <a:gd name="connsiteY5" fmla="*/ 3003045 h 3003045"/>
              <a:gd name="connsiteX6" fmla="*/ 0 w 1521214"/>
              <a:gd name="connsiteY6" fmla="*/ 2643005 h 3003045"/>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 name="connsiteX0" fmla="*/ 0 w 1553538"/>
              <a:gd name="connsiteY0" fmla="*/ 2581732 h 2941772"/>
              <a:gd name="connsiteX1" fmla="*/ 180020 w 1553538"/>
              <a:gd name="connsiteY1" fmla="*/ 2581732 h 2941772"/>
              <a:gd name="connsiteX2" fmla="*/ 1553538 w 1553538"/>
              <a:gd name="connsiteY2" fmla="*/ 0 h 2941772"/>
              <a:gd name="connsiteX3" fmla="*/ 540060 w 1553538"/>
              <a:gd name="connsiteY3" fmla="*/ 2581732 h 2941772"/>
              <a:gd name="connsiteX4" fmla="*/ 720080 w 1553538"/>
              <a:gd name="connsiteY4" fmla="*/ 2581732 h 2941772"/>
              <a:gd name="connsiteX5" fmla="*/ 360040 w 1553538"/>
              <a:gd name="connsiteY5" fmla="*/ 2941772 h 2941772"/>
              <a:gd name="connsiteX6" fmla="*/ 0 w 1553538"/>
              <a:gd name="connsiteY6" fmla="*/ 2581732 h 2941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3538" h="2941772">
                <a:moveTo>
                  <a:pt x="0" y="2581732"/>
                </a:moveTo>
                <a:lnTo>
                  <a:pt x="180020" y="2581732"/>
                </a:lnTo>
                <a:cubicBezTo>
                  <a:pt x="22448" y="1449685"/>
                  <a:pt x="392875" y="355256"/>
                  <a:pt x="1553538" y="0"/>
                </a:cubicBezTo>
                <a:cubicBezTo>
                  <a:pt x="659395" y="472539"/>
                  <a:pt x="327789" y="1270071"/>
                  <a:pt x="540060" y="2581732"/>
                </a:cubicBezTo>
                <a:lnTo>
                  <a:pt x="720080" y="2581732"/>
                </a:lnTo>
                <a:lnTo>
                  <a:pt x="360040" y="2941772"/>
                </a:lnTo>
                <a:lnTo>
                  <a:pt x="0" y="2581732"/>
                </a:lnTo>
                <a:close/>
              </a:path>
            </a:pathLst>
          </a:custGeom>
          <a:solidFill>
            <a:srgbClr val="09D0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9945" tIns="34973" rIns="69945" bIns="34973" anchor="ctr"/>
          <a:lstStyle/>
          <a:p>
            <a:pPr algn="ctr"/>
            <a:endParaRPr lang="zh-CN" altLang="en-US" sz="1873" dirty="0"/>
          </a:p>
        </p:txBody>
      </p:sp>
      <p:sp>
        <p:nvSpPr>
          <p:cNvPr id="7" name="矩形 6">
            <a:extLst>
              <a:ext uri="{FF2B5EF4-FFF2-40B4-BE49-F238E27FC236}">
                <a16:creationId xmlns:a16="http://schemas.microsoft.com/office/drawing/2014/main" id="{5304C5D7-41F9-EC38-3F03-AC49BB26FEAD}"/>
              </a:ext>
            </a:extLst>
          </p:cNvPr>
          <p:cNvSpPr/>
          <p:nvPr/>
        </p:nvSpPr>
        <p:spPr>
          <a:xfrm>
            <a:off x="467571" y="1466412"/>
            <a:ext cx="7460658" cy="1389023"/>
          </a:xfrm>
          <a:prstGeom prst="rect">
            <a:avLst/>
          </a:prstGeom>
        </p:spPr>
        <p:txBody>
          <a:bodyPr wrap="square" lIns="69945" tIns="34973" rIns="69945" bIns="34973">
            <a:spAutoFit/>
          </a:bodyPr>
          <a:lstStyle/>
          <a:p>
            <a:r>
              <a:rPr lang="zh-CN" altLang="en-US" sz="1224" b="1" dirty="0">
                <a:solidFill>
                  <a:srgbClr val="2A57E8"/>
                </a:solidFill>
                <a:latin typeface="微软雅黑" panose="020B0503020204020204" pitchFamily="34" charset="-122"/>
                <a:ea typeface="微软雅黑" panose="020B0503020204020204" pitchFamily="34" charset="-122"/>
              </a:rPr>
              <a:t>数据校验：</a:t>
            </a:r>
            <a:r>
              <a:rPr lang="zh-CN" altLang="en-US" sz="1224" dirty="0">
                <a:solidFill>
                  <a:schemeClr val="tx1">
                    <a:lumMod val="75000"/>
                  </a:schemeClr>
                </a:solidFill>
                <a:latin typeface="微软雅黑 Light" panose="020F0502020204030204"/>
                <a:ea typeface="微软雅黑 Light" panose="020B0502040204020203" pitchFamily="34" charset="-122"/>
                <a:cs typeface="+mn-ea"/>
                <a:sym typeface="Arial" panose="020B0604020202020204" pitchFamily="34" charset="0"/>
              </a:rPr>
              <a:t>添加技术规则验证模板来对数据设置验证规则</a:t>
            </a:r>
            <a:endParaRPr lang="en-US" altLang="zh-CN" sz="1224" dirty="0">
              <a:solidFill>
                <a:schemeClr val="tx1">
                  <a:lumMod val="75000"/>
                </a:schemeClr>
              </a:solidFill>
              <a:latin typeface="微软雅黑 Light" panose="020F0502020204030204"/>
              <a:ea typeface="微软雅黑 Light" panose="020B0502040204020203" pitchFamily="34" charset="-122"/>
              <a:cs typeface="+mn-ea"/>
              <a:sym typeface="Arial" panose="020B0604020202020204" pitchFamily="34" charset="0"/>
            </a:endParaRPr>
          </a:p>
          <a:p>
            <a:r>
              <a:rPr lang="zh-CN" altLang="en-US" sz="1224" kern="0" dirty="0">
                <a:solidFill>
                  <a:srgbClr val="0BD0D9">
                    <a:lumMod val="100000"/>
                  </a:srgbClr>
                </a:solidFill>
                <a:sym typeface="+mn-lt"/>
              </a:rPr>
              <a:t>                  </a:t>
            </a:r>
            <a:r>
              <a:rPr lang="zh-CN" altLang="en-US" sz="1122" kern="0" dirty="0">
                <a:solidFill>
                  <a:srgbClr val="0BD0D9">
                    <a:lumMod val="100000"/>
                  </a:srgbClr>
                </a:solidFill>
                <a:sym typeface="+mn-lt"/>
              </a:rPr>
              <a:t>字段验证</a:t>
            </a:r>
            <a:r>
              <a:rPr lang="zh-CN" altLang="en-US" sz="1122" kern="0" dirty="0">
                <a:solidFill>
                  <a:srgbClr val="0BD0D9">
                    <a:lumMod val="100000"/>
                  </a:srgb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22" kern="0" dirty="0">
                <a:solidFill>
                  <a:srgbClr val="009DD9">
                    <a:lumMod val="100000"/>
                  </a:srgbClr>
                </a:solidFill>
                <a:sym typeface="+mn-lt"/>
              </a:rPr>
              <a:t>字段聚合波动阈值、</a:t>
            </a:r>
            <a:r>
              <a:rPr lang="zh-CN" altLang="en-US" sz="1122" kern="0" dirty="0">
                <a:solidFill>
                  <a:srgbClr val="0F6FC6">
                    <a:lumMod val="100000"/>
                  </a:srgbClr>
                </a:solidFill>
                <a:sym typeface="+mn-lt"/>
              </a:rPr>
              <a:t>表行数波动阈值、</a:t>
            </a:r>
            <a:r>
              <a:rPr lang="zh-CN" altLang="en-US" sz="1122" kern="0" dirty="0">
                <a:solidFill>
                  <a:srgbClr val="10CF9B">
                    <a:lumMod val="100000"/>
                  </a:srgbClr>
                </a:solidFill>
                <a:sym typeface="+mn-lt"/>
              </a:rPr>
              <a:t>空表验证</a:t>
            </a:r>
            <a:r>
              <a:rPr lang="zh-CN" altLang="en-US" sz="1122" kern="0" dirty="0">
                <a:solidFill>
                  <a:srgbClr val="0F6FC6">
                    <a:lumMod val="100000"/>
                  </a:srgbClr>
                </a:solidFill>
                <a:sym typeface="+mn-lt"/>
              </a:rPr>
              <a:t>、</a:t>
            </a:r>
            <a:r>
              <a:rPr lang="zh-CN" altLang="en-US" sz="1122" kern="0" dirty="0">
                <a:solidFill>
                  <a:srgbClr val="7CCA62">
                    <a:lumMod val="100000"/>
                  </a:srgbClr>
                </a:solidFill>
                <a:sym typeface="+mn-lt"/>
              </a:rPr>
              <a:t>表更新验证、</a:t>
            </a:r>
            <a:r>
              <a:rPr lang="zh-CN" altLang="en-US" sz="1122" kern="0" dirty="0">
                <a:solidFill>
                  <a:srgbClr val="A5C249">
                    <a:lumMod val="100000"/>
                  </a:srgbClr>
                </a:solidFill>
                <a:sym typeface="+mn-lt"/>
              </a:rPr>
              <a:t>表血缘断裂验证</a:t>
            </a:r>
          </a:p>
          <a:p>
            <a:endParaRPr lang="zh-CN" altLang="en-US" sz="1122" kern="0" dirty="0">
              <a:solidFill>
                <a:srgbClr val="0F6FC6">
                  <a:lumMod val="100000"/>
                </a:srgbClr>
              </a:solidFill>
              <a:sym typeface="+mn-lt"/>
            </a:endParaRPr>
          </a:p>
          <a:p>
            <a:endParaRPr lang="zh-CN" altLang="en-US" sz="1122" b="1" kern="0" dirty="0">
              <a:solidFill>
                <a:srgbClr val="009DD9">
                  <a:lumMod val="100000"/>
                </a:srgbClr>
              </a:solidFill>
              <a:sym typeface="+mn-lt"/>
            </a:endParaRPr>
          </a:p>
          <a:p>
            <a:endParaRPr lang="en-US" altLang="zh-CN" sz="1224" dirty="0">
              <a:latin typeface="Arial" panose="020B0604020202020204" pitchFamily="34" charset="0"/>
              <a:ea typeface="微软雅黑" panose="020B0503020204020204" pitchFamily="34" charset="-122"/>
              <a:cs typeface="+mn-ea"/>
              <a:sym typeface="Arial" panose="020B0604020202020204" pitchFamily="34" charset="0"/>
            </a:endParaRPr>
          </a:p>
          <a:p>
            <a:endParaRPr lang="en-GB" altLang="zh-CN" sz="1224" dirty="0">
              <a:latin typeface="Arial" panose="020B0604020202020204" pitchFamily="34" charset="0"/>
              <a:ea typeface="微软雅黑" panose="020B0503020204020204" pitchFamily="34" charset="-122"/>
              <a:cs typeface="+mn-ea"/>
              <a:sym typeface="Arial" panose="020B0604020202020204" pitchFamily="34" charset="0"/>
            </a:endParaRPr>
          </a:p>
          <a:p>
            <a:endPar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DCA25801-0968-8520-CB7B-933F9C3FB2CE}"/>
              </a:ext>
            </a:extLst>
          </p:cNvPr>
          <p:cNvSpPr/>
          <p:nvPr/>
        </p:nvSpPr>
        <p:spPr>
          <a:xfrm>
            <a:off x="511822" y="4060548"/>
            <a:ext cx="4259934" cy="647033"/>
          </a:xfrm>
          <a:prstGeom prst="rect">
            <a:avLst/>
          </a:prstGeom>
        </p:spPr>
        <p:txBody>
          <a:bodyPr wrap="square" lIns="69945" tIns="34973" rIns="69945" bIns="34973">
            <a:spAutoFit/>
          </a:bodyPr>
          <a:lstStyle/>
          <a:p>
            <a:r>
              <a:rPr lang="zh-CN" altLang="en-US" sz="1224" b="1" dirty="0">
                <a:solidFill>
                  <a:srgbClr val="2A57E8"/>
                </a:solidFill>
                <a:latin typeface="微软雅黑" panose="020B0503020204020204" pitchFamily="34" charset="-122"/>
                <a:ea typeface="微软雅黑" panose="020B0503020204020204" pitchFamily="34" charset="-122"/>
              </a:rPr>
              <a:t>业务清洗：</a:t>
            </a:r>
            <a:r>
              <a:rPr lang="zh-CN" altLang="en-US" sz="1224" dirty="0">
                <a:solidFill>
                  <a:schemeClr val="tx1">
                    <a:lumMod val="75000"/>
                  </a:schemeClr>
                </a:solidFill>
                <a:latin typeface="微软雅黑 Light" panose="020F0502020204030204"/>
                <a:ea typeface="微软雅黑 Light" panose="020B0502040204020203" pitchFamily="34" charset="-122"/>
                <a:cs typeface="+mn-ea"/>
                <a:sym typeface="Arial" panose="020B0604020202020204" pitchFamily="34" charset="0"/>
              </a:rPr>
              <a:t>为不同表设置业务清洗和验证规则并且支持自定义脚本进行清洗和验证</a:t>
            </a:r>
            <a:endParaRPr lang="en-GB" altLang="zh-CN" sz="1224" dirty="0">
              <a:solidFill>
                <a:schemeClr val="tx1">
                  <a:lumMod val="75000"/>
                </a:schemeClr>
              </a:solidFill>
              <a:latin typeface="微软雅黑 Light" panose="020F0502020204030204"/>
              <a:ea typeface="微软雅黑 Light" panose="020B0502040204020203" pitchFamily="34" charset="-122"/>
              <a:cs typeface="+mn-ea"/>
              <a:sym typeface="Arial" panose="020B0604020202020204" pitchFamily="34" charset="0"/>
            </a:endParaRPr>
          </a:p>
          <a:p>
            <a:endParaRPr lang="zh-CN" altLang="en-US" sz="1224"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5EE30328-F2BC-56E8-CF19-416796FDEA47}"/>
              </a:ext>
            </a:extLst>
          </p:cNvPr>
          <p:cNvSpPr/>
          <p:nvPr/>
        </p:nvSpPr>
        <p:spPr>
          <a:xfrm>
            <a:off x="7772711" y="4060548"/>
            <a:ext cx="4445922" cy="454899"/>
          </a:xfrm>
          <a:prstGeom prst="rect">
            <a:avLst/>
          </a:prstGeom>
        </p:spPr>
        <p:txBody>
          <a:bodyPr wrap="square" lIns="69945" tIns="34973" rIns="69945" bIns="34973">
            <a:spAutoFit/>
          </a:bodyPr>
          <a:lstStyle/>
          <a:p>
            <a:r>
              <a:rPr lang="zh-CN" altLang="en-US" sz="1224" b="1" dirty="0">
                <a:solidFill>
                  <a:srgbClr val="2A57E8"/>
                </a:solidFill>
                <a:latin typeface="微软雅黑" panose="020B0503020204020204" pitchFamily="34" charset="-122"/>
                <a:ea typeface="微软雅黑" panose="020B0503020204020204" pitchFamily="34" charset="-122"/>
              </a:rPr>
              <a:t>生命周期设置：</a:t>
            </a:r>
            <a:r>
              <a:rPr lang="zh-CN" altLang="en-US" sz="1224" dirty="0">
                <a:solidFill>
                  <a:schemeClr val="tx1">
                    <a:lumMod val="75000"/>
                  </a:schemeClr>
                </a:solidFill>
                <a:latin typeface="微软雅黑 Light" panose="020F0502020204030204"/>
                <a:ea typeface="微软雅黑 Light" panose="020B0502040204020203" pitchFamily="34" charset="-122"/>
                <a:cs typeface="+mn-ea"/>
              </a:rPr>
              <a:t>指定时间回收、空表回收、数据无刷新回收、数据血缘断裂回收</a:t>
            </a:r>
          </a:p>
        </p:txBody>
      </p:sp>
      <p:pic>
        <p:nvPicPr>
          <p:cNvPr id="11" name="图片 11" descr="图形用户界面, 文本, 电子邮件&#10;&#10;描述已自动生成">
            <a:extLst>
              <a:ext uri="{FF2B5EF4-FFF2-40B4-BE49-F238E27FC236}">
                <a16:creationId xmlns:a16="http://schemas.microsoft.com/office/drawing/2014/main" id="{115877D6-36F4-6818-174C-EBE4A7C684C6}"/>
              </a:ext>
            </a:extLst>
          </p:cNvPr>
          <p:cNvPicPr/>
          <p:nvPr/>
        </p:nvPicPr>
        <p:blipFill>
          <a:blip r:embed="rId3" cstate="screen">
            <a:extLst>
              <a:ext uri="{28A0092B-C50C-407E-A947-70E740481C1C}">
                <a14:useLocalDpi xmlns:a14="http://schemas.microsoft.com/office/drawing/2010/main"/>
              </a:ext>
            </a:extLst>
          </a:blip>
          <a:stretch>
            <a:fillRect/>
          </a:stretch>
        </p:blipFill>
        <p:spPr>
          <a:xfrm>
            <a:off x="594879" y="4574924"/>
            <a:ext cx="4467704" cy="2069875"/>
          </a:xfrm>
          <a:prstGeom prst="rect">
            <a:avLst/>
          </a:prstGeom>
          <a:ln>
            <a:noFill/>
          </a:ln>
          <a:effectLst>
            <a:outerShdw blurRad="292100" dist="139700" dir="2700000" sx="87506" sy="87506" algn="tl" rotWithShape="0">
              <a:srgbClr val="2A57E8">
                <a:alpha val="65000"/>
              </a:srgbClr>
            </a:outerShdw>
          </a:effectLst>
        </p:spPr>
      </p:pic>
      <p:pic>
        <p:nvPicPr>
          <p:cNvPr id="12" name="图片 12" descr="图形用户界面, 应用程序, 电子邮件&#10;&#10;描述已自动生成">
            <a:extLst>
              <a:ext uri="{FF2B5EF4-FFF2-40B4-BE49-F238E27FC236}">
                <a16:creationId xmlns:a16="http://schemas.microsoft.com/office/drawing/2014/main" id="{0EEA2207-9067-CFCC-7DAD-087D1B900250}"/>
              </a:ext>
            </a:extLst>
          </p:cNvPr>
          <p:cNvPicPr/>
          <p:nvPr/>
        </p:nvPicPr>
        <p:blipFill>
          <a:blip r:embed="rId4" cstate="screen">
            <a:extLst>
              <a:ext uri="{28A0092B-C50C-407E-A947-70E740481C1C}">
                <a14:useLocalDpi xmlns:a14="http://schemas.microsoft.com/office/drawing/2010/main"/>
              </a:ext>
            </a:extLst>
          </a:blip>
          <a:stretch>
            <a:fillRect/>
          </a:stretch>
        </p:blipFill>
        <p:spPr>
          <a:xfrm>
            <a:off x="7869313" y="1801344"/>
            <a:ext cx="4616686" cy="2181063"/>
          </a:xfrm>
          <a:prstGeom prst="rect">
            <a:avLst/>
          </a:prstGeom>
          <a:ln>
            <a:noFill/>
          </a:ln>
          <a:effectLst>
            <a:outerShdw blurRad="292100" dist="139700" dir="2700000" sx="87506" sy="87506" algn="tl" rotWithShape="0">
              <a:srgbClr val="2A57E8">
                <a:alpha val="65000"/>
              </a:srgbClr>
            </a:outerShdw>
          </a:effectLst>
        </p:spPr>
      </p:pic>
      <p:sp>
        <p:nvSpPr>
          <p:cNvPr id="13" name="矩形 13">
            <a:extLst>
              <a:ext uri="{FF2B5EF4-FFF2-40B4-BE49-F238E27FC236}">
                <a16:creationId xmlns:a16="http://schemas.microsoft.com/office/drawing/2014/main" id="{F5FE3ED5-6BAE-A780-4531-93A4F84DFAFE}"/>
              </a:ext>
            </a:extLst>
          </p:cNvPr>
          <p:cNvSpPr/>
          <p:nvPr/>
        </p:nvSpPr>
        <p:spPr>
          <a:xfrm>
            <a:off x="7772710" y="1475310"/>
            <a:ext cx="3787604" cy="262764"/>
          </a:xfrm>
          <a:prstGeom prst="rect">
            <a:avLst/>
          </a:prstGeom>
        </p:spPr>
        <p:txBody>
          <a:bodyPr wrap="square" lIns="69945" tIns="34973" rIns="69945" bIns="34973">
            <a:spAutoFit/>
          </a:bodyPr>
          <a:lstStyle/>
          <a:p>
            <a:r>
              <a:rPr lang="zh-CN" altLang="en-US" sz="1224" b="1" dirty="0">
                <a:solidFill>
                  <a:srgbClr val="2A57E8"/>
                </a:solidFill>
                <a:latin typeface="微软雅黑" panose="020B0503020204020204" pitchFamily="34" charset="-122"/>
                <a:ea typeface="微软雅黑" panose="020B0503020204020204" pitchFamily="34" charset="-122"/>
              </a:rPr>
              <a:t>告警设置：</a:t>
            </a:r>
            <a:r>
              <a:rPr lang="zh-CN" altLang="en-US" sz="1224" dirty="0">
                <a:solidFill>
                  <a:schemeClr val="tx1">
                    <a:lumMod val="75000"/>
                  </a:schemeClr>
                </a:solidFill>
                <a:latin typeface="微软雅黑 Light" panose="020F0502020204030204"/>
                <a:ea typeface="微软雅黑 Light" panose="020B0502040204020203" pitchFamily="34" charset="-122"/>
                <a:cs typeface="+mn-ea"/>
                <a:sym typeface="Arial" panose="020B0604020202020204" pitchFamily="34" charset="0"/>
              </a:rPr>
              <a:t>设置告警方式、运行时间、告警内容</a:t>
            </a:r>
            <a:endParaRPr lang="zh-CN" altLang="en-US" sz="1224" dirty="0">
              <a:solidFill>
                <a:schemeClr val="tx1">
                  <a:lumMod val="75000"/>
                </a:schemeClr>
              </a:solidFill>
              <a:latin typeface="微软雅黑 Light" panose="020F0502020204030204"/>
              <a:ea typeface="微软雅黑 Light" panose="020B0502040204020203" pitchFamily="34" charset="-122"/>
              <a:cs typeface="+mn-ea"/>
            </a:endParaRPr>
          </a:p>
        </p:txBody>
      </p:sp>
      <p:pic>
        <p:nvPicPr>
          <p:cNvPr id="14" name="图片 14" descr="图形用户界面&#10;&#10;中度可信度描述已自动生成">
            <a:extLst>
              <a:ext uri="{FF2B5EF4-FFF2-40B4-BE49-F238E27FC236}">
                <a16:creationId xmlns:a16="http://schemas.microsoft.com/office/drawing/2014/main" id="{4C9AA29A-3C4F-F49A-96DB-53070F82D5AF}"/>
              </a:ext>
            </a:extLst>
          </p:cNvPr>
          <p:cNvPicPr/>
          <p:nvPr/>
        </p:nvPicPr>
        <p:blipFill>
          <a:blip r:embed="rId5" cstate="screen">
            <a:extLst>
              <a:ext uri="{28A0092B-C50C-407E-A947-70E740481C1C}">
                <a14:useLocalDpi xmlns:a14="http://schemas.microsoft.com/office/drawing/2010/main"/>
              </a:ext>
            </a:extLst>
          </a:blip>
          <a:stretch>
            <a:fillRect/>
          </a:stretch>
        </p:blipFill>
        <p:spPr>
          <a:xfrm>
            <a:off x="7893978" y="4674297"/>
            <a:ext cx="4467704" cy="2069875"/>
          </a:xfrm>
          <a:prstGeom prst="rect">
            <a:avLst/>
          </a:prstGeom>
          <a:ln>
            <a:noFill/>
          </a:ln>
          <a:effectLst>
            <a:outerShdw blurRad="292100" dist="139700" dir="2700000" sx="87506" sy="87506" algn="tl" rotWithShape="0">
              <a:srgbClr val="2A57E8">
                <a:alpha val="65000"/>
              </a:srgbClr>
            </a:outerShdw>
          </a:effectLst>
        </p:spPr>
      </p:pic>
      <p:sp>
        <p:nvSpPr>
          <p:cNvPr id="15" name="标题 1">
            <a:extLst>
              <a:ext uri="{FF2B5EF4-FFF2-40B4-BE49-F238E27FC236}">
                <a16:creationId xmlns:a16="http://schemas.microsoft.com/office/drawing/2014/main" id="{1EE4992E-3A02-1D04-4656-CE59B262482D}"/>
              </a:ext>
            </a:extLst>
          </p:cNvPr>
          <p:cNvSpPr txBox="1">
            <a:spLocks/>
          </p:cNvSpPr>
          <p:nvPr/>
        </p:nvSpPr>
        <p:spPr>
          <a:xfrm>
            <a:off x="1344078" y="622007"/>
            <a:ext cx="10208719" cy="748026"/>
          </a:xfrm>
          <a:prstGeom prst="rect">
            <a:avLst/>
          </a:prstGeom>
        </p:spPr>
        <p:txBody>
          <a:bodyPr vert="horz" wrap="square" lIns="149217" tIns="93260" rIns="149217" bIns="93260" rtlCol="0" anchor="t">
            <a:noAutofit/>
          </a:bodyPr>
          <a:lstStyle>
            <a:lvl1pPr algn="ctr" defTabSz="932742" rtl="0" eaLnBrk="1" latinLnBrk="0" hangingPunct="1">
              <a:lnSpc>
                <a:spcPct val="90000"/>
              </a:lnSpc>
              <a:spcBef>
                <a:spcPct val="0"/>
              </a:spcBef>
              <a:buNone/>
              <a:defRPr lang="en-US" sz="36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a:endParaRPr lang="zh-CN" altLang="en-US" sz="2448" b="1" spc="306" dirty="0">
              <a:solidFill>
                <a:srgbClr val="2A57E8"/>
              </a:solidFill>
            </a:endParaRPr>
          </a:p>
        </p:txBody>
      </p:sp>
      <p:pic>
        <p:nvPicPr>
          <p:cNvPr id="17" name="图片 39">
            <a:extLst>
              <a:ext uri="{FF2B5EF4-FFF2-40B4-BE49-F238E27FC236}">
                <a16:creationId xmlns:a16="http://schemas.microsoft.com/office/drawing/2014/main" id="{AD2BA477-3686-1068-D084-61E7021A8B3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27358" y="3592641"/>
            <a:ext cx="642158" cy="642158"/>
          </a:xfrm>
          <a:prstGeom prst="rect">
            <a:avLst/>
          </a:prstGeom>
        </p:spPr>
      </p:pic>
      <p:pic>
        <p:nvPicPr>
          <p:cNvPr id="18" name="Picture 17">
            <a:extLst>
              <a:ext uri="{FF2B5EF4-FFF2-40B4-BE49-F238E27FC236}">
                <a16:creationId xmlns:a16="http://schemas.microsoft.com/office/drawing/2014/main" id="{7DFD31D0-1D48-A6A7-D9AD-CB5DE138B29B}"/>
              </a:ext>
            </a:extLst>
          </p:cNvPr>
          <p:cNvPicPr>
            <a:picLocks noChangeAspect="1"/>
          </p:cNvPicPr>
          <p:nvPr/>
        </p:nvPicPr>
        <p:blipFill>
          <a:blip r:embed="rId7"/>
          <a:stretch>
            <a:fillRect/>
          </a:stretch>
        </p:blipFill>
        <p:spPr>
          <a:xfrm>
            <a:off x="698328" y="1979276"/>
            <a:ext cx="4167930" cy="1850456"/>
          </a:xfrm>
          <a:prstGeom prst="rect">
            <a:avLst/>
          </a:prstGeom>
        </p:spPr>
      </p:pic>
    </p:spTree>
    <p:extLst>
      <p:ext uri="{BB962C8B-B14F-4D97-AF65-F5344CB8AC3E}">
        <p14:creationId xmlns:p14="http://schemas.microsoft.com/office/powerpoint/2010/main" val="634703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9D934-1957-384B-9B04-B6A86B063A45}"/>
              </a:ext>
            </a:extLst>
          </p:cNvPr>
          <p:cNvSpPr>
            <a:spLocks noGrp="1"/>
          </p:cNvSpPr>
          <p:nvPr>
            <p:ph type="title"/>
          </p:nvPr>
        </p:nvSpPr>
        <p:spPr/>
        <p:txBody>
          <a:bodyPr/>
          <a:lstStyle/>
          <a:p>
            <a:pPr algn="l"/>
            <a:r>
              <a:rPr kumimoji="1" lang="zh-CN" altLang="en-US" dirty="0"/>
              <a:t>数据安全</a:t>
            </a:r>
          </a:p>
        </p:txBody>
      </p:sp>
      <p:sp>
        <p:nvSpPr>
          <p:cNvPr id="17" name="文本框 16">
            <a:extLst>
              <a:ext uri="{FF2B5EF4-FFF2-40B4-BE49-F238E27FC236}">
                <a16:creationId xmlns:a16="http://schemas.microsoft.com/office/drawing/2014/main" id="{21DD8965-1403-4E4E-8118-3B8B0D8E883C}"/>
              </a:ext>
            </a:extLst>
          </p:cNvPr>
          <p:cNvSpPr txBox="1"/>
          <p:nvPr/>
        </p:nvSpPr>
        <p:spPr>
          <a:xfrm>
            <a:off x="2672888" y="2581308"/>
            <a:ext cx="2614536" cy="981359"/>
          </a:xfrm>
          <a:prstGeom prst="rect">
            <a:avLst/>
          </a:prstGeom>
          <a:noFill/>
        </p:spPr>
        <p:txBody>
          <a:bodyPr wrap="square" rtlCol="0">
            <a:spAutoFit/>
          </a:bodyPr>
          <a:lstStyle/>
          <a:p>
            <a:pPr>
              <a:lnSpc>
                <a:spcPct val="130000"/>
              </a:lnSpc>
            </a:pPr>
            <a:r>
              <a:rPr lang="zh-CN" altLang="en-US" sz="1500" dirty="0">
                <a:solidFill>
                  <a:prstClr val="white">
                    <a:lumMod val="50000"/>
                  </a:prstClr>
                </a:solidFill>
                <a:latin typeface="Microsoft YaHei" panose="020B0503020204020204" pitchFamily="34" charset="-122"/>
                <a:ea typeface="Microsoft YaHei" panose="020B0503020204020204" pitchFamily="34" charset="-122"/>
                <a:sym typeface="+mn-lt"/>
              </a:rPr>
              <a:t>在</a:t>
            </a:r>
            <a:r>
              <a:rPr lang="en-US" altLang="zh-CN" sz="1500" dirty="0" err="1">
                <a:solidFill>
                  <a:prstClr val="white">
                    <a:lumMod val="50000"/>
                  </a:prstClr>
                </a:solidFill>
                <a:latin typeface="Microsoft YaHei" panose="020B0503020204020204" pitchFamily="34" charset="-122"/>
                <a:ea typeface="Microsoft YaHei" panose="020B0503020204020204" pitchFamily="34" charset="-122"/>
                <a:sym typeface="+mn-lt"/>
              </a:rPr>
              <a:t>FiData</a:t>
            </a:r>
            <a:r>
              <a:rPr lang="zh-CN" altLang="en-US" sz="1500" dirty="0">
                <a:solidFill>
                  <a:prstClr val="white">
                    <a:lumMod val="50000"/>
                  </a:prstClr>
                </a:solidFill>
                <a:latin typeface="Microsoft YaHei" panose="020B0503020204020204" pitchFamily="34" charset="-122"/>
                <a:ea typeface="Microsoft YaHei" panose="020B0503020204020204" pitchFamily="34" charset="-122"/>
                <a:sym typeface="+mn-lt"/>
              </a:rPr>
              <a:t>中针对表数据进行脱敏处理，可使数据在页面上展示时显示脱敏后的数据</a:t>
            </a:r>
            <a:r>
              <a:rPr lang="zh-CN" altLang="en-US" sz="1600" dirty="0">
                <a:solidFill>
                  <a:prstClr val="white">
                    <a:lumMod val="50000"/>
                  </a:prstClr>
                </a:solidFill>
                <a:latin typeface="Microsoft YaHei" panose="020B0503020204020204" pitchFamily="34" charset="-122"/>
                <a:ea typeface="Microsoft YaHei" panose="020B0503020204020204" pitchFamily="34" charset="-122"/>
                <a:sym typeface="+mn-lt"/>
              </a:rPr>
              <a:t>。</a:t>
            </a:r>
            <a:endParaRPr lang="en-US" altLang="zh-CN" sz="1600" dirty="0">
              <a:solidFill>
                <a:prstClr val="white">
                  <a:lumMod val="50000"/>
                </a:prstClr>
              </a:solidFill>
              <a:latin typeface="Microsoft YaHei" panose="020B0503020204020204" pitchFamily="34" charset="-122"/>
              <a:ea typeface="Microsoft YaHei" panose="020B0503020204020204" pitchFamily="34" charset="-122"/>
              <a:sym typeface="+mn-lt"/>
            </a:endParaRPr>
          </a:p>
        </p:txBody>
      </p:sp>
      <p:sp>
        <p:nvSpPr>
          <p:cNvPr id="18" name="文本框 17">
            <a:extLst>
              <a:ext uri="{FF2B5EF4-FFF2-40B4-BE49-F238E27FC236}">
                <a16:creationId xmlns:a16="http://schemas.microsoft.com/office/drawing/2014/main" id="{6F023ED7-3DAB-D04B-86CD-4637D3F2717C}"/>
              </a:ext>
            </a:extLst>
          </p:cNvPr>
          <p:cNvSpPr txBox="1"/>
          <p:nvPr/>
        </p:nvSpPr>
        <p:spPr>
          <a:xfrm>
            <a:off x="3153683" y="2143337"/>
            <a:ext cx="1236586" cy="42332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lumMod val="65000"/>
                  </a:prstClr>
                </a:solidFill>
                <a:effectLst/>
                <a:uLnTx/>
                <a:uFillTx/>
                <a:sym typeface="+mn-lt"/>
              </a:rPr>
              <a:t>数据脱敏</a:t>
            </a:r>
            <a:endParaRPr kumimoji="0" lang="en-US" altLang="zh-CN" sz="1800" b="1" i="0" u="none" strike="noStrike" kern="0" cap="none" spc="0" normalizeH="0" baseline="0" noProof="0" dirty="0">
              <a:ln>
                <a:noFill/>
              </a:ln>
              <a:solidFill>
                <a:prstClr val="white">
                  <a:lumMod val="65000"/>
                </a:prstClr>
              </a:solidFill>
              <a:effectLst/>
              <a:uLnTx/>
              <a:uFillTx/>
              <a:sym typeface="+mn-lt"/>
            </a:endParaRPr>
          </a:p>
        </p:txBody>
      </p:sp>
      <p:sp>
        <p:nvSpPr>
          <p:cNvPr id="19" name="文本框 18">
            <a:extLst>
              <a:ext uri="{FF2B5EF4-FFF2-40B4-BE49-F238E27FC236}">
                <a16:creationId xmlns:a16="http://schemas.microsoft.com/office/drawing/2014/main" id="{38ABC1D8-6748-534F-AF5D-92611F03FB85}"/>
              </a:ext>
            </a:extLst>
          </p:cNvPr>
          <p:cNvSpPr txBox="1"/>
          <p:nvPr/>
        </p:nvSpPr>
        <p:spPr>
          <a:xfrm>
            <a:off x="7193871" y="2560246"/>
            <a:ext cx="2614536" cy="698974"/>
          </a:xfrm>
          <a:prstGeom prst="rect">
            <a:avLst/>
          </a:prstGeom>
          <a:noFill/>
        </p:spPr>
        <p:txBody>
          <a:bodyPr wrap="square" rtlCol="0">
            <a:spAutoFit/>
          </a:bodyPr>
          <a:lstStyle/>
          <a:p>
            <a:pPr>
              <a:lnSpc>
                <a:spcPct val="130000"/>
              </a:lnSpc>
            </a:pPr>
            <a:r>
              <a:rPr lang="zh-CN" altLang="en-US" sz="1500" dirty="0">
                <a:solidFill>
                  <a:prstClr val="white">
                    <a:lumMod val="50000"/>
                  </a:prstClr>
                </a:solidFill>
                <a:latin typeface="Microsoft YaHei" panose="020B0503020204020204" pitchFamily="34" charset="-122"/>
                <a:ea typeface="Microsoft YaHei" panose="020B0503020204020204" pitchFamily="34" charset="-122"/>
                <a:sym typeface="+mn-lt"/>
              </a:rPr>
              <a:t>控制用户能够查看表数据的权限</a:t>
            </a:r>
            <a:r>
              <a:rPr lang="zh-CN" altLang="en-US" sz="1600" dirty="0">
                <a:solidFill>
                  <a:prstClr val="white">
                    <a:lumMod val="50000"/>
                  </a:prstClr>
                </a:solidFill>
                <a:latin typeface="Microsoft YaHei" panose="020B0503020204020204" pitchFamily="34" charset="-122"/>
                <a:ea typeface="Microsoft YaHei" panose="020B0503020204020204" pitchFamily="34" charset="-122"/>
                <a:sym typeface="+mn-lt"/>
              </a:rPr>
              <a:t>。</a:t>
            </a:r>
            <a:endParaRPr lang="en-US" altLang="zh-CN" sz="1600" dirty="0">
              <a:solidFill>
                <a:prstClr val="white">
                  <a:lumMod val="50000"/>
                </a:prstClr>
              </a:solidFill>
              <a:latin typeface="Microsoft YaHei" panose="020B0503020204020204" pitchFamily="34" charset="-122"/>
              <a:ea typeface="Microsoft YaHei" panose="020B0503020204020204" pitchFamily="34" charset="-122"/>
              <a:sym typeface="+mn-lt"/>
            </a:endParaRPr>
          </a:p>
        </p:txBody>
      </p:sp>
      <p:sp>
        <p:nvSpPr>
          <p:cNvPr id="20" name="文本框 19">
            <a:extLst>
              <a:ext uri="{FF2B5EF4-FFF2-40B4-BE49-F238E27FC236}">
                <a16:creationId xmlns:a16="http://schemas.microsoft.com/office/drawing/2014/main" id="{0F30096C-6BE5-EA4F-AACC-BB7726E788CE}"/>
              </a:ext>
            </a:extLst>
          </p:cNvPr>
          <p:cNvSpPr txBox="1"/>
          <p:nvPr/>
        </p:nvSpPr>
        <p:spPr>
          <a:xfrm>
            <a:off x="7882846" y="2143337"/>
            <a:ext cx="1236586" cy="42332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lumMod val="65000"/>
                  </a:prstClr>
                </a:solidFill>
                <a:effectLst/>
                <a:uLnTx/>
                <a:uFillTx/>
                <a:sym typeface="+mn-lt"/>
              </a:rPr>
              <a:t>表级安全</a:t>
            </a:r>
            <a:endParaRPr kumimoji="0" lang="en-US" altLang="zh-CN" sz="1800" b="1" i="0" u="none" strike="noStrike" kern="0" cap="none" spc="0" normalizeH="0" baseline="0" noProof="0" dirty="0">
              <a:ln>
                <a:noFill/>
              </a:ln>
              <a:solidFill>
                <a:prstClr val="white">
                  <a:lumMod val="65000"/>
                </a:prstClr>
              </a:solidFill>
              <a:effectLst/>
              <a:uLnTx/>
              <a:uFillTx/>
              <a:sym typeface="+mn-lt"/>
            </a:endParaRPr>
          </a:p>
        </p:txBody>
      </p:sp>
      <p:sp>
        <p:nvSpPr>
          <p:cNvPr id="21" name="文本框 20">
            <a:extLst>
              <a:ext uri="{FF2B5EF4-FFF2-40B4-BE49-F238E27FC236}">
                <a16:creationId xmlns:a16="http://schemas.microsoft.com/office/drawing/2014/main" id="{B731B4B1-48F6-B74E-B9FE-A99CB812D24C}"/>
              </a:ext>
            </a:extLst>
          </p:cNvPr>
          <p:cNvSpPr txBox="1"/>
          <p:nvPr/>
        </p:nvSpPr>
        <p:spPr>
          <a:xfrm>
            <a:off x="2608554" y="5407645"/>
            <a:ext cx="2614536" cy="963341"/>
          </a:xfrm>
          <a:prstGeom prst="rect">
            <a:avLst/>
          </a:prstGeom>
          <a:noFill/>
        </p:spPr>
        <p:txBody>
          <a:bodyPr wrap="square" rtlCol="0">
            <a:spAutoFit/>
          </a:bodyPr>
          <a:lstStyle/>
          <a:p>
            <a:pPr>
              <a:lnSpc>
                <a:spcPct val="130000"/>
              </a:lnSpc>
            </a:pPr>
            <a:r>
              <a:rPr lang="zh-CN" altLang="en-US" sz="1500" dirty="0">
                <a:solidFill>
                  <a:prstClr val="white">
                    <a:lumMod val="50000"/>
                  </a:prstClr>
                </a:solidFill>
                <a:latin typeface="Microsoft YaHei" panose="020B0503020204020204" pitchFamily="34" charset="-122"/>
                <a:ea typeface="Microsoft YaHei" panose="020B0503020204020204" pitchFamily="34" charset="-122"/>
                <a:sym typeface="+mn-lt"/>
              </a:rPr>
              <a:t>通过对表设置过滤条件，控制用户访问数据的行级过滤条件。</a:t>
            </a:r>
            <a:endParaRPr lang="en-US" altLang="zh-CN" sz="1500" dirty="0">
              <a:solidFill>
                <a:prstClr val="white">
                  <a:lumMod val="50000"/>
                </a:prstClr>
              </a:solidFill>
              <a:latin typeface="Microsoft YaHei" panose="020B0503020204020204" pitchFamily="34" charset="-122"/>
              <a:ea typeface="Microsoft YaHei" panose="020B0503020204020204" pitchFamily="34" charset="-122"/>
              <a:sym typeface="+mn-lt"/>
            </a:endParaRPr>
          </a:p>
        </p:txBody>
      </p:sp>
      <p:sp>
        <p:nvSpPr>
          <p:cNvPr id="22" name="文本框 21">
            <a:extLst>
              <a:ext uri="{FF2B5EF4-FFF2-40B4-BE49-F238E27FC236}">
                <a16:creationId xmlns:a16="http://schemas.microsoft.com/office/drawing/2014/main" id="{2A257835-2BBE-3540-9809-75EB63411863}"/>
              </a:ext>
            </a:extLst>
          </p:cNvPr>
          <p:cNvSpPr txBox="1"/>
          <p:nvPr/>
        </p:nvSpPr>
        <p:spPr>
          <a:xfrm>
            <a:off x="3153683" y="4963762"/>
            <a:ext cx="1236586" cy="42332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lumMod val="65000"/>
                  </a:prstClr>
                </a:solidFill>
                <a:effectLst/>
                <a:uLnTx/>
                <a:uFillTx/>
                <a:sym typeface="+mn-lt"/>
              </a:rPr>
              <a:t>行级安全</a:t>
            </a:r>
            <a:endParaRPr kumimoji="0" lang="en-US" altLang="zh-CN" sz="1800" b="1" i="0" u="none" strike="noStrike" kern="0" cap="none" spc="0" normalizeH="0" baseline="0" noProof="0" dirty="0">
              <a:ln>
                <a:noFill/>
              </a:ln>
              <a:solidFill>
                <a:prstClr val="white">
                  <a:lumMod val="65000"/>
                </a:prstClr>
              </a:solidFill>
              <a:effectLst/>
              <a:uLnTx/>
              <a:uFillTx/>
              <a:sym typeface="+mn-lt"/>
            </a:endParaRPr>
          </a:p>
        </p:txBody>
      </p:sp>
      <p:sp>
        <p:nvSpPr>
          <p:cNvPr id="23" name="文本框 22">
            <a:extLst>
              <a:ext uri="{FF2B5EF4-FFF2-40B4-BE49-F238E27FC236}">
                <a16:creationId xmlns:a16="http://schemas.microsoft.com/office/drawing/2014/main" id="{CF5A585B-97A8-1847-923B-E02DC59132DA}"/>
              </a:ext>
            </a:extLst>
          </p:cNvPr>
          <p:cNvSpPr txBox="1"/>
          <p:nvPr/>
        </p:nvSpPr>
        <p:spPr>
          <a:xfrm>
            <a:off x="7193871" y="5380671"/>
            <a:ext cx="2614536" cy="66281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lumMod val="50000"/>
                  </a:prstClr>
                </a:solidFill>
                <a:effectLst/>
                <a:uLnTx/>
                <a:uFillTx/>
                <a:latin typeface="Microsoft YaHei" panose="020B0503020204020204" pitchFamily="34" charset="-122"/>
                <a:ea typeface="Microsoft YaHei" panose="020B0503020204020204" pitchFamily="34" charset="-122"/>
                <a:sym typeface="+mn-lt"/>
              </a:rPr>
              <a:t>通过设置列的访问权限，做到控制用户访问数据的列</a:t>
            </a:r>
            <a:r>
              <a:rPr kumimoji="0" lang="zh-CN" altLang="en-US" sz="1500" b="0" i="0" u="none" strike="noStrike" kern="0" cap="none" spc="0" normalizeH="0" baseline="0" noProof="0" dirty="0">
                <a:ln>
                  <a:noFill/>
                </a:ln>
                <a:solidFill>
                  <a:prstClr val="white">
                    <a:lumMod val="50000"/>
                  </a:prstClr>
                </a:solidFill>
                <a:effectLst/>
                <a:uLnTx/>
                <a:uFillTx/>
                <a:sym typeface="+mn-lt"/>
              </a:rPr>
              <a:t>。</a:t>
            </a:r>
            <a:endParaRPr kumimoji="0" lang="en-US" altLang="zh-CN" sz="1500" b="0" i="0" u="none" strike="noStrike" kern="0" cap="none" spc="0" normalizeH="0" baseline="0" noProof="0" dirty="0">
              <a:ln>
                <a:noFill/>
              </a:ln>
              <a:solidFill>
                <a:prstClr val="white">
                  <a:lumMod val="50000"/>
                </a:prstClr>
              </a:solidFill>
              <a:effectLst/>
              <a:uLnTx/>
              <a:uFillTx/>
              <a:sym typeface="+mn-lt"/>
            </a:endParaRPr>
          </a:p>
        </p:txBody>
      </p:sp>
      <p:sp>
        <p:nvSpPr>
          <p:cNvPr id="24" name="文本框 23">
            <a:extLst>
              <a:ext uri="{FF2B5EF4-FFF2-40B4-BE49-F238E27FC236}">
                <a16:creationId xmlns:a16="http://schemas.microsoft.com/office/drawing/2014/main" id="{BDCA29F6-81B2-CE46-9621-D12B9DC2E1F9}"/>
              </a:ext>
            </a:extLst>
          </p:cNvPr>
          <p:cNvSpPr txBox="1"/>
          <p:nvPr/>
        </p:nvSpPr>
        <p:spPr>
          <a:xfrm>
            <a:off x="7882846" y="4963762"/>
            <a:ext cx="1236586" cy="423321"/>
          </a:xfrm>
          <a:prstGeom prst="rect">
            <a:avLst/>
          </a:prstGeom>
          <a:noFill/>
        </p:spPr>
        <p:txBody>
          <a:bodyPr wrap="square" rtlCol="0">
            <a:spAutoFit/>
          </a:bodyPr>
          <a:lstStyle/>
          <a:p>
            <a:pPr marL="0" marR="0" lvl="0" indent="0" algn="ctr" defTabSz="914400" eaLnBrk="1" fontAlgn="auto" latinLnBrk="0" hangingPunct="1">
              <a:lnSpc>
                <a:spcPct val="13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lumMod val="65000"/>
                  </a:prstClr>
                </a:solidFill>
                <a:effectLst/>
                <a:uLnTx/>
                <a:uFillTx/>
                <a:sym typeface="+mn-lt"/>
              </a:rPr>
              <a:t>列级安全</a:t>
            </a:r>
            <a:endParaRPr kumimoji="0" lang="en-US" altLang="zh-CN" sz="1800" b="1" i="0" u="none" strike="noStrike" kern="0" cap="none" spc="0" normalizeH="0" baseline="0" noProof="0" dirty="0">
              <a:ln>
                <a:noFill/>
              </a:ln>
              <a:solidFill>
                <a:prstClr val="white">
                  <a:lumMod val="65000"/>
                </a:prstClr>
              </a:solidFill>
              <a:effectLst/>
              <a:uLnTx/>
              <a:uFillTx/>
              <a:sym typeface="+mn-lt"/>
            </a:endParaRPr>
          </a:p>
        </p:txBody>
      </p:sp>
      <p:cxnSp>
        <p:nvCxnSpPr>
          <p:cNvPr id="25" name="直接连接符 27">
            <a:extLst>
              <a:ext uri="{FF2B5EF4-FFF2-40B4-BE49-F238E27FC236}">
                <a16:creationId xmlns:a16="http://schemas.microsoft.com/office/drawing/2014/main" id="{DD2ABF02-0485-7D43-A699-85F6E0D47EA4}"/>
              </a:ext>
            </a:extLst>
          </p:cNvPr>
          <p:cNvCxnSpPr>
            <a:cxnSpLocks/>
          </p:cNvCxnSpPr>
          <p:nvPr/>
        </p:nvCxnSpPr>
        <p:spPr>
          <a:xfrm flipH="1">
            <a:off x="2226941" y="3838234"/>
            <a:ext cx="8145784" cy="0"/>
          </a:xfrm>
          <a:prstGeom prst="line">
            <a:avLst/>
          </a:prstGeom>
          <a:noFill/>
          <a:ln w="9525" cap="flat" cmpd="sng" algn="ctr">
            <a:solidFill>
              <a:srgbClr val="7CCA62"/>
            </a:solidFill>
            <a:prstDash val="dash"/>
          </a:ln>
          <a:effectLst/>
        </p:spPr>
      </p:cxnSp>
      <p:cxnSp>
        <p:nvCxnSpPr>
          <p:cNvPr id="26" name="直接连接符 28">
            <a:extLst>
              <a:ext uri="{FF2B5EF4-FFF2-40B4-BE49-F238E27FC236}">
                <a16:creationId xmlns:a16="http://schemas.microsoft.com/office/drawing/2014/main" id="{5FF95E79-E5AE-F34A-B741-D27D1D6C2760}"/>
              </a:ext>
            </a:extLst>
          </p:cNvPr>
          <p:cNvCxnSpPr>
            <a:cxnSpLocks/>
          </p:cNvCxnSpPr>
          <p:nvPr/>
        </p:nvCxnSpPr>
        <p:spPr>
          <a:xfrm>
            <a:off x="6184578" y="1231218"/>
            <a:ext cx="0" cy="5214032"/>
          </a:xfrm>
          <a:prstGeom prst="line">
            <a:avLst/>
          </a:prstGeom>
          <a:noFill/>
          <a:ln w="9525" cap="flat" cmpd="sng" algn="ctr">
            <a:solidFill>
              <a:srgbClr val="7CCA62"/>
            </a:solidFill>
            <a:prstDash val="dash"/>
          </a:ln>
          <a:effectLst/>
        </p:spPr>
      </p:cxnSp>
      <p:pic>
        <p:nvPicPr>
          <p:cNvPr id="27" name="图片 26">
            <a:extLst>
              <a:ext uri="{FF2B5EF4-FFF2-40B4-BE49-F238E27FC236}">
                <a16:creationId xmlns:a16="http://schemas.microsoft.com/office/drawing/2014/main" id="{A4CCFAE8-66B6-9949-8941-C4BFD02A4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29" y="1357963"/>
            <a:ext cx="812800" cy="812800"/>
          </a:xfrm>
          <a:prstGeom prst="rect">
            <a:avLst/>
          </a:prstGeom>
        </p:spPr>
      </p:pic>
      <p:pic>
        <p:nvPicPr>
          <p:cNvPr id="28" name="图片 27">
            <a:extLst>
              <a:ext uri="{FF2B5EF4-FFF2-40B4-BE49-F238E27FC236}">
                <a16:creationId xmlns:a16="http://schemas.microsoft.com/office/drawing/2014/main" id="{CE50EA87-F6DE-7E43-9B91-44544FC45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7740" y="1339118"/>
            <a:ext cx="934037" cy="934037"/>
          </a:xfrm>
          <a:prstGeom prst="rect">
            <a:avLst/>
          </a:prstGeom>
        </p:spPr>
      </p:pic>
      <p:pic>
        <p:nvPicPr>
          <p:cNvPr id="29" name="图片 28">
            <a:extLst>
              <a:ext uri="{FF2B5EF4-FFF2-40B4-BE49-F238E27FC236}">
                <a16:creationId xmlns:a16="http://schemas.microsoft.com/office/drawing/2014/main" id="{D279ECD2-1B8A-834A-904C-4AFD4DA3C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8358" y="4063627"/>
            <a:ext cx="812800" cy="812800"/>
          </a:xfrm>
          <a:prstGeom prst="rect">
            <a:avLst/>
          </a:prstGeom>
        </p:spPr>
      </p:pic>
      <p:pic>
        <p:nvPicPr>
          <p:cNvPr id="30" name="图片 29">
            <a:extLst>
              <a:ext uri="{FF2B5EF4-FFF2-40B4-BE49-F238E27FC236}">
                <a16:creationId xmlns:a16="http://schemas.microsoft.com/office/drawing/2014/main" id="{4F8EBD21-38E2-2C46-9325-8355987EFA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5576" y="4063627"/>
            <a:ext cx="812800" cy="812800"/>
          </a:xfrm>
          <a:prstGeom prst="rect">
            <a:avLst/>
          </a:prstGeom>
        </p:spPr>
      </p:pic>
    </p:spTree>
    <p:extLst>
      <p:ext uri="{BB962C8B-B14F-4D97-AF65-F5344CB8AC3E}">
        <p14:creationId xmlns:p14="http://schemas.microsoft.com/office/powerpoint/2010/main" val="41675989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F7D76-A413-4445-B1EE-B8B6EB630FD8}"/>
              </a:ext>
            </a:extLst>
          </p:cNvPr>
          <p:cNvSpPr>
            <a:spLocks noGrp="1"/>
          </p:cNvSpPr>
          <p:nvPr>
            <p:ph type="title"/>
          </p:nvPr>
        </p:nvSpPr>
        <p:spPr/>
        <p:txBody>
          <a:bodyPr/>
          <a:lstStyle/>
          <a:p>
            <a:pPr algn="l"/>
            <a:r>
              <a:rPr kumimoji="1" lang="zh-CN" altLang="en-US" dirty="0"/>
              <a:t>数据脱敏</a:t>
            </a:r>
          </a:p>
        </p:txBody>
      </p:sp>
      <p:sp>
        <p:nvSpPr>
          <p:cNvPr id="14" name="上弧形箭头 1">
            <a:extLst>
              <a:ext uri="{FF2B5EF4-FFF2-40B4-BE49-F238E27FC236}">
                <a16:creationId xmlns:a16="http://schemas.microsoft.com/office/drawing/2014/main" id="{9D9D8EE8-0F4D-6048-B420-F654A24644FF}"/>
              </a:ext>
            </a:extLst>
          </p:cNvPr>
          <p:cNvSpPr/>
          <p:nvPr/>
        </p:nvSpPr>
        <p:spPr>
          <a:xfrm>
            <a:off x="581728" y="2145518"/>
            <a:ext cx="2513012" cy="1511218"/>
          </a:xfrm>
          <a:prstGeom prst="curvedDownArrow">
            <a:avLst>
              <a:gd name="adj1" fmla="val 46521"/>
              <a:gd name="adj2" fmla="val 83125"/>
              <a:gd name="adj3" fmla="val 21641"/>
            </a:avLst>
          </a:prstGeom>
          <a:solidFill>
            <a:srgbClr val="009DD9"/>
          </a:solidFill>
          <a:ln w="9525" cap="flat" cmpd="sng" algn="ctr">
            <a:noFill/>
            <a:prstDash val="solid"/>
          </a:ln>
          <a:effectLst/>
        </p:spPr>
        <p:txBody>
          <a:bodyPr lIns="91424" tIns="45712" rIns="91424" bIns="4571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80" b="0" i="0" u="none" strike="noStrike" kern="0" cap="none" spc="0" normalizeH="0" baseline="0" noProof="0" dirty="0">
              <a:ln>
                <a:noFill/>
              </a:ln>
              <a:solidFill>
                <a:prstClr val="black">
                  <a:lumMod val="50000"/>
                  <a:lumOff val="50000"/>
                </a:prstClr>
              </a:solidFill>
              <a:effectLst/>
              <a:uLnTx/>
              <a:uFillTx/>
              <a:latin typeface="Segoe UI Semilight"/>
              <a:ea typeface="+mn-ea"/>
              <a:cs typeface="+mn-cs"/>
            </a:endParaRPr>
          </a:p>
        </p:txBody>
      </p:sp>
      <p:sp>
        <p:nvSpPr>
          <p:cNvPr id="15" name="上弧形箭头 2">
            <a:extLst>
              <a:ext uri="{FF2B5EF4-FFF2-40B4-BE49-F238E27FC236}">
                <a16:creationId xmlns:a16="http://schemas.microsoft.com/office/drawing/2014/main" id="{5AFEFA49-2DA4-2248-90BA-EECEF341BC44}"/>
              </a:ext>
            </a:extLst>
          </p:cNvPr>
          <p:cNvSpPr/>
          <p:nvPr/>
        </p:nvSpPr>
        <p:spPr>
          <a:xfrm flipH="1" flipV="1">
            <a:off x="457580" y="3692031"/>
            <a:ext cx="2261444" cy="1359694"/>
          </a:xfrm>
          <a:prstGeom prst="curvedDownArrow">
            <a:avLst>
              <a:gd name="adj1" fmla="val 46521"/>
              <a:gd name="adj2" fmla="val 83125"/>
              <a:gd name="adj3" fmla="val 21641"/>
            </a:avLst>
          </a:prstGeom>
          <a:solidFill>
            <a:sysClr val="window" lastClr="FFFFFF">
              <a:lumMod val="50000"/>
            </a:sysClr>
          </a:solidFill>
          <a:ln w="9525" cap="flat" cmpd="sng" algn="ctr">
            <a:noFill/>
            <a:prstDash val="solid"/>
          </a:ln>
          <a:effectLst/>
        </p:spPr>
        <p:txBody>
          <a:bodyPr lIns="91424" tIns="45712" rIns="91424" bIns="45712"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80" b="0" i="0" u="none" strike="noStrike" kern="0" cap="none" spc="0" normalizeH="0" baseline="0" noProof="0" dirty="0">
              <a:ln>
                <a:noFill/>
              </a:ln>
              <a:solidFill>
                <a:prstClr val="black">
                  <a:lumMod val="50000"/>
                  <a:lumOff val="50000"/>
                </a:prstClr>
              </a:solidFill>
              <a:effectLst/>
              <a:uLnTx/>
              <a:uFillTx/>
              <a:latin typeface="Segoe UI Semilight"/>
              <a:ea typeface="+mn-ea"/>
              <a:cs typeface="+mn-cs"/>
            </a:endParaRPr>
          </a:p>
        </p:txBody>
      </p:sp>
      <p:grpSp>
        <p:nvGrpSpPr>
          <p:cNvPr id="16" name="组合 15">
            <a:extLst>
              <a:ext uri="{FF2B5EF4-FFF2-40B4-BE49-F238E27FC236}">
                <a16:creationId xmlns:a16="http://schemas.microsoft.com/office/drawing/2014/main" id="{7A4DDFE8-5F1F-5146-9E81-2CDC6C1EBB60}"/>
              </a:ext>
            </a:extLst>
          </p:cNvPr>
          <p:cNvGrpSpPr/>
          <p:nvPr/>
        </p:nvGrpSpPr>
        <p:grpSpPr>
          <a:xfrm>
            <a:off x="2308933" y="1927504"/>
            <a:ext cx="4355326" cy="756152"/>
            <a:chOff x="2700342" y="1188485"/>
            <a:chExt cx="4355326" cy="756192"/>
          </a:xfrm>
        </p:grpSpPr>
        <p:cxnSp>
          <p:nvCxnSpPr>
            <p:cNvPr id="17" name="直接连接符​​ 14">
              <a:extLst>
                <a:ext uri="{FF2B5EF4-FFF2-40B4-BE49-F238E27FC236}">
                  <a16:creationId xmlns:a16="http://schemas.microsoft.com/office/drawing/2014/main" id="{8010482A-648A-7341-BCCA-641158499CC2}"/>
                </a:ext>
              </a:extLst>
            </p:cNvPr>
            <p:cNvCxnSpPr>
              <a:cxnSpLocks/>
            </p:cNvCxnSpPr>
            <p:nvPr/>
          </p:nvCxnSpPr>
          <p:spPr>
            <a:xfrm>
              <a:off x="2700342" y="1944677"/>
              <a:ext cx="4183621" cy="0"/>
            </a:xfrm>
            <a:prstGeom prst="line">
              <a:avLst/>
            </a:prstGeom>
            <a:noFill/>
            <a:ln w="12700" cap="flat" cmpd="sng" algn="ctr">
              <a:solidFill>
                <a:sysClr val="windowText" lastClr="000000">
                  <a:lumMod val="75000"/>
                  <a:lumOff val="25000"/>
                </a:sysClr>
              </a:solidFill>
              <a:prstDash val="sysDash"/>
            </a:ln>
            <a:effectLst/>
          </p:spPr>
        </p:cxnSp>
        <p:sp>
          <p:nvSpPr>
            <p:cNvPr id="18" name="TextBox 5">
              <a:extLst>
                <a:ext uri="{FF2B5EF4-FFF2-40B4-BE49-F238E27FC236}">
                  <a16:creationId xmlns:a16="http://schemas.microsoft.com/office/drawing/2014/main" id="{886EC9B9-7E16-9B4A-BCD8-957380197322}"/>
                </a:ext>
              </a:extLst>
            </p:cNvPr>
            <p:cNvSpPr txBox="1"/>
            <p:nvPr/>
          </p:nvSpPr>
          <p:spPr>
            <a:xfrm>
              <a:off x="4066712" y="1188485"/>
              <a:ext cx="2988956" cy="661242"/>
            </a:xfrm>
            <a:prstGeom prst="rect">
              <a:avLst/>
            </a:prstGeom>
            <a:noFill/>
          </p:spPr>
          <p:txBody>
            <a:bodyPr wrap="square">
              <a:spAutoFit/>
            </a:bodyPr>
            <a:lstStyle/>
            <a:p>
              <a:pPr marL="342833" marR="0" lvl="0" indent="-34283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24"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对表字段设置脱敏处理，后台将生成相应的</a:t>
              </a:r>
              <a:r>
                <a:rPr kumimoji="0" lang="en" altLang="zh-CN" sz="924"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SQL</a:t>
              </a:r>
              <a:r>
                <a:rPr kumimoji="0" lang="zh-CN" altLang="en-US" sz="924"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脱敏函数，在使用到该表字段查询的所有数据服务和报表，以及数据资产的查询页面中都将通过调用该函数对数据进行脱敏处理。</a:t>
              </a:r>
              <a:endParaRPr kumimoji="0" lang="en-US" altLang="zh-CN" sz="924"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grpSp>
        <p:nvGrpSpPr>
          <p:cNvPr id="19" name="组合 18">
            <a:extLst>
              <a:ext uri="{FF2B5EF4-FFF2-40B4-BE49-F238E27FC236}">
                <a16:creationId xmlns:a16="http://schemas.microsoft.com/office/drawing/2014/main" id="{11867B60-EB9A-3943-9D0B-A4E5CD0B653D}"/>
              </a:ext>
            </a:extLst>
          </p:cNvPr>
          <p:cNvGrpSpPr/>
          <p:nvPr/>
        </p:nvGrpSpPr>
        <p:grpSpPr>
          <a:xfrm>
            <a:off x="2308933" y="4153161"/>
            <a:ext cx="4275060" cy="546507"/>
            <a:chOff x="2700342" y="3414265"/>
            <a:chExt cx="4275060" cy="546537"/>
          </a:xfrm>
        </p:grpSpPr>
        <p:cxnSp>
          <p:nvCxnSpPr>
            <p:cNvPr id="20" name="直接连接符​​ 15">
              <a:extLst>
                <a:ext uri="{FF2B5EF4-FFF2-40B4-BE49-F238E27FC236}">
                  <a16:creationId xmlns:a16="http://schemas.microsoft.com/office/drawing/2014/main" id="{0C94755B-04E9-0A47-882B-14DB8132D2B7}"/>
                </a:ext>
              </a:extLst>
            </p:cNvPr>
            <p:cNvCxnSpPr>
              <a:cxnSpLocks/>
            </p:cNvCxnSpPr>
            <p:nvPr/>
          </p:nvCxnSpPr>
          <p:spPr>
            <a:xfrm>
              <a:off x="2700342" y="3960802"/>
              <a:ext cx="4183621" cy="0"/>
            </a:xfrm>
            <a:prstGeom prst="line">
              <a:avLst/>
            </a:prstGeom>
            <a:noFill/>
            <a:ln w="12700" cap="flat" cmpd="sng" algn="ctr">
              <a:solidFill>
                <a:sysClr val="windowText" lastClr="000000"/>
              </a:solidFill>
              <a:prstDash val="sysDash"/>
            </a:ln>
            <a:effectLst/>
          </p:spPr>
        </p:cxnSp>
        <p:sp>
          <p:nvSpPr>
            <p:cNvPr id="21" name="TextBox 8">
              <a:extLst>
                <a:ext uri="{FF2B5EF4-FFF2-40B4-BE49-F238E27FC236}">
                  <a16:creationId xmlns:a16="http://schemas.microsoft.com/office/drawing/2014/main" id="{BF707803-C998-9147-9FC9-F5E4D6395D87}"/>
                </a:ext>
              </a:extLst>
            </p:cNvPr>
            <p:cNvSpPr txBox="1"/>
            <p:nvPr/>
          </p:nvSpPr>
          <p:spPr>
            <a:xfrm>
              <a:off x="4066713" y="3414265"/>
              <a:ext cx="2908689" cy="376791"/>
            </a:xfrm>
            <a:prstGeom prst="rect">
              <a:avLst/>
            </a:prstGeom>
            <a:noFill/>
          </p:spPr>
          <p:txBody>
            <a:bodyPr wrap="square">
              <a:spAutoFit/>
            </a:bodyPr>
            <a:lstStyle/>
            <a:p>
              <a:pPr marL="342833" marR="0" lvl="0" indent="-342833"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924"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rPr>
                <a:t>对表数据列进行脱敏设置之后再访问数据的时候对应的列数据出显示“ * ”</a:t>
              </a:r>
              <a:endParaRPr kumimoji="0" lang="en-US" altLang="zh-CN" sz="924" b="0" i="0" u="none" strike="noStrike" kern="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endParaRPr>
            </a:p>
          </p:txBody>
        </p:sp>
      </p:grpSp>
      <p:pic>
        <p:nvPicPr>
          <p:cNvPr id="22" name="图片 21" descr="图形用户界面&#10;&#10;描述已自动生成">
            <a:extLst>
              <a:ext uri="{FF2B5EF4-FFF2-40B4-BE49-F238E27FC236}">
                <a16:creationId xmlns:a16="http://schemas.microsoft.com/office/drawing/2014/main" id="{8D96DCC8-EC8A-114F-B281-91E3E680F92F}"/>
              </a:ext>
            </a:extLst>
          </p:cNvPr>
          <p:cNvPicPr/>
          <p:nvPr/>
        </p:nvPicPr>
        <p:blipFill>
          <a:blip r:embed="rId2"/>
          <a:stretch>
            <a:fillRect/>
          </a:stretch>
        </p:blipFill>
        <p:spPr>
          <a:xfrm>
            <a:off x="7000063" y="1302039"/>
            <a:ext cx="5197447" cy="2534237"/>
          </a:xfrm>
          <a:prstGeom prst="rect">
            <a:avLst/>
          </a:prstGeom>
        </p:spPr>
      </p:pic>
      <p:pic>
        <p:nvPicPr>
          <p:cNvPr id="23" name="图片 22">
            <a:extLst>
              <a:ext uri="{FF2B5EF4-FFF2-40B4-BE49-F238E27FC236}">
                <a16:creationId xmlns:a16="http://schemas.microsoft.com/office/drawing/2014/main" id="{57D97E03-BC51-D645-8D99-DC5BC755C1F7}"/>
              </a:ext>
            </a:extLst>
          </p:cNvPr>
          <p:cNvPicPr>
            <a:picLocks noChangeAspect="1"/>
          </p:cNvPicPr>
          <p:nvPr/>
        </p:nvPicPr>
        <p:blipFill>
          <a:blip r:embed="rId3"/>
          <a:stretch>
            <a:fillRect/>
          </a:stretch>
        </p:blipFill>
        <p:spPr>
          <a:xfrm>
            <a:off x="6664259" y="4045896"/>
            <a:ext cx="5578165" cy="2525018"/>
          </a:xfrm>
          <a:prstGeom prst="rect">
            <a:avLst/>
          </a:prstGeom>
        </p:spPr>
      </p:pic>
      <p:pic>
        <p:nvPicPr>
          <p:cNvPr id="24" name="图片 23">
            <a:extLst>
              <a:ext uri="{FF2B5EF4-FFF2-40B4-BE49-F238E27FC236}">
                <a16:creationId xmlns:a16="http://schemas.microsoft.com/office/drawing/2014/main" id="{A8BB3F95-D4A2-D242-8C1F-E8C1CB661B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880" y="3302493"/>
            <a:ext cx="647263" cy="647263"/>
          </a:xfrm>
          <a:prstGeom prst="rect">
            <a:avLst/>
          </a:prstGeom>
        </p:spPr>
      </p:pic>
    </p:spTree>
    <p:extLst>
      <p:ext uri="{BB962C8B-B14F-4D97-AF65-F5344CB8AC3E}">
        <p14:creationId xmlns:p14="http://schemas.microsoft.com/office/powerpoint/2010/main" val="3939057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6DA65-C82C-4C46-B384-74A273E5ECD6}"/>
              </a:ext>
            </a:extLst>
          </p:cNvPr>
          <p:cNvSpPr>
            <a:spLocks noGrp="1"/>
          </p:cNvSpPr>
          <p:nvPr>
            <p:ph type="title"/>
          </p:nvPr>
        </p:nvSpPr>
        <p:spPr/>
        <p:txBody>
          <a:bodyPr/>
          <a:lstStyle/>
          <a:p>
            <a:pPr algn="l"/>
            <a:r>
              <a:rPr kumimoji="1" lang="zh-CN" altLang="en-US" dirty="0"/>
              <a:t>表、行、列安全</a:t>
            </a:r>
          </a:p>
        </p:txBody>
      </p:sp>
      <p:grpSp>
        <p:nvGrpSpPr>
          <p:cNvPr id="57" name="组合 56">
            <a:extLst>
              <a:ext uri="{FF2B5EF4-FFF2-40B4-BE49-F238E27FC236}">
                <a16:creationId xmlns:a16="http://schemas.microsoft.com/office/drawing/2014/main" id="{84EB3426-02B3-6841-A311-F9183A440F77}"/>
              </a:ext>
            </a:extLst>
          </p:cNvPr>
          <p:cNvGrpSpPr/>
          <p:nvPr/>
        </p:nvGrpSpPr>
        <p:grpSpPr>
          <a:xfrm>
            <a:off x="1097653" y="2161255"/>
            <a:ext cx="2115403" cy="1432790"/>
            <a:chOff x="691270" y="1851545"/>
            <a:chExt cx="2115403" cy="1432790"/>
          </a:xfrm>
        </p:grpSpPr>
        <p:sp>
          <p:nvSpPr>
            <p:cNvPr id="58" name="îŝḷîḓé-Isosceles Triangle 118">
              <a:extLst>
                <a:ext uri="{FF2B5EF4-FFF2-40B4-BE49-F238E27FC236}">
                  <a16:creationId xmlns:a16="http://schemas.microsoft.com/office/drawing/2014/main" id="{47A114E2-7470-4D48-B791-08639C2C8B7D}"/>
                </a:ext>
              </a:extLst>
            </p:cNvPr>
            <p:cNvSpPr/>
            <p:nvPr/>
          </p:nvSpPr>
          <p:spPr>
            <a:xfrm rot="5400000">
              <a:off x="1719827" y="2659851"/>
              <a:ext cx="550592" cy="698376"/>
            </a:xfrm>
            <a:prstGeom prst="triangle">
              <a:avLst>
                <a:gd name="adj" fmla="val 67564"/>
              </a:avLst>
            </a:prstGeom>
            <a:solidFill>
              <a:srgbClr val="0F6FC6"/>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sp>
          <p:nvSpPr>
            <p:cNvPr id="59" name="îŝḷîḓé-Rectangle 119">
              <a:extLst>
                <a:ext uri="{FF2B5EF4-FFF2-40B4-BE49-F238E27FC236}">
                  <a16:creationId xmlns:a16="http://schemas.microsoft.com/office/drawing/2014/main" id="{825E57B8-CCA6-2F4F-8E04-4F1C2B851C83}"/>
                </a:ext>
              </a:extLst>
            </p:cNvPr>
            <p:cNvSpPr/>
            <p:nvPr/>
          </p:nvSpPr>
          <p:spPr>
            <a:xfrm>
              <a:off x="691270" y="1851545"/>
              <a:ext cx="2115403" cy="495609"/>
            </a:xfrm>
            <a:prstGeom prst="rect">
              <a:avLst/>
            </a:prstGeom>
            <a:solidFill>
              <a:srgbClr val="0F6FC6"/>
            </a:solidFill>
            <a:ln w="76200" cap="flat" cmpd="sng" algn="ctr">
              <a:noFill/>
              <a:prstDash val="solid"/>
            </a:ln>
            <a:effectLst/>
          </p:spPr>
          <p:txBody>
            <a:bodyPr wrap="square" anchor="ctr">
              <a:normAutofit/>
            </a:bodyPr>
            <a:lstStyle/>
            <a:p>
              <a:pPr marL="0" marR="0" lvl="0" indent="0" algn="ctr" defTabSz="914378"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Segoe UI Semilight"/>
                  <a:ea typeface="+mn-ea"/>
                  <a:cs typeface="+mn-cs"/>
                  <a:sym typeface="+mn-lt"/>
                </a:rPr>
                <a:t>实现对表权限的申请操作</a:t>
              </a:r>
            </a:p>
          </p:txBody>
        </p:sp>
        <p:sp>
          <p:nvSpPr>
            <p:cNvPr id="60" name="îŝḷîḓé-Right Triangle 120">
              <a:extLst>
                <a:ext uri="{FF2B5EF4-FFF2-40B4-BE49-F238E27FC236}">
                  <a16:creationId xmlns:a16="http://schemas.microsoft.com/office/drawing/2014/main" id="{D258F4FE-084D-9540-A1B3-194A252D3331}"/>
                </a:ext>
              </a:extLst>
            </p:cNvPr>
            <p:cNvSpPr/>
            <p:nvPr/>
          </p:nvSpPr>
          <p:spPr>
            <a:xfrm flipH="1" flipV="1">
              <a:off x="691270" y="2347153"/>
              <a:ext cx="1782983" cy="331689"/>
            </a:xfrm>
            <a:prstGeom prst="rtTriangle">
              <a:avLst/>
            </a:prstGeom>
            <a:solidFill>
              <a:srgbClr val="0F6FC6">
                <a:lumMod val="75000"/>
              </a:srgbClr>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sp>
          <p:nvSpPr>
            <p:cNvPr id="61" name="îŝḷîḓé-Isosceles Triangle 121">
              <a:extLst>
                <a:ext uri="{FF2B5EF4-FFF2-40B4-BE49-F238E27FC236}">
                  <a16:creationId xmlns:a16="http://schemas.microsoft.com/office/drawing/2014/main" id="{5E2948E2-5A1A-AC43-B380-A2D3AD66615A}"/>
                </a:ext>
              </a:extLst>
            </p:cNvPr>
            <p:cNvSpPr/>
            <p:nvPr/>
          </p:nvSpPr>
          <p:spPr>
            <a:xfrm rot="5400000">
              <a:off x="1512248" y="1921051"/>
              <a:ext cx="473447" cy="1450562"/>
            </a:xfrm>
            <a:prstGeom prst="triangle">
              <a:avLst>
                <a:gd name="adj" fmla="val 56702"/>
              </a:avLst>
            </a:prstGeom>
            <a:solidFill>
              <a:srgbClr val="0F6FC6"/>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sp>
          <p:nvSpPr>
            <p:cNvPr id="62" name="îŝḷîḓé-Isosceles Triangle 122">
              <a:extLst>
                <a:ext uri="{FF2B5EF4-FFF2-40B4-BE49-F238E27FC236}">
                  <a16:creationId xmlns:a16="http://schemas.microsoft.com/office/drawing/2014/main" id="{6F598A5D-AC2F-A348-B749-CA5279277F42}"/>
                </a:ext>
              </a:extLst>
            </p:cNvPr>
            <p:cNvSpPr/>
            <p:nvPr/>
          </p:nvSpPr>
          <p:spPr>
            <a:xfrm rot="16200000" flipH="1">
              <a:off x="1475737" y="2241131"/>
              <a:ext cx="414516" cy="1318605"/>
            </a:xfrm>
            <a:prstGeom prst="triangle">
              <a:avLst>
                <a:gd name="adj" fmla="val 45027"/>
              </a:avLst>
            </a:prstGeom>
            <a:solidFill>
              <a:srgbClr val="0F6FC6">
                <a:lumMod val="75000"/>
              </a:srgbClr>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grpSp>
      <p:grpSp>
        <p:nvGrpSpPr>
          <p:cNvPr id="63" name="组合 62">
            <a:extLst>
              <a:ext uri="{FF2B5EF4-FFF2-40B4-BE49-F238E27FC236}">
                <a16:creationId xmlns:a16="http://schemas.microsoft.com/office/drawing/2014/main" id="{2B681D90-C246-154C-9CD3-7359F1DB18E6}"/>
              </a:ext>
            </a:extLst>
          </p:cNvPr>
          <p:cNvGrpSpPr/>
          <p:nvPr/>
        </p:nvGrpSpPr>
        <p:grpSpPr>
          <a:xfrm>
            <a:off x="5017224" y="2161255"/>
            <a:ext cx="2115403" cy="1432790"/>
            <a:chOff x="3514298" y="1851545"/>
            <a:chExt cx="2115403" cy="1432790"/>
          </a:xfrm>
        </p:grpSpPr>
        <p:sp>
          <p:nvSpPr>
            <p:cNvPr id="64" name="îŝḷîḓé-Isosceles Triangle 123">
              <a:extLst>
                <a:ext uri="{FF2B5EF4-FFF2-40B4-BE49-F238E27FC236}">
                  <a16:creationId xmlns:a16="http://schemas.microsoft.com/office/drawing/2014/main" id="{8CEC84C8-27B3-D94A-B37C-D1F4B7C435EF}"/>
                </a:ext>
              </a:extLst>
            </p:cNvPr>
            <p:cNvSpPr/>
            <p:nvPr/>
          </p:nvSpPr>
          <p:spPr>
            <a:xfrm rot="5400000">
              <a:off x="4542855" y="2659851"/>
              <a:ext cx="550592" cy="698376"/>
            </a:xfrm>
            <a:prstGeom prst="triangle">
              <a:avLst>
                <a:gd name="adj" fmla="val 67564"/>
              </a:avLst>
            </a:prstGeom>
            <a:solidFill>
              <a:srgbClr val="009DD9"/>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sp>
          <p:nvSpPr>
            <p:cNvPr id="65" name="îŝḷîḓé-Rectangle 124">
              <a:extLst>
                <a:ext uri="{FF2B5EF4-FFF2-40B4-BE49-F238E27FC236}">
                  <a16:creationId xmlns:a16="http://schemas.microsoft.com/office/drawing/2014/main" id="{2AA642DF-83DE-0049-B078-0F581D0B908D}"/>
                </a:ext>
              </a:extLst>
            </p:cNvPr>
            <p:cNvSpPr/>
            <p:nvPr/>
          </p:nvSpPr>
          <p:spPr>
            <a:xfrm>
              <a:off x="3514298" y="1851545"/>
              <a:ext cx="2115403" cy="495609"/>
            </a:xfrm>
            <a:prstGeom prst="rect">
              <a:avLst/>
            </a:prstGeom>
            <a:solidFill>
              <a:srgbClr val="009DD9"/>
            </a:solidFill>
            <a:ln w="76200" cap="flat" cmpd="sng" algn="ctr">
              <a:noFill/>
              <a:prstDash val="solid"/>
            </a:ln>
            <a:effectLst/>
          </p:spPr>
          <p:txBody>
            <a:bodyPr wrap="square" anchor="ctr">
              <a:normAutofit fontScale="92500"/>
            </a:bodyPr>
            <a:lstStyle/>
            <a:p>
              <a:pPr marL="0" marR="0" lvl="0" indent="0" algn="ctr" defTabSz="914378"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Segoe UI Semilight"/>
                  <a:ea typeface="+mn-ea"/>
                  <a:cs typeface="+mn-cs"/>
                  <a:sym typeface="+mn-lt"/>
                </a:rPr>
                <a:t>通过设置过滤条件，做到控制用户访问数据的行级过滤条件</a:t>
              </a:r>
            </a:p>
          </p:txBody>
        </p:sp>
        <p:sp>
          <p:nvSpPr>
            <p:cNvPr id="66" name="îŝḷîḓé-Right Triangle 125">
              <a:extLst>
                <a:ext uri="{FF2B5EF4-FFF2-40B4-BE49-F238E27FC236}">
                  <a16:creationId xmlns:a16="http://schemas.microsoft.com/office/drawing/2014/main" id="{BFB984CE-EDDB-BF4C-A793-5FE5E2A1EA2E}"/>
                </a:ext>
              </a:extLst>
            </p:cNvPr>
            <p:cNvSpPr/>
            <p:nvPr/>
          </p:nvSpPr>
          <p:spPr>
            <a:xfrm flipH="1" flipV="1">
              <a:off x="3514298" y="2347153"/>
              <a:ext cx="1782983" cy="331689"/>
            </a:xfrm>
            <a:prstGeom prst="rtTriangle">
              <a:avLst/>
            </a:prstGeom>
            <a:solidFill>
              <a:srgbClr val="009DD9">
                <a:lumMod val="75000"/>
              </a:srgbClr>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sp>
          <p:nvSpPr>
            <p:cNvPr id="67" name="îŝḷîḓé-Isosceles Triangle 126">
              <a:extLst>
                <a:ext uri="{FF2B5EF4-FFF2-40B4-BE49-F238E27FC236}">
                  <a16:creationId xmlns:a16="http://schemas.microsoft.com/office/drawing/2014/main" id="{A0EA759A-9206-9A41-B097-9DFFE9CEED9B}"/>
                </a:ext>
              </a:extLst>
            </p:cNvPr>
            <p:cNvSpPr/>
            <p:nvPr/>
          </p:nvSpPr>
          <p:spPr>
            <a:xfrm rot="5400000">
              <a:off x="4335276" y="1921051"/>
              <a:ext cx="473447" cy="1450562"/>
            </a:xfrm>
            <a:prstGeom prst="triangle">
              <a:avLst>
                <a:gd name="adj" fmla="val 56702"/>
              </a:avLst>
            </a:prstGeom>
            <a:solidFill>
              <a:srgbClr val="009DD9"/>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sp>
          <p:nvSpPr>
            <p:cNvPr id="68" name="îŝḷîḓé-Isosceles Triangle 127">
              <a:extLst>
                <a:ext uri="{FF2B5EF4-FFF2-40B4-BE49-F238E27FC236}">
                  <a16:creationId xmlns:a16="http://schemas.microsoft.com/office/drawing/2014/main" id="{DD10C11B-6431-514B-B78D-37B239E52D4B}"/>
                </a:ext>
              </a:extLst>
            </p:cNvPr>
            <p:cNvSpPr/>
            <p:nvPr/>
          </p:nvSpPr>
          <p:spPr>
            <a:xfrm rot="16200000" flipH="1">
              <a:off x="4298766" y="2241131"/>
              <a:ext cx="414516" cy="1318605"/>
            </a:xfrm>
            <a:prstGeom prst="triangle">
              <a:avLst>
                <a:gd name="adj" fmla="val 45027"/>
              </a:avLst>
            </a:prstGeom>
            <a:solidFill>
              <a:srgbClr val="009DD9">
                <a:lumMod val="75000"/>
              </a:srgbClr>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grpSp>
      <p:grpSp>
        <p:nvGrpSpPr>
          <p:cNvPr id="69" name="组合 68">
            <a:extLst>
              <a:ext uri="{FF2B5EF4-FFF2-40B4-BE49-F238E27FC236}">
                <a16:creationId xmlns:a16="http://schemas.microsoft.com/office/drawing/2014/main" id="{BC458756-9FB8-C846-86ED-CC3A40AC41F2}"/>
              </a:ext>
            </a:extLst>
          </p:cNvPr>
          <p:cNvGrpSpPr/>
          <p:nvPr/>
        </p:nvGrpSpPr>
        <p:grpSpPr>
          <a:xfrm>
            <a:off x="8949101" y="2161255"/>
            <a:ext cx="2115403" cy="1432790"/>
            <a:chOff x="6337327" y="1851545"/>
            <a:chExt cx="2115403" cy="1432790"/>
          </a:xfrm>
        </p:grpSpPr>
        <p:sp>
          <p:nvSpPr>
            <p:cNvPr id="70" name="îŝḷîḓé-Isosceles Triangle 128">
              <a:extLst>
                <a:ext uri="{FF2B5EF4-FFF2-40B4-BE49-F238E27FC236}">
                  <a16:creationId xmlns:a16="http://schemas.microsoft.com/office/drawing/2014/main" id="{ABC8A729-5DD6-3C41-B2BB-BBBF82C690AC}"/>
                </a:ext>
              </a:extLst>
            </p:cNvPr>
            <p:cNvSpPr/>
            <p:nvPr/>
          </p:nvSpPr>
          <p:spPr>
            <a:xfrm rot="5400000">
              <a:off x="7365884" y="2659851"/>
              <a:ext cx="550592" cy="698376"/>
            </a:xfrm>
            <a:prstGeom prst="triangle">
              <a:avLst>
                <a:gd name="adj" fmla="val 67564"/>
              </a:avLst>
            </a:prstGeom>
            <a:solidFill>
              <a:srgbClr val="10CF9B"/>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sp>
          <p:nvSpPr>
            <p:cNvPr id="71" name="îŝḷîḓé-Rectangle 129">
              <a:extLst>
                <a:ext uri="{FF2B5EF4-FFF2-40B4-BE49-F238E27FC236}">
                  <a16:creationId xmlns:a16="http://schemas.microsoft.com/office/drawing/2014/main" id="{F6A05CCF-DDEB-6B49-8387-2CD1F7D15C05}"/>
                </a:ext>
              </a:extLst>
            </p:cNvPr>
            <p:cNvSpPr/>
            <p:nvPr/>
          </p:nvSpPr>
          <p:spPr>
            <a:xfrm>
              <a:off x="6337327" y="1851545"/>
              <a:ext cx="2115403" cy="495609"/>
            </a:xfrm>
            <a:prstGeom prst="rect">
              <a:avLst/>
            </a:prstGeom>
            <a:solidFill>
              <a:srgbClr val="10CF9B"/>
            </a:solidFill>
            <a:ln w="76200" cap="flat" cmpd="sng" algn="ctr">
              <a:noFill/>
              <a:prstDash val="solid"/>
            </a:ln>
            <a:effectLst/>
          </p:spPr>
          <p:txBody>
            <a:bodyPr wrap="square" anchor="ctr">
              <a:normAutofit lnSpcReduction="10000"/>
            </a:bodyPr>
            <a:lstStyle/>
            <a:p>
              <a:pPr marL="0" marR="0" lvl="0" indent="0" algn="ctr" defTabSz="914378" eaLnBrk="1" fontAlgn="auto" latinLnBrk="0" hangingPunct="1">
                <a:lnSpc>
                  <a:spcPct val="12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Segoe UI Semilight"/>
                  <a:ea typeface="+mn-ea"/>
                  <a:cs typeface="+mn-cs"/>
                  <a:sym typeface="+mn-lt"/>
                </a:rPr>
                <a:t>通过设置列的可读权限，做到控制用户访问数据的列</a:t>
              </a:r>
            </a:p>
          </p:txBody>
        </p:sp>
        <p:sp>
          <p:nvSpPr>
            <p:cNvPr id="72" name="îŝḷîḓé-Right Triangle 130">
              <a:extLst>
                <a:ext uri="{FF2B5EF4-FFF2-40B4-BE49-F238E27FC236}">
                  <a16:creationId xmlns:a16="http://schemas.microsoft.com/office/drawing/2014/main" id="{172CD047-1D31-274D-ACED-D0A5DEF7F7F7}"/>
                </a:ext>
              </a:extLst>
            </p:cNvPr>
            <p:cNvSpPr/>
            <p:nvPr/>
          </p:nvSpPr>
          <p:spPr>
            <a:xfrm flipH="1" flipV="1">
              <a:off x="6337327" y="2347153"/>
              <a:ext cx="1782983" cy="331689"/>
            </a:xfrm>
            <a:prstGeom prst="rtTriangle">
              <a:avLst/>
            </a:prstGeom>
            <a:solidFill>
              <a:srgbClr val="10CF9B">
                <a:lumMod val="75000"/>
              </a:srgbClr>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sp>
          <p:nvSpPr>
            <p:cNvPr id="73" name="îŝḷîḓé-Isosceles Triangle 131">
              <a:extLst>
                <a:ext uri="{FF2B5EF4-FFF2-40B4-BE49-F238E27FC236}">
                  <a16:creationId xmlns:a16="http://schemas.microsoft.com/office/drawing/2014/main" id="{ADBF6EE6-7F90-BB45-8B33-B49CF9664DC2}"/>
                </a:ext>
              </a:extLst>
            </p:cNvPr>
            <p:cNvSpPr/>
            <p:nvPr/>
          </p:nvSpPr>
          <p:spPr>
            <a:xfrm rot="5400000">
              <a:off x="7158305" y="1921051"/>
              <a:ext cx="473447" cy="1450562"/>
            </a:xfrm>
            <a:prstGeom prst="triangle">
              <a:avLst>
                <a:gd name="adj" fmla="val 56702"/>
              </a:avLst>
            </a:prstGeom>
            <a:solidFill>
              <a:srgbClr val="10CF9B"/>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sp>
          <p:nvSpPr>
            <p:cNvPr id="74" name="îŝḷîḓé-Isosceles Triangle 132">
              <a:extLst>
                <a:ext uri="{FF2B5EF4-FFF2-40B4-BE49-F238E27FC236}">
                  <a16:creationId xmlns:a16="http://schemas.microsoft.com/office/drawing/2014/main" id="{B691CC98-3CA4-9F48-9582-9D74AE06F648}"/>
                </a:ext>
              </a:extLst>
            </p:cNvPr>
            <p:cNvSpPr/>
            <p:nvPr/>
          </p:nvSpPr>
          <p:spPr>
            <a:xfrm rot="16200000" flipH="1">
              <a:off x="7121794" y="2241131"/>
              <a:ext cx="414516" cy="1318605"/>
            </a:xfrm>
            <a:prstGeom prst="triangle">
              <a:avLst>
                <a:gd name="adj" fmla="val 45027"/>
              </a:avLst>
            </a:prstGeom>
            <a:solidFill>
              <a:srgbClr val="10CF9B">
                <a:lumMod val="75000"/>
              </a:srgbClr>
            </a:solidFill>
            <a:ln w="762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white"/>
                </a:solidFill>
                <a:effectLst/>
                <a:uLnTx/>
                <a:uFillTx/>
                <a:latin typeface="Segoe UI Semilight"/>
                <a:ea typeface="+mn-ea"/>
                <a:cs typeface="+mn-cs"/>
                <a:sym typeface="+mn-lt"/>
              </a:endParaRPr>
            </a:p>
          </p:txBody>
        </p:sp>
      </p:grpSp>
      <p:sp>
        <p:nvSpPr>
          <p:cNvPr id="75" name="îŝḷîḓé-Rectangle 133">
            <a:extLst>
              <a:ext uri="{FF2B5EF4-FFF2-40B4-BE49-F238E27FC236}">
                <a16:creationId xmlns:a16="http://schemas.microsoft.com/office/drawing/2014/main" id="{C610CC46-CB41-5744-944F-416615B61161}"/>
              </a:ext>
            </a:extLst>
          </p:cNvPr>
          <p:cNvSpPr/>
          <p:nvPr/>
        </p:nvSpPr>
        <p:spPr>
          <a:xfrm>
            <a:off x="1249502" y="1759975"/>
            <a:ext cx="1811705" cy="401281"/>
          </a:xfrm>
          <a:prstGeom prst="rect">
            <a:avLst/>
          </a:prstGeom>
        </p:spPr>
        <p:txBody>
          <a:bodyPr wrap="none" lIns="72000" tIns="0" rIns="72000" bIns="0" anchor="ctr" anchorCtr="1">
            <a:norm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F6FC6"/>
                </a:solidFill>
                <a:effectLst/>
                <a:uLnTx/>
                <a:uFillTx/>
                <a:sym typeface="+mn-lt"/>
              </a:rPr>
              <a:t>表级安全</a:t>
            </a:r>
          </a:p>
        </p:txBody>
      </p:sp>
      <p:sp>
        <p:nvSpPr>
          <p:cNvPr id="76" name="îŝḷîḓé-Rectangle 134">
            <a:extLst>
              <a:ext uri="{FF2B5EF4-FFF2-40B4-BE49-F238E27FC236}">
                <a16:creationId xmlns:a16="http://schemas.microsoft.com/office/drawing/2014/main" id="{016658A1-C21E-3746-8EBE-12040237E008}"/>
              </a:ext>
            </a:extLst>
          </p:cNvPr>
          <p:cNvSpPr/>
          <p:nvPr/>
        </p:nvSpPr>
        <p:spPr>
          <a:xfrm>
            <a:off x="9100949" y="1759921"/>
            <a:ext cx="1811705" cy="401281"/>
          </a:xfrm>
          <a:prstGeom prst="rect">
            <a:avLst/>
          </a:prstGeom>
        </p:spPr>
        <p:txBody>
          <a:bodyPr wrap="none" lIns="72000" tIns="0" rIns="72000" bIns="0" anchor="ctr" anchorCtr="1">
            <a:norm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10CF9B"/>
                </a:solidFill>
                <a:effectLst/>
                <a:uLnTx/>
                <a:uFillTx/>
                <a:sym typeface="+mn-lt"/>
              </a:rPr>
              <a:t>列级安全</a:t>
            </a:r>
          </a:p>
        </p:txBody>
      </p:sp>
      <p:sp>
        <p:nvSpPr>
          <p:cNvPr id="77" name="îŝḷîḓé-Rectangle 135">
            <a:extLst>
              <a:ext uri="{FF2B5EF4-FFF2-40B4-BE49-F238E27FC236}">
                <a16:creationId xmlns:a16="http://schemas.microsoft.com/office/drawing/2014/main" id="{6E1B7AF1-4965-2943-98AD-E894533926AD}"/>
              </a:ext>
            </a:extLst>
          </p:cNvPr>
          <p:cNvSpPr/>
          <p:nvPr/>
        </p:nvSpPr>
        <p:spPr>
          <a:xfrm>
            <a:off x="5169073" y="1759975"/>
            <a:ext cx="1811705" cy="401281"/>
          </a:xfrm>
          <a:prstGeom prst="rect">
            <a:avLst/>
          </a:prstGeom>
        </p:spPr>
        <p:txBody>
          <a:bodyPr wrap="none" lIns="72000" tIns="0" rIns="72000" bIns="0" anchor="ctr" anchorCtr="1">
            <a:normAutofit/>
          </a:bodyPr>
          <a:lstStyle/>
          <a:p>
            <a:pPr marL="0" marR="0" lvl="0" indent="0" algn="ctr" defTabSz="914378"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009DD9"/>
                </a:solidFill>
                <a:effectLst/>
                <a:uLnTx/>
                <a:uFillTx/>
                <a:sym typeface="+mn-lt"/>
              </a:rPr>
              <a:t>行级安全</a:t>
            </a:r>
          </a:p>
        </p:txBody>
      </p:sp>
      <p:pic>
        <p:nvPicPr>
          <p:cNvPr id="78" name="图片 77">
            <a:extLst>
              <a:ext uri="{FF2B5EF4-FFF2-40B4-BE49-F238E27FC236}">
                <a16:creationId xmlns:a16="http://schemas.microsoft.com/office/drawing/2014/main" id="{731D7ADA-B241-6F4B-B54B-2F897D97E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255" y="3639306"/>
            <a:ext cx="698376" cy="698376"/>
          </a:xfrm>
          <a:prstGeom prst="rect">
            <a:avLst/>
          </a:prstGeom>
        </p:spPr>
      </p:pic>
      <p:pic>
        <p:nvPicPr>
          <p:cNvPr id="79" name="图片 78">
            <a:extLst>
              <a:ext uri="{FF2B5EF4-FFF2-40B4-BE49-F238E27FC236}">
                <a16:creationId xmlns:a16="http://schemas.microsoft.com/office/drawing/2014/main" id="{AAB4D1F5-B771-6945-913D-733C5CF61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5294" y="3648946"/>
            <a:ext cx="614241" cy="614241"/>
          </a:xfrm>
          <a:prstGeom prst="rect">
            <a:avLst/>
          </a:prstGeom>
        </p:spPr>
      </p:pic>
      <p:pic>
        <p:nvPicPr>
          <p:cNvPr id="80" name="图片 79">
            <a:extLst>
              <a:ext uri="{FF2B5EF4-FFF2-40B4-BE49-F238E27FC236}">
                <a16:creationId xmlns:a16="http://schemas.microsoft.com/office/drawing/2014/main" id="{8045596F-0BEB-6E40-96AC-EB21577FF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2503" y="3716735"/>
            <a:ext cx="550593" cy="550593"/>
          </a:xfrm>
          <a:prstGeom prst="rect">
            <a:avLst/>
          </a:prstGeom>
        </p:spPr>
      </p:pic>
      <p:pic>
        <p:nvPicPr>
          <p:cNvPr id="81" name="图片 80" descr="表格&#10;&#10;描述已自动生成">
            <a:extLst>
              <a:ext uri="{FF2B5EF4-FFF2-40B4-BE49-F238E27FC236}">
                <a16:creationId xmlns:a16="http://schemas.microsoft.com/office/drawing/2014/main" id="{956ACC35-201D-1642-B9AD-5789BE6825D2}"/>
              </a:ext>
            </a:extLst>
          </p:cNvPr>
          <p:cNvPicPr/>
          <p:nvPr/>
        </p:nvPicPr>
        <p:blipFill>
          <a:blip r:embed="rId5"/>
          <a:stretch>
            <a:fillRect/>
          </a:stretch>
        </p:blipFill>
        <p:spPr>
          <a:xfrm>
            <a:off x="366141" y="4557551"/>
            <a:ext cx="3695840" cy="1898879"/>
          </a:xfrm>
          <a:prstGeom prst="rect">
            <a:avLst/>
          </a:prstGeom>
        </p:spPr>
      </p:pic>
      <p:pic>
        <p:nvPicPr>
          <p:cNvPr id="82" name="图片 81">
            <a:extLst>
              <a:ext uri="{FF2B5EF4-FFF2-40B4-BE49-F238E27FC236}">
                <a16:creationId xmlns:a16="http://schemas.microsoft.com/office/drawing/2014/main" id="{969A9273-ADD5-084B-9A05-00FA5EF34DE5}"/>
              </a:ext>
            </a:extLst>
          </p:cNvPr>
          <p:cNvPicPr/>
          <p:nvPr/>
        </p:nvPicPr>
        <p:blipFill>
          <a:blip r:embed="rId6"/>
          <a:stretch>
            <a:fillRect/>
          </a:stretch>
        </p:blipFill>
        <p:spPr>
          <a:xfrm>
            <a:off x="4351177" y="4503091"/>
            <a:ext cx="3695840" cy="1953339"/>
          </a:xfrm>
          <a:prstGeom prst="rect">
            <a:avLst/>
          </a:prstGeom>
        </p:spPr>
      </p:pic>
      <p:pic>
        <p:nvPicPr>
          <p:cNvPr id="83" name="图片 82" descr="表格&#10;&#10;中度可信度描述已自动生成">
            <a:extLst>
              <a:ext uri="{FF2B5EF4-FFF2-40B4-BE49-F238E27FC236}">
                <a16:creationId xmlns:a16="http://schemas.microsoft.com/office/drawing/2014/main" id="{A840A3A5-E9D0-2341-8F9D-D5B7EB11671A}"/>
              </a:ext>
            </a:extLst>
          </p:cNvPr>
          <p:cNvPicPr/>
          <p:nvPr/>
        </p:nvPicPr>
        <p:blipFill>
          <a:blip r:embed="rId7"/>
          <a:stretch>
            <a:fillRect/>
          </a:stretch>
        </p:blipFill>
        <p:spPr>
          <a:xfrm>
            <a:off x="8138456" y="4527819"/>
            <a:ext cx="4023316" cy="1953340"/>
          </a:xfrm>
          <a:prstGeom prst="rect">
            <a:avLst/>
          </a:prstGeom>
        </p:spPr>
      </p:pic>
    </p:spTree>
    <p:extLst>
      <p:ext uri="{BB962C8B-B14F-4D97-AF65-F5344CB8AC3E}">
        <p14:creationId xmlns:p14="http://schemas.microsoft.com/office/powerpoint/2010/main" val="1129232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0ECB8C-9B9B-9D73-CF46-834513D4EE6A}"/>
              </a:ext>
            </a:extLst>
          </p:cNvPr>
          <p:cNvSpPr>
            <a:spLocks noGrp="1"/>
          </p:cNvSpPr>
          <p:nvPr>
            <p:ph type="title"/>
          </p:nvPr>
        </p:nvSpPr>
        <p:spPr/>
        <p:txBody>
          <a:bodyPr/>
          <a:lstStyle/>
          <a:p>
            <a:pPr algn="l"/>
            <a:r>
              <a:rPr kumimoji="1" lang="zh-CN" altLang="en-US" b="1" dirty="0"/>
              <a:t>运维监控</a:t>
            </a:r>
          </a:p>
        </p:txBody>
      </p:sp>
      <p:pic>
        <p:nvPicPr>
          <p:cNvPr id="3" name="图片 2">
            <a:extLst>
              <a:ext uri="{FF2B5EF4-FFF2-40B4-BE49-F238E27FC236}">
                <a16:creationId xmlns:a16="http://schemas.microsoft.com/office/drawing/2014/main" id="{8496B56E-F063-A580-C3EC-93C6D3DA0F65}"/>
              </a:ext>
            </a:extLst>
          </p:cNvPr>
          <p:cNvPicPr>
            <a:picLocks noChangeAspect="1"/>
          </p:cNvPicPr>
          <p:nvPr/>
        </p:nvPicPr>
        <p:blipFill>
          <a:blip r:embed="rId2"/>
          <a:stretch>
            <a:fillRect/>
          </a:stretch>
        </p:blipFill>
        <p:spPr>
          <a:xfrm>
            <a:off x="274701" y="1028409"/>
            <a:ext cx="11429875" cy="5838905"/>
          </a:xfrm>
          <a:prstGeom prst="rect">
            <a:avLst/>
          </a:prstGeom>
        </p:spPr>
      </p:pic>
    </p:spTree>
    <p:extLst>
      <p:ext uri="{BB962C8B-B14F-4D97-AF65-F5344CB8AC3E}">
        <p14:creationId xmlns:p14="http://schemas.microsoft.com/office/powerpoint/2010/main" val="648495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01f11694-8e14-4ae2-be4b-fcb27bab0f9f">
            <a:extLst>
              <a:ext uri="{FF2B5EF4-FFF2-40B4-BE49-F238E27FC236}">
                <a16:creationId xmlns:a16="http://schemas.microsoft.com/office/drawing/2014/main" id="{EAAB3073-B3B4-4022-BE76-C0A7BB583E22}"/>
              </a:ext>
            </a:extLst>
          </p:cNvPr>
          <p:cNvGrpSpPr>
            <a:grpSpLocks noChangeAspect="1"/>
          </p:cNvGrpSpPr>
          <p:nvPr/>
        </p:nvGrpSpPr>
        <p:grpSpPr>
          <a:xfrm>
            <a:off x="1876134" y="1548955"/>
            <a:ext cx="9074437" cy="4724361"/>
            <a:chOff x="1876134" y="1548955"/>
            <a:chExt cx="9074437" cy="4724361"/>
          </a:xfrm>
        </p:grpSpPr>
        <p:grpSp>
          <p:nvGrpSpPr>
            <p:cNvPr id="102" name="Group 2">
              <a:extLst>
                <a:ext uri="{FF2B5EF4-FFF2-40B4-BE49-F238E27FC236}">
                  <a16:creationId xmlns:a16="http://schemas.microsoft.com/office/drawing/2014/main" id="{DA541EAA-CB20-488E-BC15-D2E9DE79957D}"/>
                </a:ext>
              </a:extLst>
            </p:cNvPr>
            <p:cNvGrpSpPr/>
            <p:nvPr/>
          </p:nvGrpSpPr>
          <p:grpSpPr>
            <a:xfrm>
              <a:off x="4056551" y="2200199"/>
              <a:ext cx="4023707" cy="4073117"/>
              <a:chOff x="4084147" y="2092187"/>
              <a:chExt cx="4023707" cy="4073117"/>
            </a:xfrm>
          </p:grpSpPr>
          <p:sp>
            <p:nvSpPr>
              <p:cNvPr id="118" name="ïṧḷïḓê-Freeform: Shape 65">
                <a:extLst>
                  <a:ext uri="{FF2B5EF4-FFF2-40B4-BE49-F238E27FC236}">
                    <a16:creationId xmlns:a16="http://schemas.microsoft.com/office/drawing/2014/main" id="{60C6AE66-BA70-44A2-8103-8DB9E56C55E7}"/>
                  </a:ext>
                </a:extLst>
              </p:cNvPr>
              <p:cNvSpPr>
                <a:spLocks/>
              </p:cNvSpPr>
              <p:nvPr/>
            </p:nvSpPr>
            <p:spPr bwMode="auto">
              <a:xfrm>
                <a:off x="4084147" y="2668249"/>
                <a:ext cx="2195147" cy="1828562"/>
              </a:xfrm>
              <a:custGeom>
                <a:avLst/>
                <a:gdLst/>
                <a:ahLst/>
                <a:cxnLst>
                  <a:cxn ang="0">
                    <a:pos x="126" y="396"/>
                  </a:cxn>
                  <a:cxn ang="0">
                    <a:pos x="76" y="153"/>
                  </a:cxn>
                  <a:cxn ang="0">
                    <a:pos x="475" y="73"/>
                  </a:cxn>
                  <a:cxn ang="0">
                    <a:pos x="225" y="182"/>
                  </a:cxn>
                  <a:cxn ang="0">
                    <a:pos x="126" y="396"/>
                  </a:cxn>
                </a:cxnLst>
                <a:rect l="0" t="0" r="r" b="b"/>
                <a:pathLst>
                  <a:path w="475" h="396">
                    <a:moveTo>
                      <a:pt x="126" y="396"/>
                    </a:moveTo>
                    <a:cubicBezTo>
                      <a:pt x="126" y="396"/>
                      <a:pt x="0" y="278"/>
                      <a:pt x="76" y="153"/>
                    </a:cubicBezTo>
                    <a:cubicBezTo>
                      <a:pt x="168" y="0"/>
                      <a:pt x="475" y="73"/>
                      <a:pt x="475" y="73"/>
                    </a:cubicBezTo>
                    <a:cubicBezTo>
                      <a:pt x="475" y="73"/>
                      <a:pt x="318" y="70"/>
                      <a:pt x="225" y="182"/>
                    </a:cubicBezTo>
                    <a:cubicBezTo>
                      <a:pt x="160" y="261"/>
                      <a:pt x="126" y="396"/>
                      <a:pt x="126" y="396"/>
                    </a:cubicBezTo>
                    <a:close/>
                  </a:path>
                </a:pathLst>
              </a:custGeom>
              <a:solidFill>
                <a:srgbClr val="FF4073"/>
              </a:solidFill>
              <a:ln w="9525">
                <a:solidFill>
                  <a:srgbClr val="FF4073"/>
                </a:solidFill>
                <a:round/>
                <a:headEnd/>
                <a:tailEnd/>
              </a:ln>
            </p:spPr>
            <p:txBody>
              <a:bodyPr anchor="ctr"/>
              <a:lstStyle/>
              <a:p>
                <a:pPr algn="ctr"/>
                <a:endParaRPr>
                  <a:ea typeface="微软雅黑 Light" panose="020B0502040204020203" pitchFamily="34" charset="-122"/>
                  <a:cs typeface="+mn-ea"/>
                  <a:sym typeface="+mn-lt"/>
                </a:endParaRPr>
              </a:p>
            </p:txBody>
          </p:sp>
          <p:sp>
            <p:nvSpPr>
              <p:cNvPr id="119" name="ïṧḷïḓê-Freeform: Shape 66">
                <a:extLst>
                  <a:ext uri="{FF2B5EF4-FFF2-40B4-BE49-F238E27FC236}">
                    <a16:creationId xmlns:a16="http://schemas.microsoft.com/office/drawing/2014/main" id="{DB4F15E4-84A7-48C7-895C-0438D861D972}"/>
                  </a:ext>
                </a:extLst>
              </p:cNvPr>
              <p:cNvSpPr>
                <a:spLocks/>
              </p:cNvSpPr>
              <p:nvPr/>
            </p:nvSpPr>
            <p:spPr bwMode="auto">
              <a:xfrm>
                <a:off x="5371557" y="2092187"/>
                <a:ext cx="1911479" cy="1793649"/>
              </a:xfrm>
              <a:custGeom>
                <a:avLst/>
                <a:gdLst/>
                <a:ahLst/>
                <a:cxnLst>
                  <a:cxn ang="0">
                    <a:pos x="0" y="157"/>
                  </a:cxn>
                  <a:cxn ang="0">
                    <a:pos x="215" y="33"/>
                  </a:cxn>
                  <a:cxn ang="0">
                    <a:pos x="414" y="388"/>
                  </a:cxn>
                  <a:cxn ang="0">
                    <a:pos x="234" y="184"/>
                  </a:cxn>
                  <a:cxn ang="0">
                    <a:pos x="0" y="157"/>
                  </a:cxn>
                </a:cxnLst>
                <a:rect l="0" t="0" r="r" b="b"/>
                <a:pathLst>
                  <a:path w="414" h="388">
                    <a:moveTo>
                      <a:pt x="0" y="157"/>
                    </a:moveTo>
                    <a:cubicBezTo>
                      <a:pt x="0" y="157"/>
                      <a:pt x="73" y="0"/>
                      <a:pt x="215" y="33"/>
                    </a:cubicBezTo>
                    <a:cubicBezTo>
                      <a:pt x="389" y="74"/>
                      <a:pt x="414" y="388"/>
                      <a:pt x="414" y="388"/>
                    </a:cubicBezTo>
                    <a:cubicBezTo>
                      <a:pt x="414" y="388"/>
                      <a:pt x="370" y="238"/>
                      <a:pt x="234" y="184"/>
                    </a:cubicBezTo>
                    <a:cubicBezTo>
                      <a:pt x="139" y="146"/>
                      <a:pt x="0" y="157"/>
                      <a:pt x="0" y="157"/>
                    </a:cubicBezTo>
                    <a:close/>
                  </a:path>
                </a:pathLst>
              </a:custGeom>
              <a:solidFill>
                <a:srgbClr val="FE8135"/>
              </a:solidFill>
              <a:ln w="9525">
                <a:solidFill>
                  <a:srgbClr val="FE8135"/>
                </a:solidFill>
                <a:round/>
                <a:headEnd/>
                <a:tailEnd/>
              </a:ln>
            </p:spPr>
            <p:txBody>
              <a:bodyPr anchor="ctr"/>
              <a:lstStyle/>
              <a:p>
                <a:pPr algn="ctr"/>
                <a:endParaRPr>
                  <a:ea typeface="微软雅黑 Light" panose="020B0502040204020203" pitchFamily="34" charset="-122"/>
                  <a:cs typeface="+mn-ea"/>
                  <a:sym typeface="+mn-lt"/>
                </a:endParaRPr>
              </a:p>
            </p:txBody>
          </p:sp>
          <p:sp>
            <p:nvSpPr>
              <p:cNvPr id="120" name="ïṧḷïḓê-Freeform: Shape 67">
                <a:extLst>
                  <a:ext uri="{FF2B5EF4-FFF2-40B4-BE49-F238E27FC236}">
                    <a16:creationId xmlns:a16="http://schemas.microsoft.com/office/drawing/2014/main" id="{3DE1951D-BC2E-47FB-AA2B-5A96FD4C5167}"/>
                  </a:ext>
                </a:extLst>
              </p:cNvPr>
              <p:cNvSpPr>
                <a:spLocks/>
              </p:cNvSpPr>
              <p:nvPr/>
            </p:nvSpPr>
            <p:spPr bwMode="auto">
              <a:xfrm>
                <a:off x="6763709" y="2969371"/>
                <a:ext cx="1344145" cy="2151506"/>
              </a:xfrm>
              <a:custGeom>
                <a:avLst/>
                <a:gdLst/>
                <a:ahLst/>
                <a:cxnLst>
                  <a:cxn ang="0">
                    <a:pos x="92" y="0"/>
                  </a:cxn>
                  <a:cxn ang="0">
                    <a:pos x="276" y="167"/>
                  </a:cxn>
                  <a:cxn ang="0">
                    <a:pos x="0" y="466"/>
                  </a:cxn>
                  <a:cxn ang="0">
                    <a:pos x="138" y="231"/>
                  </a:cxn>
                  <a:cxn ang="0">
                    <a:pos x="92" y="0"/>
                  </a:cxn>
                </a:cxnLst>
                <a:rect l="0" t="0" r="r" b="b"/>
                <a:pathLst>
                  <a:path w="291" h="466">
                    <a:moveTo>
                      <a:pt x="92" y="0"/>
                    </a:moveTo>
                    <a:cubicBezTo>
                      <a:pt x="92" y="0"/>
                      <a:pt x="264" y="21"/>
                      <a:pt x="276" y="167"/>
                    </a:cubicBezTo>
                    <a:cubicBezTo>
                      <a:pt x="291" y="345"/>
                      <a:pt x="0" y="466"/>
                      <a:pt x="0" y="466"/>
                    </a:cubicBezTo>
                    <a:cubicBezTo>
                      <a:pt x="0" y="466"/>
                      <a:pt x="129" y="377"/>
                      <a:pt x="138" y="231"/>
                    </a:cubicBezTo>
                    <a:cubicBezTo>
                      <a:pt x="144" y="129"/>
                      <a:pt x="92" y="0"/>
                      <a:pt x="92" y="0"/>
                    </a:cubicBezTo>
                    <a:close/>
                  </a:path>
                </a:pathLst>
              </a:custGeom>
              <a:solidFill>
                <a:srgbClr val="39C4B6"/>
              </a:solidFill>
              <a:ln w="9525">
                <a:solidFill>
                  <a:srgbClr val="39C4B6"/>
                </a:solidFill>
                <a:round/>
                <a:headEnd/>
                <a:tailEnd/>
              </a:ln>
            </p:spPr>
            <p:txBody>
              <a:bodyPr anchor="ctr"/>
              <a:lstStyle/>
              <a:p>
                <a:pPr algn="ctr"/>
                <a:endParaRPr dirty="0">
                  <a:ea typeface="微软雅黑 Light" panose="020B0502040204020203" pitchFamily="34" charset="-122"/>
                  <a:cs typeface="+mn-ea"/>
                  <a:sym typeface="+mn-lt"/>
                </a:endParaRPr>
              </a:p>
            </p:txBody>
          </p:sp>
          <p:sp>
            <p:nvSpPr>
              <p:cNvPr id="121" name="ïṧḷïḓê-Freeform: Shape 68">
                <a:extLst>
                  <a:ext uri="{FF2B5EF4-FFF2-40B4-BE49-F238E27FC236}">
                    <a16:creationId xmlns:a16="http://schemas.microsoft.com/office/drawing/2014/main" id="{5D11F995-A5DA-4030-BD24-68D6C415ED03}"/>
                  </a:ext>
                </a:extLst>
              </p:cNvPr>
              <p:cNvSpPr>
                <a:spLocks/>
              </p:cNvSpPr>
              <p:nvPr/>
            </p:nvSpPr>
            <p:spPr bwMode="auto">
              <a:xfrm>
                <a:off x="5428291" y="4794975"/>
                <a:ext cx="2326070" cy="1370329"/>
              </a:xfrm>
              <a:custGeom>
                <a:avLst/>
                <a:gdLst/>
                <a:ahLst/>
                <a:cxnLst>
                  <a:cxn ang="0">
                    <a:pos x="471" y="0"/>
                  </a:cxn>
                  <a:cxn ang="0">
                    <a:pos x="370" y="226"/>
                  </a:cxn>
                  <a:cxn ang="0">
                    <a:pos x="0" y="56"/>
                  </a:cxn>
                  <a:cxn ang="0">
                    <a:pos x="266" y="115"/>
                  </a:cxn>
                  <a:cxn ang="0">
                    <a:pos x="471" y="0"/>
                  </a:cxn>
                </a:cxnLst>
                <a:rect l="0" t="0" r="r" b="b"/>
                <a:pathLst>
                  <a:path w="504" h="296">
                    <a:moveTo>
                      <a:pt x="471" y="0"/>
                    </a:moveTo>
                    <a:cubicBezTo>
                      <a:pt x="471" y="0"/>
                      <a:pt x="504" y="170"/>
                      <a:pt x="370" y="226"/>
                    </a:cubicBezTo>
                    <a:cubicBezTo>
                      <a:pt x="205" y="296"/>
                      <a:pt x="0" y="56"/>
                      <a:pt x="0" y="56"/>
                    </a:cubicBezTo>
                    <a:cubicBezTo>
                      <a:pt x="0" y="56"/>
                      <a:pt x="124" y="151"/>
                      <a:pt x="266" y="115"/>
                    </a:cubicBezTo>
                    <a:cubicBezTo>
                      <a:pt x="365" y="89"/>
                      <a:pt x="471" y="0"/>
                      <a:pt x="471" y="0"/>
                    </a:cubicBezTo>
                    <a:close/>
                  </a:path>
                </a:pathLst>
              </a:custGeom>
              <a:solidFill>
                <a:schemeClr val="accent4"/>
              </a:solid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22" name="ïṧḷïḓê-Freeform: Shape 69">
                <a:extLst>
                  <a:ext uri="{FF2B5EF4-FFF2-40B4-BE49-F238E27FC236}">
                    <a16:creationId xmlns:a16="http://schemas.microsoft.com/office/drawing/2014/main" id="{B30B216F-6529-4CE2-BDFB-4CED49CD6FD5}"/>
                  </a:ext>
                </a:extLst>
              </p:cNvPr>
              <p:cNvSpPr>
                <a:spLocks/>
              </p:cNvSpPr>
              <p:nvPr/>
            </p:nvSpPr>
            <p:spPr bwMode="auto">
              <a:xfrm>
                <a:off x="4367813" y="3751954"/>
                <a:ext cx="1680182" cy="2374074"/>
              </a:xfrm>
              <a:custGeom>
                <a:avLst/>
                <a:gdLst/>
                <a:ahLst/>
                <a:cxnLst>
                  <a:cxn ang="0">
                    <a:pos x="363" y="431"/>
                  </a:cxn>
                  <a:cxn ang="0">
                    <a:pos x="116" y="404"/>
                  </a:cxn>
                  <a:cxn ang="0">
                    <a:pos x="164" y="0"/>
                  </a:cxn>
                  <a:cxn ang="0">
                    <a:pos x="190" y="271"/>
                  </a:cxn>
                  <a:cxn ang="0">
                    <a:pos x="363" y="431"/>
                  </a:cxn>
                </a:cxnLst>
                <a:rect l="0" t="0" r="r" b="b"/>
                <a:pathLst>
                  <a:path w="363" h="514">
                    <a:moveTo>
                      <a:pt x="363" y="431"/>
                    </a:moveTo>
                    <a:cubicBezTo>
                      <a:pt x="363" y="431"/>
                      <a:pt x="212" y="514"/>
                      <a:pt x="116" y="404"/>
                    </a:cubicBezTo>
                    <a:cubicBezTo>
                      <a:pt x="0" y="269"/>
                      <a:pt x="164" y="0"/>
                      <a:pt x="164" y="0"/>
                    </a:cubicBezTo>
                    <a:cubicBezTo>
                      <a:pt x="164" y="0"/>
                      <a:pt x="112" y="147"/>
                      <a:pt x="190" y="271"/>
                    </a:cubicBezTo>
                    <a:cubicBezTo>
                      <a:pt x="245" y="357"/>
                      <a:pt x="363" y="431"/>
                      <a:pt x="363" y="431"/>
                    </a:cubicBezTo>
                    <a:close/>
                  </a:path>
                </a:pathLst>
              </a:custGeom>
              <a:solidFill>
                <a:srgbClr val="2A57E8"/>
              </a:solidFill>
              <a:ln w="9525">
                <a:solidFill>
                  <a:srgbClr val="2A57E8"/>
                </a:solidFill>
                <a:round/>
                <a:headEnd/>
                <a:tailEnd/>
              </a:ln>
            </p:spPr>
            <p:txBody>
              <a:bodyPr anchor="ctr"/>
              <a:lstStyle/>
              <a:p>
                <a:pPr algn="ctr"/>
                <a:endParaRPr dirty="0">
                  <a:ea typeface="微软雅黑 Light" panose="020B0502040204020203" pitchFamily="34" charset="-122"/>
                  <a:cs typeface="+mn-ea"/>
                  <a:sym typeface="+mn-lt"/>
                </a:endParaRPr>
              </a:p>
            </p:txBody>
          </p:sp>
          <p:grpSp>
            <p:nvGrpSpPr>
              <p:cNvPr id="123" name="Group 70">
                <a:extLst>
                  <a:ext uri="{FF2B5EF4-FFF2-40B4-BE49-F238E27FC236}">
                    <a16:creationId xmlns:a16="http://schemas.microsoft.com/office/drawing/2014/main" id="{B683F681-3D11-4848-8A3E-0472C873B574}"/>
                  </a:ext>
                </a:extLst>
              </p:cNvPr>
              <p:cNvGrpSpPr/>
              <p:nvPr/>
            </p:nvGrpSpPr>
            <p:grpSpPr>
              <a:xfrm>
                <a:off x="4560017" y="3277267"/>
                <a:ext cx="298494" cy="459220"/>
                <a:chOff x="4235451" y="4579938"/>
                <a:chExt cx="123825" cy="190499"/>
              </a:xfrm>
              <a:solidFill>
                <a:schemeClr val="bg1"/>
              </a:solidFill>
            </p:grpSpPr>
            <p:sp>
              <p:nvSpPr>
                <p:cNvPr id="140" name="ïṧḷïḓê-Freeform: Shape 71">
                  <a:extLst>
                    <a:ext uri="{FF2B5EF4-FFF2-40B4-BE49-F238E27FC236}">
                      <a16:creationId xmlns:a16="http://schemas.microsoft.com/office/drawing/2014/main" id="{4957BC5F-1578-4179-8D19-078FD4D915A8}"/>
                    </a:ext>
                  </a:extLst>
                </p:cNvPr>
                <p:cNvSpPr>
                  <a:spLocks/>
                </p:cNvSpPr>
                <p:nvPr/>
              </p:nvSpPr>
              <p:spPr bwMode="auto">
                <a:xfrm>
                  <a:off x="4235451" y="4721225"/>
                  <a:ext cx="123825" cy="49212"/>
                </a:xfrm>
                <a:custGeom>
                  <a:avLst/>
                  <a:gdLst/>
                  <a:ahLst/>
                  <a:cxnLst>
                    <a:cxn ang="0">
                      <a:pos x="0" y="8"/>
                    </a:cxn>
                    <a:cxn ang="0">
                      <a:pos x="8" y="17"/>
                    </a:cxn>
                    <a:cxn ang="0">
                      <a:pos x="12" y="16"/>
                    </a:cxn>
                    <a:cxn ang="0">
                      <a:pos x="30" y="15"/>
                    </a:cxn>
                    <a:cxn ang="0">
                      <a:pos x="43" y="3"/>
                    </a:cxn>
                    <a:cxn ang="0">
                      <a:pos x="40" y="2"/>
                    </a:cxn>
                    <a:cxn ang="0">
                      <a:pos x="33" y="8"/>
                    </a:cxn>
                    <a:cxn ang="0">
                      <a:pos x="17" y="7"/>
                    </a:cxn>
                    <a:cxn ang="0">
                      <a:pos x="30" y="5"/>
                    </a:cxn>
                    <a:cxn ang="0">
                      <a:pos x="28" y="2"/>
                    </a:cxn>
                    <a:cxn ang="0">
                      <a:pos x="15" y="2"/>
                    </a:cxn>
                    <a:cxn ang="0">
                      <a:pos x="7" y="1"/>
                    </a:cxn>
                    <a:cxn ang="0">
                      <a:pos x="0" y="8"/>
                    </a:cxn>
                  </a:cxnLst>
                  <a:rect l="0" t="0" r="r" b="b"/>
                  <a:pathLst>
                    <a:path w="43" h="17">
                      <a:moveTo>
                        <a:pt x="0" y="8"/>
                      </a:moveTo>
                      <a:cubicBezTo>
                        <a:pt x="0" y="11"/>
                        <a:pt x="5" y="16"/>
                        <a:pt x="8" y="17"/>
                      </a:cubicBezTo>
                      <a:cubicBezTo>
                        <a:pt x="9" y="17"/>
                        <a:pt x="10" y="16"/>
                        <a:pt x="12" y="16"/>
                      </a:cubicBezTo>
                      <a:cubicBezTo>
                        <a:pt x="12" y="16"/>
                        <a:pt x="26" y="17"/>
                        <a:pt x="30" y="15"/>
                      </a:cubicBezTo>
                      <a:cubicBezTo>
                        <a:pt x="33" y="14"/>
                        <a:pt x="43" y="5"/>
                        <a:pt x="43" y="3"/>
                      </a:cubicBezTo>
                      <a:cubicBezTo>
                        <a:pt x="43" y="1"/>
                        <a:pt x="42" y="0"/>
                        <a:pt x="40" y="2"/>
                      </a:cubicBezTo>
                      <a:cubicBezTo>
                        <a:pt x="37" y="3"/>
                        <a:pt x="35" y="6"/>
                        <a:pt x="33" y="8"/>
                      </a:cubicBezTo>
                      <a:cubicBezTo>
                        <a:pt x="29" y="11"/>
                        <a:pt x="21" y="12"/>
                        <a:pt x="17" y="7"/>
                      </a:cubicBezTo>
                      <a:cubicBezTo>
                        <a:pt x="17" y="7"/>
                        <a:pt x="28" y="8"/>
                        <a:pt x="30" y="5"/>
                      </a:cubicBezTo>
                      <a:cubicBezTo>
                        <a:pt x="31" y="3"/>
                        <a:pt x="30" y="1"/>
                        <a:pt x="28" y="2"/>
                      </a:cubicBezTo>
                      <a:cubicBezTo>
                        <a:pt x="26" y="2"/>
                        <a:pt x="17" y="2"/>
                        <a:pt x="15" y="2"/>
                      </a:cubicBezTo>
                      <a:cubicBezTo>
                        <a:pt x="12" y="1"/>
                        <a:pt x="8" y="0"/>
                        <a:pt x="7" y="1"/>
                      </a:cubicBezTo>
                      <a:cubicBezTo>
                        <a:pt x="5" y="2"/>
                        <a:pt x="1" y="5"/>
                        <a:pt x="0" y="8"/>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41" name="ïṧḷïḓê-Freeform: Shape 72">
                  <a:extLst>
                    <a:ext uri="{FF2B5EF4-FFF2-40B4-BE49-F238E27FC236}">
                      <a16:creationId xmlns:a16="http://schemas.microsoft.com/office/drawing/2014/main" id="{1CDD6B4D-D4D0-4F6F-A14D-8A211BB24340}"/>
                    </a:ext>
                  </a:extLst>
                </p:cNvPr>
                <p:cNvSpPr>
                  <a:spLocks/>
                </p:cNvSpPr>
                <p:nvPr/>
              </p:nvSpPr>
              <p:spPr bwMode="auto">
                <a:xfrm>
                  <a:off x="4281488" y="4695825"/>
                  <a:ext cx="49213" cy="19050"/>
                </a:xfrm>
                <a:custGeom>
                  <a:avLst/>
                  <a:gdLst/>
                  <a:ahLst/>
                  <a:cxnLst>
                    <a:cxn ang="0">
                      <a:pos x="15" y="0"/>
                    </a:cxn>
                    <a:cxn ang="0">
                      <a:pos x="2" y="0"/>
                    </a:cxn>
                    <a:cxn ang="0">
                      <a:pos x="0" y="2"/>
                    </a:cxn>
                    <a:cxn ang="0">
                      <a:pos x="2" y="4"/>
                    </a:cxn>
                    <a:cxn ang="0">
                      <a:pos x="5" y="4"/>
                    </a:cxn>
                    <a:cxn ang="0">
                      <a:pos x="5" y="4"/>
                    </a:cxn>
                    <a:cxn ang="0">
                      <a:pos x="9" y="7"/>
                    </a:cxn>
                    <a:cxn ang="0">
                      <a:pos x="13" y="4"/>
                    </a:cxn>
                    <a:cxn ang="0">
                      <a:pos x="12" y="4"/>
                    </a:cxn>
                    <a:cxn ang="0">
                      <a:pos x="15" y="4"/>
                    </a:cxn>
                    <a:cxn ang="0">
                      <a:pos x="17" y="2"/>
                    </a:cxn>
                    <a:cxn ang="0">
                      <a:pos x="15" y="0"/>
                    </a:cxn>
                  </a:cxnLst>
                  <a:rect l="0" t="0" r="r" b="b"/>
                  <a:pathLst>
                    <a:path w="17" h="7">
                      <a:moveTo>
                        <a:pt x="15" y="0"/>
                      </a:moveTo>
                      <a:cubicBezTo>
                        <a:pt x="2" y="0"/>
                        <a:pt x="2" y="0"/>
                        <a:pt x="2" y="0"/>
                      </a:cubicBezTo>
                      <a:cubicBezTo>
                        <a:pt x="1" y="0"/>
                        <a:pt x="0" y="1"/>
                        <a:pt x="0" y="2"/>
                      </a:cubicBezTo>
                      <a:cubicBezTo>
                        <a:pt x="0" y="3"/>
                        <a:pt x="1" y="4"/>
                        <a:pt x="2" y="4"/>
                      </a:cubicBezTo>
                      <a:cubicBezTo>
                        <a:pt x="5" y="4"/>
                        <a:pt x="5" y="4"/>
                        <a:pt x="5" y="4"/>
                      </a:cubicBezTo>
                      <a:cubicBezTo>
                        <a:pt x="5" y="4"/>
                        <a:pt x="5" y="4"/>
                        <a:pt x="5" y="4"/>
                      </a:cubicBezTo>
                      <a:cubicBezTo>
                        <a:pt x="5" y="6"/>
                        <a:pt x="6" y="7"/>
                        <a:pt x="9" y="7"/>
                      </a:cubicBezTo>
                      <a:cubicBezTo>
                        <a:pt x="11" y="7"/>
                        <a:pt x="13" y="6"/>
                        <a:pt x="13" y="4"/>
                      </a:cubicBezTo>
                      <a:cubicBezTo>
                        <a:pt x="13" y="4"/>
                        <a:pt x="12" y="4"/>
                        <a:pt x="12" y="4"/>
                      </a:cubicBezTo>
                      <a:cubicBezTo>
                        <a:pt x="15" y="4"/>
                        <a:pt x="15" y="4"/>
                        <a:pt x="15" y="4"/>
                      </a:cubicBezTo>
                      <a:cubicBezTo>
                        <a:pt x="16" y="4"/>
                        <a:pt x="17" y="3"/>
                        <a:pt x="17" y="2"/>
                      </a:cubicBezTo>
                      <a:cubicBezTo>
                        <a:pt x="17" y="1"/>
                        <a:pt x="16" y="0"/>
                        <a:pt x="15" y="0"/>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42" name="ïṧḷïḓê-Freeform: Shape 73">
                  <a:extLst>
                    <a:ext uri="{FF2B5EF4-FFF2-40B4-BE49-F238E27FC236}">
                      <a16:creationId xmlns:a16="http://schemas.microsoft.com/office/drawing/2014/main" id="{1DFA789C-9EFC-4C68-99B7-FD47B19C1715}"/>
                    </a:ext>
                  </a:extLst>
                </p:cNvPr>
                <p:cNvSpPr>
                  <a:spLocks/>
                </p:cNvSpPr>
                <p:nvPr/>
              </p:nvSpPr>
              <p:spPr bwMode="auto">
                <a:xfrm>
                  <a:off x="4260851" y="4579938"/>
                  <a:ext cx="88900" cy="100012"/>
                </a:xfrm>
                <a:custGeom>
                  <a:avLst/>
                  <a:gdLst/>
                  <a:ahLst/>
                  <a:cxnLst>
                    <a:cxn ang="0">
                      <a:pos x="16" y="0"/>
                    </a:cxn>
                    <a:cxn ang="0">
                      <a:pos x="0" y="16"/>
                    </a:cxn>
                    <a:cxn ang="0">
                      <a:pos x="7" y="35"/>
                    </a:cxn>
                    <a:cxn ang="0">
                      <a:pos x="25" y="35"/>
                    </a:cxn>
                    <a:cxn ang="0">
                      <a:pos x="31" y="16"/>
                    </a:cxn>
                    <a:cxn ang="0">
                      <a:pos x="16" y="0"/>
                    </a:cxn>
                    <a:cxn ang="0">
                      <a:pos x="19" y="21"/>
                    </a:cxn>
                    <a:cxn ang="0">
                      <a:pos x="16" y="19"/>
                    </a:cxn>
                    <a:cxn ang="0">
                      <a:pos x="12" y="21"/>
                    </a:cxn>
                    <a:cxn ang="0">
                      <a:pos x="12" y="17"/>
                    </a:cxn>
                    <a:cxn ang="0">
                      <a:pos x="9" y="14"/>
                    </a:cxn>
                    <a:cxn ang="0">
                      <a:pos x="14" y="13"/>
                    </a:cxn>
                    <a:cxn ang="0">
                      <a:pos x="16" y="9"/>
                    </a:cxn>
                    <a:cxn ang="0">
                      <a:pos x="17" y="13"/>
                    </a:cxn>
                    <a:cxn ang="0">
                      <a:pos x="22" y="14"/>
                    </a:cxn>
                    <a:cxn ang="0">
                      <a:pos x="19" y="17"/>
                    </a:cxn>
                    <a:cxn ang="0">
                      <a:pos x="19" y="21"/>
                    </a:cxn>
                  </a:cxnLst>
                  <a:rect l="0" t="0" r="r" b="b"/>
                  <a:pathLst>
                    <a:path w="31" h="35">
                      <a:moveTo>
                        <a:pt x="16" y="0"/>
                      </a:moveTo>
                      <a:cubicBezTo>
                        <a:pt x="7" y="0"/>
                        <a:pt x="0" y="7"/>
                        <a:pt x="0" y="16"/>
                      </a:cubicBezTo>
                      <a:cubicBezTo>
                        <a:pt x="0" y="23"/>
                        <a:pt x="7" y="27"/>
                        <a:pt x="7" y="35"/>
                      </a:cubicBezTo>
                      <a:cubicBezTo>
                        <a:pt x="25" y="35"/>
                        <a:pt x="25" y="35"/>
                        <a:pt x="25" y="35"/>
                      </a:cubicBezTo>
                      <a:cubicBezTo>
                        <a:pt x="25" y="27"/>
                        <a:pt x="31" y="23"/>
                        <a:pt x="31" y="16"/>
                      </a:cubicBezTo>
                      <a:cubicBezTo>
                        <a:pt x="31" y="7"/>
                        <a:pt x="24" y="0"/>
                        <a:pt x="16" y="0"/>
                      </a:cubicBezTo>
                      <a:close/>
                      <a:moveTo>
                        <a:pt x="19" y="21"/>
                      </a:moveTo>
                      <a:cubicBezTo>
                        <a:pt x="16" y="19"/>
                        <a:pt x="16" y="19"/>
                        <a:pt x="16" y="19"/>
                      </a:cubicBezTo>
                      <a:cubicBezTo>
                        <a:pt x="12" y="21"/>
                        <a:pt x="12" y="21"/>
                        <a:pt x="12" y="21"/>
                      </a:cubicBezTo>
                      <a:cubicBezTo>
                        <a:pt x="12" y="17"/>
                        <a:pt x="12" y="17"/>
                        <a:pt x="12" y="17"/>
                      </a:cubicBezTo>
                      <a:cubicBezTo>
                        <a:pt x="9" y="14"/>
                        <a:pt x="9" y="14"/>
                        <a:pt x="9" y="14"/>
                      </a:cubicBezTo>
                      <a:cubicBezTo>
                        <a:pt x="14" y="13"/>
                        <a:pt x="14" y="13"/>
                        <a:pt x="14" y="13"/>
                      </a:cubicBezTo>
                      <a:cubicBezTo>
                        <a:pt x="16" y="9"/>
                        <a:pt x="16" y="9"/>
                        <a:pt x="16" y="9"/>
                      </a:cubicBezTo>
                      <a:cubicBezTo>
                        <a:pt x="17" y="13"/>
                        <a:pt x="17" y="13"/>
                        <a:pt x="17" y="13"/>
                      </a:cubicBezTo>
                      <a:cubicBezTo>
                        <a:pt x="22" y="14"/>
                        <a:pt x="22" y="14"/>
                        <a:pt x="22" y="14"/>
                      </a:cubicBezTo>
                      <a:cubicBezTo>
                        <a:pt x="19" y="17"/>
                        <a:pt x="19" y="17"/>
                        <a:pt x="19" y="17"/>
                      </a:cubicBezTo>
                      <a:lnTo>
                        <a:pt x="19" y="21"/>
                      </a:ln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43" name="ïṧḷïḓê-Freeform: Shape 74">
                  <a:extLst>
                    <a:ext uri="{FF2B5EF4-FFF2-40B4-BE49-F238E27FC236}">
                      <a16:creationId xmlns:a16="http://schemas.microsoft.com/office/drawing/2014/main" id="{04F44C8B-C8A8-4CF7-BDA8-4A2630A4A8EF}"/>
                    </a:ext>
                  </a:extLst>
                </p:cNvPr>
                <p:cNvSpPr>
                  <a:spLocks/>
                </p:cNvSpPr>
                <p:nvPr/>
              </p:nvSpPr>
              <p:spPr bwMode="auto">
                <a:xfrm>
                  <a:off x="4281488" y="4683125"/>
                  <a:ext cx="49213" cy="9525"/>
                </a:xfrm>
                <a:custGeom>
                  <a:avLst/>
                  <a:gdLst/>
                  <a:ahLst/>
                  <a:cxnLst>
                    <a:cxn ang="0">
                      <a:pos x="1" y="3"/>
                    </a:cxn>
                    <a:cxn ang="0">
                      <a:pos x="16" y="3"/>
                    </a:cxn>
                    <a:cxn ang="0">
                      <a:pos x="17" y="2"/>
                    </a:cxn>
                    <a:cxn ang="0">
                      <a:pos x="16" y="0"/>
                    </a:cxn>
                    <a:cxn ang="0">
                      <a:pos x="1" y="0"/>
                    </a:cxn>
                    <a:cxn ang="0">
                      <a:pos x="0" y="2"/>
                    </a:cxn>
                    <a:cxn ang="0">
                      <a:pos x="1" y="3"/>
                    </a:cxn>
                  </a:cxnLst>
                  <a:rect l="0" t="0" r="r" b="b"/>
                  <a:pathLst>
                    <a:path w="17" h="3">
                      <a:moveTo>
                        <a:pt x="1" y="3"/>
                      </a:moveTo>
                      <a:cubicBezTo>
                        <a:pt x="16" y="3"/>
                        <a:pt x="16" y="3"/>
                        <a:pt x="16" y="3"/>
                      </a:cubicBezTo>
                      <a:cubicBezTo>
                        <a:pt x="17" y="3"/>
                        <a:pt x="17" y="2"/>
                        <a:pt x="17" y="2"/>
                      </a:cubicBezTo>
                      <a:cubicBezTo>
                        <a:pt x="17" y="1"/>
                        <a:pt x="17" y="0"/>
                        <a:pt x="16" y="0"/>
                      </a:cubicBezTo>
                      <a:cubicBezTo>
                        <a:pt x="1" y="0"/>
                        <a:pt x="1" y="0"/>
                        <a:pt x="1" y="0"/>
                      </a:cubicBezTo>
                      <a:cubicBezTo>
                        <a:pt x="0" y="0"/>
                        <a:pt x="0" y="1"/>
                        <a:pt x="0" y="2"/>
                      </a:cubicBezTo>
                      <a:cubicBezTo>
                        <a:pt x="0" y="2"/>
                        <a:pt x="0" y="3"/>
                        <a:pt x="1" y="3"/>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grpSp>
          <p:grpSp>
            <p:nvGrpSpPr>
              <p:cNvPr id="124" name="Group 75">
                <a:extLst>
                  <a:ext uri="{FF2B5EF4-FFF2-40B4-BE49-F238E27FC236}">
                    <a16:creationId xmlns:a16="http://schemas.microsoft.com/office/drawing/2014/main" id="{4694EB17-6A29-4026-8AF1-C2D9220AD2DD}"/>
                  </a:ext>
                </a:extLst>
              </p:cNvPr>
              <p:cNvGrpSpPr/>
              <p:nvPr/>
            </p:nvGrpSpPr>
            <p:grpSpPr>
              <a:xfrm>
                <a:off x="4822274" y="5113353"/>
                <a:ext cx="478369" cy="392604"/>
                <a:chOff x="2035633" y="5914547"/>
                <a:chExt cx="230188" cy="188918"/>
              </a:xfrm>
              <a:solidFill>
                <a:schemeClr val="bg1"/>
              </a:solidFill>
            </p:grpSpPr>
            <p:sp>
              <p:nvSpPr>
                <p:cNvPr id="132" name="ïṧḷïḓê-Oval 76">
                  <a:extLst>
                    <a:ext uri="{FF2B5EF4-FFF2-40B4-BE49-F238E27FC236}">
                      <a16:creationId xmlns:a16="http://schemas.microsoft.com/office/drawing/2014/main" id="{3F7F6AED-1B49-4EA6-9B57-C85DFA9B521E}"/>
                    </a:ext>
                  </a:extLst>
                </p:cNvPr>
                <p:cNvSpPr>
                  <a:spLocks/>
                </p:cNvSpPr>
                <p:nvPr/>
              </p:nvSpPr>
              <p:spPr bwMode="auto">
                <a:xfrm>
                  <a:off x="2216608" y="6006624"/>
                  <a:ext cx="20638" cy="19050"/>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33" name="ïṧḷïḓê-Freeform: Shape 85">
                  <a:extLst>
                    <a:ext uri="{FF2B5EF4-FFF2-40B4-BE49-F238E27FC236}">
                      <a16:creationId xmlns:a16="http://schemas.microsoft.com/office/drawing/2014/main" id="{179C5D53-8D9F-49F3-AF4F-C9E3CF79BF1A}"/>
                    </a:ext>
                  </a:extLst>
                </p:cNvPr>
                <p:cNvSpPr>
                  <a:spLocks/>
                </p:cNvSpPr>
                <p:nvPr/>
              </p:nvSpPr>
              <p:spPr bwMode="auto">
                <a:xfrm>
                  <a:off x="2181682" y="6008209"/>
                  <a:ext cx="49213" cy="95250"/>
                </a:xfrm>
                <a:custGeom>
                  <a:avLst/>
                  <a:gdLst/>
                  <a:ahLst/>
                  <a:cxnLst>
                    <a:cxn ang="0">
                      <a:pos x="17" y="29"/>
                    </a:cxn>
                    <a:cxn ang="0">
                      <a:pos x="12" y="20"/>
                    </a:cxn>
                    <a:cxn ang="0">
                      <a:pos x="13" y="18"/>
                    </a:cxn>
                    <a:cxn ang="0">
                      <a:pos x="15" y="11"/>
                    </a:cxn>
                    <a:cxn ang="0">
                      <a:pos x="14" y="8"/>
                    </a:cxn>
                    <a:cxn ang="0">
                      <a:pos x="7" y="1"/>
                    </a:cxn>
                    <a:cxn ang="0">
                      <a:pos x="4" y="1"/>
                    </a:cxn>
                    <a:cxn ang="0">
                      <a:pos x="4" y="4"/>
                    </a:cxn>
                    <a:cxn ang="0">
                      <a:pos x="8" y="9"/>
                    </a:cxn>
                    <a:cxn ang="0">
                      <a:pos x="4" y="6"/>
                    </a:cxn>
                    <a:cxn ang="0">
                      <a:pos x="1" y="7"/>
                    </a:cxn>
                    <a:cxn ang="0">
                      <a:pos x="2" y="10"/>
                    </a:cxn>
                    <a:cxn ang="0">
                      <a:pos x="6" y="13"/>
                    </a:cxn>
                    <a:cxn ang="0">
                      <a:pos x="7" y="13"/>
                    </a:cxn>
                    <a:cxn ang="0">
                      <a:pos x="5" y="22"/>
                    </a:cxn>
                    <a:cxn ang="0">
                      <a:pos x="4" y="29"/>
                    </a:cxn>
                    <a:cxn ang="0">
                      <a:pos x="3" y="30"/>
                    </a:cxn>
                    <a:cxn ang="0">
                      <a:pos x="5" y="33"/>
                    </a:cxn>
                    <a:cxn ang="0">
                      <a:pos x="5" y="33"/>
                    </a:cxn>
                    <a:cxn ang="0">
                      <a:pos x="8" y="31"/>
                    </a:cxn>
                    <a:cxn ang="0">
                      <a:pos x="9" y="25"/>
                    </a:cxn>
                    <a:cxn ang="0">
                      <a:pos x="13" y="31"/>
                    </a:cxn>
                    <a:cxn ang="0">
                      <a:pos x="16" y="32"/>
                    </a:cxn>
                    <a:cxn ang="0">
                      <a:pos x="17" y="29"/>
                    </a:cxn>
                  </a:cxnLst>
                  <a:rect l="0" t="0" r="r" b="b"/>
                  <a:pathLst>
                    <a:path w="17" h="33">
                      <a:moveTo>
                        <a:pt x="17" y="29"/>
                      </a:moveTo>
                      <a:cubicBezTo>
                        <a:pt x="12" y="20"/>
                        <a:pt x="12" y="20"/>
                        <a:pt x="12" y="20"/>
                      </a:cubicBezTo>
                      <a:cubicBezTo>
                        <a:pt x="13" y="20"/>
                        <a:pt x="13" y="19"/>
                        <a:pt x="13" y="18"/>
                      </a:cubicBezTo>
                      <a:cubicBezTo>
                        <a:pt x="15" y="11"/>
                        <a:pt x="15" y="11"/>
                        <a:pt x="15" y="11"/>
                      </a:cubicBezTo>
                      <a:cubicBezTo>
                        <a:pt x="15" y="10"/>
                        <a:pt x="15" y="9"/>
                        <a:pt x="14" y="8"/>
                      </a:cubicBezTo>
                      <a:cubicBezTo>
                        <a:pt x="7" y="1"/>
                        <a:pt x="7" y="1"/>
                        <a:pt x="7" y="1"/>
                      </a:cubicBezTo>
                      <a:cubicBezTo>
                        <a:pt x="6" y="0"/>
                        <a:pt x="5" y="0"/>
                        <a:pt x="4" y="1"/>
                      </a:cubicBezTo>
                      <a:cubicBezTo>
                        <a:pt x="3" y="2"/>
                        <a:pt x="3" y="3"/>
                        <a:pt x="4" y="4"/>
                      </a:cubicBezTo>
                      <a:cubicBezTo>
                        <a:pt x="8" y="9"/>
                        <a:pt x="8" y="9"/>
                        <a:pt x="8" y="9"/>
                      </a:cubicBezTo>
                      <a:cubicBezTo>
                        <a:pt x="4" y="6"/>
                        <a:pt x="4" y="6"/>
                        <a:pt x="4" y="6"/>
                      </a:cubicBezTo>
                      <a:cubicBezTo>
                        <a:pt x="3" y="6"/>
                        <a:pt x="1" y="6"/>
                        <a:pt x="1" y="7"/>
                      </a:cubicBezTo>
                      <a:cubicBezTo>
                        <a:pt x="0" y="9"/>
                        <a:pt x="1" y="10"/>
                        <a:pt x="2" y="10"/>
                      </a:cubicBezTo>
                      <a:cubicBezTo>
                        <a:pt x="6" y="13"/>
                        <a:pt x="6" y="13"/>
                        <a:pt x="6" y="13"/>
                      </a:cubicBezTo>
                      <a:cubicBezTo>
                        <a:pt x="7" y="13"/>
                        <a:pt x="7" y="13"/>
                        <a:pt x="7" y="13"/>
                      </a:cubicBezTo>
                      <a:cubicBezTo>
                        <a:pt x="7" y="16"/>
                        <a:pt x="6" y="19"/>
                        <a:pt x="5" y="22"/>
                      </a:cubicBezTo>
                      <a:cubicBezTo>
                        <a:pt x="5" y="24"/>
                        <a:pt x="4" y="26"/>
                        <a:pt x="4" y="29"/>
                      </a:cubicBezTo>
                      <a:cubicBezTo>
                        <a:pt x="4" y="29"/>
                        <a:pt x="3" y="30"/>
                        <a:pt x="3" y="30"/>
                      </a:cubicBezTo>
                      <a:cubicBezTo>
                        <a:pt x="3" y="31"/>
                        <a:pt x="4" y="33"/>
                        <a:pt x="5" y="33"/>
                      </a:cubicBezTo>
                      <a:cubicBezTo>
                        <a:pt x="5" y="33"/>
                        <a:pt x="5" y="33"/>
                        <a:pt x="5" y="33"/>
                      </a:cubicBezTo>
                      <a:cubicBezTo>
                        <a:pt x="6" y="33"/>
                        <a:pt x="7" y="32"/>
                        <a:pt x="8" y="31"/>
                      </a:cubicBezTo>
                      <a:cubicBezTo>
                        <a:pt x="9" y="25"/>
                        <a:pt x="9" y="25"/>
                        <a:pt x="9" y="25"/>
                      </a:cubicBezTo>
                      <a:cubicBezTo>
                        <a:pt x="13" y="31"/>
                        <a:pt x="13" y="31"/>
                        <a:pt x="13" y="31"/>
                      </a:cubicBezTo>
                      <a:cubicBezTo>
                        <a:pt x="13" y="32"/>
                        <a:pt x="14" y="33"/>
                        <a:pt x="16" y="32"/>
                      </a:cubicBezTo>
                      <a:cubicBezTo>
                        <a:pt x="17" y="32"/>
                        <a:pt x="17" y="31"/>
                        <a:pt x="17" y="29"/>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34" name="ïṧḷïḓê-Oval 86">
                  <a:extLst>
                    <a:ext uri="{FF2B5EF4-FFF2-40B4-BE49-F238E27FC236}">
                      <a16:creationId xmlns:a16="http://schemas.microsoft.com/office/drawing/2014/main" id="{A660D074-34A2-456E-9A06-EF03D5BB3A71}"/>
                    </a:ext>
                  </a:extLst>
                </p:cNvPr>
                <p:cNvSpPr>
                  <a:spLocks/>
                </p:cNvSpPr>
                <p:nvPr/>
              </p:nvSpPr>
              <p:spPr bwMode="auto">
                <a:xfrm>
                  <a:off x="2049922" y="6006629"/>
                  <a:ext cx="20638" cy="19050"/>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35" name="ïṧḷïḓê-Freeform: Shape 87">
                  <a:extLst>
                    <a:ext uri="{FF2B5EF4-FFF2-40B4-BE49-F238E27FC236}">
                      <a16:creationId xmlns:a16="http://schemas.microsoft.com/office/drawing/2014/main" id="{D06E09A0-3304-4BF4-8E36-4C55988660C9}"/>
                    </a:ext>
                  </a:extLst>
                </p:cNvPr>
                <p:cNvSpPr>
                  <a:spLocks/>
                </p:cNvSpPr>
                <p:nvPr/>
              </p:nvSpPr>
              <p:spPr bwMode="auto">
                <a:xfrm>
                  <a:off x="2056270" y="6008215"/>
                  <a:ext cx="49213" cy="95250"/>
                </a:xfrm>
                <a:custGeom>
                  <a:avLst/>
                  <a:gdLst/>
                  <a:ahLst/>
                  <a:cxnLst>
                    <a:cxn ang="0">
                      <a:pos x="0" y="29"/>
                    </a:cxn>
                    <a:cxn ang="0">
                      <a:pos x="5" y="20"/>
                    </a:cxn>
                    <a:cxn ang="0">
                      <a:pos x="3" y="18"/>
                    </a:cxn>
                    <a:cxn ang="0">
                      <a:pos x="2" y="11"/>
                    </a:cxn>
                    <a:cxn ang="0">
                      <a:pos x="3" y="8"/>
                    </a:cxn>
                    <a:cxn ang="0">
                      <a:pos x="10" y="1"/>
                    </a:cxn>
                    <a:cxn ang="0">
                      <a:pos x="13" y="1"/>
                    </a:cxn>
                    <a:cxn ang="0">
                      <a:pos x="13" y="4"/>
                    </a:cxn>
                    <a:cxn ang="0">
                      <a:pos x="9" y="9"/>
                    </a:cxn>
                    <a:cxn ang="0">
                      <a:pos x="13" y="6"/>
                    </a:cxn>
                    <a:cxn ang="0">
                      <a:pos x="16" y="7"/>
                    </a:cxn>
                    <a:cxn ang="0">
                      <a:pos x="15" y="10"/>
                    </a:cxn>
                    <a:cxn ang="0">
                      <a:pos x="10" y="13"/>
                    </a:cxn>
                    <a:cxn ang="0">
                      <a:pos x="10" y="13"/>
                    </a:cxn>
                    <a:cxn ang="0">
                      <a:pos x="11" y="22"/>
                    </a:cxn>
                    <a:cxn ang="0">
                      <a:pos x="13" y="29"/>
                    </a:cxn>
                    <a:cxn ang="0">
                      <a:pos x="14" y="30"/>
                    </a:cxn>
                    <a:cxn ang="0">
                      <a:pos x="12" y="33"/>
                    </a:cxn>
                    <a:cxn ang="0">
                      <a:pos x="11" y="33"/>
                    </a:cxn>
                    <a:cxn ang="0">
                      <a:pos x="9" y="31"/>
                    </a:cxn>
                    <a:cxn ang="0">
                      <a:pos x="8" y="25"/>
                    </a:cxn>
                    <a:cxn ang="0">
                      <a:pos x="4" y="31"/>
                    </a:cxn>
                    <a:cxn ang="0">
                      <a:pos x="1" y="32"/>
                    </a:cxn>
                    <a:cxn ang="0">
                      <a:pos x="0" y="29"/>
                    </a:cxn>
                  </a:cxnLst>
                  <a:rect l="0" t="0" r="r" b="b"/>
                  <a:pathLst>
                    <a:path w="17" h="33">
                      <a:moveTo>
                        <a:pt x="0" y="29"/>
                      </a:moveTo>
                      <a:cubicBezTo>
                        <a:pt x="5" y="20"/>
                        <a:pt x="5" y="20"/>
                        <a:pt x="5" y="20"/>
                      </a:cubicBezTo>
                      <a:cubicBezTo>
                        <a:pt x="4" y="20"/>
                        <a:pt x="4" y="19"/>
                        <a:pt x="3" y="18"/>
                      </a:cubicBezTo>
                      <a:cubicBezTo>
                        <a:pt x="2" y="11"/>
                        <a:pt x="2" y="11"/>
                        <a:pt x="2" y="11"/>
                      </a:cubicBezTo>
                      <a:cubicBezTo>
                        <a:pt x="2" y="10"/>
                        <a:pt x="2" y="9"/>
                        <a:pt x="3" y="8"/>
                      </a:cubicBezTo>
                      <a:cubicBezTo>
                        <a:pt x="10" y="1"/>
                        <a:pt x="10" y="1"/>
                        <a:pt x="10" y="1"/>
                      </a:cubicBezTo>
                      <a:cubicBezTo>
                        <a:pt x="11" y="0"/>
                        <a:pt x="12" y="0"/>
                        <a:pt x="13" y="1"/>
                      </a:cubicBezTo>
                      <a:cubicBezTo>
                        <a:pt x="14" y="2"/>
                        <a:pt x="14" y="3"/>
                        <a:pt x="13" y="4"/>
                      </a:cubicBezTo>
                      <a:cubicBezTo>
                        <a:pt x="9" y="9"/>
                        <a:pt x="9" y="9"/>
                        <a:pt x="9" y="9"/>
                      </a:cubicBezTo>
                      <a:cubicBezTo>
                        <a:pt x="13" y="6"/>
                        <a:pt x="13" y="6"/>
                        <a:pt x="13" y="6"/>
                      </a:cubicBezTo>
                      <a:cubicBezTo>
                        <a:pt x="14" y="6"/>
                        <a:pt x="16" y="6"/>
                        <a:pt x="16" y="7"/>
                      </a:cubicBezTo>
                      <a:cubicBezTo>
                        <a:pt x="17" y="9"/>
                        <a:pt x="16" y="10"/>
                        <a:pt x="15" y="10"/>
                      </a:cubicBezTo>
                      <a:cubicBezTo>
                        <a:pt x="10" y="13"/>
                        <a:pt x="10" y="13"/>
                        <a:pt x="10" y="13"/>
                      </a:cubicBezTo>
                      <a:cubicBezTo>
                        <a:pt x="10" y="13"/>
                        <a:pt x="10" y="13"/>
                        <a:pt x="10" y="13"/>
                      </a:cubicBezTo>
                      <a:cubicBezTo>
                        <a:pt x="10" y="16"/>
                        <a:pt x="11" y="19"/>
                        <a:pt x="11" y="22"/>
                      </a:cubicBezTo>
                      <a:cubicBezTo>
                        <a:pt x="12" y="24"/>
                        <a:pt x="13" y="26"/>
                        <a:pt x="13" y="29"/>
                      </a:cubicBezTo>
                      <a:cubicBezTo>
                        <a:pt x="13" y="29"/>
                        <a:pt x="13" y="30"/>
                        <a:pt x="14" y="30"/>
                      </a:cubicBezTo>
                      <a:cubicBezTo>
                        <a:pt x="14" y="31"/>
                        <a:pt x="13" y="33"/>
                        <a:pt x="12" y="33"/>
                      </a:cubicBezTo>
                      <a:cubicBezTo>
                        <a:pt x="12" y="33"/>
                        <a:pt x="12" y="33"/>
                        <a:pt x="11" y="33"/>
                      </a:cubicBezTo>
                      <a:cubicBezTo>
                        <a:pt x="10" y="33"/>
                        <a:pt x="10" y="32"/>
                        <a:pt x="9" y="31"/>
                      </a:cubicBezTo>
                      <a:cubicBezTo>
                        <a:pt x="8" y="25"/>
                        <a:pt x="8" y="25"/>
                        <a:pt x="8" y="25"/>
                      </a:cubicBezTo>
                      <a:cubicBezTo>
                        <a:pt x="4" y="31"/>
                        <a:pt x="4" y="31"/>
                        <a:pt x="4" y="31"/>
                      </a:cubicBezTo>
                      <a:cubicBezTo>
                        <a:pt x="4" y="32"/>
                        <a:pt x="2" y="33"/>
                        <a:pt x="1" y="32"/>
                      </a:cubicBezTo>
                      <a:cubicBezTo>
                        <a:pt x="0" y="32"/>
                        <a:pt x="0" y="31"/>
                        <a:pt x="0" y="29"/>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36" name="ïṧḷïḓê-Oval 88">
                  <a:extLst>
                    <a:ext uri="{FF2B5EF4-FFF2-40B4-BE49-F238E27FC236}">
                      <a16:creationId xmlns:a16="http://schemas.microsoft.com/office/drawing/2014/main" id="{5DFD127D-D631-49B6-AA03-51FBA9CCABE3}"/>
                    </a:ext>
                  </a:extLst>
                </p:cNvPr>
                <p:cNvSpPr>
                  <a:spLocks/>
                </p:cNvSpPr>
                <p:nvPr/>
              </p:nvSpPr>
              <p:spPr bwMode="auto">
                <a:xfrm>
                  <a:off x="2134057" y="6020914"/>
                  <a:ext cx="19050" cy="22225"/>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37" name="ïṧḷïḓê-Freeform: Shape 89">
                  <a:extLst>
                    <a:ext uri="{FF2B5EF4-FFF2-40B4-BE49-F238E27FC236}">
                      <a16:creationId xmlns:a16="http://schemas.microsoft.com/office/drawing/2014/main" id="{3E123AA9-01F4-47FA-AD9A-7DD588025130}"/>
                    </a:ext>
                  </a:extLst>
                </p:cNvPr>
                <p:cNvSpPr>
                  <a:spLocks/>
                </p:cNvSpPr>
                <p:nvPr/>
              </p:nvSpPr>
              <p:spPr bwMode="auto">
                <a:xfrm>
                  <a:off x="2110245" y="6017738"/>
                  <a:ext cx="63500" cy="85725"/>
                </a:xfrm>
                <a:custGeom>
                  <a:avLst/>
                  <a:gdLst/>
                  <a:ahLst/>
                  <a:cxnLst>
                    <a:cxn ang="0">
                      <a:pos x="19" y="18"/>
                    </a:cxn>
                    <a:cxn ang="0">
                      <a:pos x="17" y="18"/>
                    </a:cxn>
                    <a:cxn ang="0">
                      <a:pos x="17" y="14"/>
                    </a:cxn>
                    <a:cxn ang="0">
                      <a:pos x="21" y="11"/>
                    </a:cxn>
                    <a:cxn ang="0">
                      <a:pos x="22" y="9"/>
                    </a:cxn>
                    <a:cxn ang="0">
                      <a:pos x="22" y="3"/>
                    </a:cxn>
                    <a:cxn ang="0">
                      <a:pos x="20" y="0"/>
                    </a:cxn>
                    <a:cxn ang="0">
                      <a:pos x="17" y="3"/>
                    </a:cxn>
                    <a:cxn ang="0">
                      <a:pos x="17" y="8"/>
                    </a:cxn>
                    <a:cxn ang="0">
                      <a:pos x="12" y="12"/>
                    </a:cxn>
                    <a:cxn ang="0">
                      <a:pos x="7" y="9"/>
                    </a:cxn>
                    <a:cxn ang="0">
                      <a:pos x="5" y="5"/>
                    </a:cxn>
                    <a:cxn ang="0">
                      <a:pos x="2" y="4"/>
                    </a:cxn>
                    <a:cxn ang="0">
                      <a:pos x="1" y="7"/>
                    </a:cxn>
                    <a:cxn ang="0">
                      <a:pos x="3" y="12"/>
                    </a:cxn>
                    <a:cxn ang="0">
                      <a:pos x="4" y="13"/>
                    </a:cxn>
                    <a:cxn ang="0">
                      <a:pos x="8" y="15"/>
                    </a:cxn>
                    <a:cxn ang="0">
                      <a:pos x="8" y="23"/>
                    </a:cxn>
                    <a:cxn ang="0">
                      <a:pos x="8" y="23"/>
                    </a:cxn>
                    <a:cxn ang="0">
                      <a:pos x="8" y="26"/>
                    </a:cxn>
                    <a:cxn ang="0">
                      <a:pos x="2" y="26"/>
                    </a:cxn>
                    <a:cxn ang="0">
                      <a:pos x="0" y="28"/>
                    </a:cxn>
                    <a:cxn ang="0">
                      <a:pos x="2" y="30"/>
                    </a:cxn>
                    <a:cxn ang="0">
                      <a:pos x="11" y="30"/>
                    </a:cxn>
                    <a:cxn ang="0">
                      <a:pos x="13" y="28"/>
                    </a:cxn>
                    <a:cxn ang="0">
                      <a:pos x="13" y="23"/>
                    </a:cxn>
                    <a:cxn ang="0">
                      <a:pos x="17" y="23"/>
                    </a:cxn>
                    <a:cxn ang="0">
                      <a:pos x="17" y="28"/>
                    </a:cxn>
                    <a:cxn ang="0">
                      <a:pos x="19" y="30"/>
                    </a:cxn>
                    <a:cxn ang="0">
                      <a:pos x="22" y="28"/>
                    </a:cxn>
                    <a:cxn ang="0">
                      <a:pos x="22" y="20"/>
                    </a:cxn>
                    <a:cxn ang="0">
                      <a:pos x="19" y="18"/>
                    </a:cxn>
                  </a:cxnLst>
                  <a:rect l="0" t="0" r="r" b="b"/>
                  <a:pathLst>
                    <a:path w="22" h="30">
                      <a:moveTo>
                        <a:pt x="19" y="18"/>
                      </a:moveTo>
                      <a:cubicBezTo>
                        <a:pt x="17" y="18"/>
                        <a:pt x="17" y="18"/>
                        <a:pt x="17" y="18"/>
                      </a:cubicBezTo>
                      <a:cubicBezTo>
                        <a:pt x="17" y="14"/>
                        <a:pt x="17" y="14"/>
                        <a:pt x="17" y="14"/>
                      </a:cubicBezTo>
                      <a:cubicBezTo>
                        <a:pt x="21" y="11"/>
                        <a:pt x="21" y="11"/>
                        <a:pt x="21" y="11"/>
                      </a:cubicBezTo>
                      <a:cubicBezTo>
                        <a:pt x="22" y="10"/>
                        <a:pt x="22" y="10"/>
                        <a:pt x="22" y="9"/>
                      </a:cubicBezTo>
                      <a:cubicBezTo>
                        <a:pt x="22" y="3"/>
                        <a:pt x="22" y="3"/>
                        <a:pt x="22" y="3"/>
                      </a:cubicBezTo>
                      <a:cubicBezTo>
                        <a:pt x="22" y="1"/>
                        <a:pt x="21" y="0"/>
                        <a:pt x="20" y="0"/>
                      </a:cubicBezTo>
                      <a:cubicBezTo>
                        <a:pt x="18" y="0"/>
                        <a:pt x="17" y="1"/>
                        <a:pt x="17" y="3"/>
                      </a:cubicBezTo>
                      <a:cubicBezTo>
                        <a:pt x="17" y="8"/>
                        <a:pt x="17" y="8"/>
                        <a:pt x="17" y="8"/>
                      </a:cubicBezTo>
                      <a:cubicBezTo>
                        <a:pt x="12" y="12"/>
                        <a:pt x="12" y="12"/>
                        <a:pt x="12" y="12"/>
                      </a:cubicBezTo>
                      <a:cubicBezTo>
                        <a:pt x="7" y="9"/>
                        <a:pt x="7" y="9"/>
                        <a:pt x="7" y="9"/>
                      </a:cubicBezTo>
                      <a:cubicBezTo>
                        <a:pt x="5" y="5"/>
                        <a:pt x="5" y="5"/>
                        <a:pt x="5" y="5"/>
                      </a:cubicBezTo>
                      <a:cubicBezTo>
                        <a:pt x="5" y="4"/>
                        <a:pt x="3" y="3"/>
                        <a:pt x="2" y="4"/>
                      </a:cubicBezTo>
                      <a:cubicBezTo>
                        <a:pt x="1" y="4"/>
                        <a:pt x="1" y="5"/>
                        <a:pt x="1" y="7"/>
                      </a:cubicBezTo>
                      <a:cubicBezTo>
                        <a:pt x="3" y="12"/>
                        <a:pt x="3" y="12"/>
                        <a:pt x="3" y="12"/>
                      </a:cubicBezTo>
                      <a:cubicBezTo>
                        <a:pt x="3" y="13"/>
                        <a:pt x="4" y="13"/>
                        <a:pt x="4" y="13"/>
                      </a:cubicBezTo>
                      <a:cubicBezTo>
                        <a:pt x="8" y="15"/>
                        <a:pt x="8" y="15"/>
                        <a:pt x="8" y="15"/>
                      </a:cubicBezTo>
                      <a:cubicBezTo>
                        <a:pt x="8" y="23"/>
                        <a:pt x="8" y="23"/>
                        <a:pt x="8" y="23"/>
                      </a:cubicBezTo>
                      <a:cubicBezTo>
                        <a:pt x="8" y="23"/>
                        <a:pt x="8" y="23"/>
                        <a:pt x="8" y="23"/>
                      </a:cubicBezTo>
                      <a:cubicBezTo>
                        <a:pt x="8" y="26"/>
                        <a:pt x="8" y="26"/>
                        <a:pt x="8" y="26"/>
                      </a:cubicBezTo>
                      <a:cubicBezTo>
                        <a:pt x="2" y="26"/>
                        <a:pt x="2" y="26"/>
                        <a:pt x="2" y="26"/>
                      </a:cubicBezTo>
                      <a:cubicBezTo>
                        <a:pt x="1" y="26"/>
                        <a:pt x="0" y="27"/>
                        <a:pt x="0" y="28"/>
                      </a:cubicBezTo>
                      <a:cubicBezTo>
                        <a:pt x="0" y="29"/>
                        <a:pt x="1" y="30"/>
                        <a:pt x="2" y="30"/>
                      </a:cubicBezTo>
                      <a:cubicBezTo>
                        <a:pt x="11" y="30"/>
                        <a:pt x="11" y="30"/>
                        <a:pt x="11" y="30"/>
                      </a:cubicBezTo>
                      <a:cubicBezTo>
                        <a:pt x="12" y="30"/>
                        <a:pt x="13" y="29"/>
                        <a:pt x="13" y="28"/>
                      </a:cubicBezTo>
                      <a:cubicBezTo>
                        <a:pt x="13" y="23"/>
                        <a:pt x="13" y="23"/>
                        <a:pt x="13" y="23"/>
                      </a:cubicBezTo>
                      <a:cubicBezTo>
                        <a:pt x="17" y="23"/>
                        <a:pt x="17" y="23"/>
                        <a:pt x="17" y="23"/>
                      </a:cubicBezTo>
                      <a:cubicBezTo>
                        <a:pt x="17" y="28"/>
                        <a:pt x="17" y="28"/>
                        <a:pt x="17" y="28"/>
                      </a:cubicBezTo>
                      <a:cubicBezTo>
                        <a:pt x="17" y="29"/>
                        <a:pt x="18" y="30"/>
                        <a:pt x="19" y="30"/>
                      </a:cubicBezTo>
                      <a:cubicBezTo>
                        <a:pt x="21" y="30"/>
                        <a:pt x="22" y="29"/>
                        <a:pt x="22" y="28"/>
                      </a:cubicBezTo>
                      <a:cubicBezTo>
                        <a:pt x="22" y="20"/>
                        <a:pt x="22" y="20"/>
                        <a:pt x="22" y="20"/>
                      </a:cubicBezTo>
                      <a:cubicBezTo>
                        <a:pt x="22" y="19"/>
                        <a:pt x="21" y="18"/>
                        <a:pt x="19" y="18"/>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38" name="ïṧḷïḓê-Freeform: Shape 90">
                  <a:extLst>
                    <a:ext uri="{FF2B5EF4-FFF2-40B4-BE49-F238E27FC236}">
                      <a16:creationId xmlns:a16="http://schemas.microsoft.com/office/drawing/2014/main" id="{DE68DB88-E5EC-4533-A081-348712A2C6BC}"/>
                    </a:ext>
                  </a:extLst>
                </p:cNvPr>
                <p:cNvSpPr>
                  <a:spLocks/>
                </p:cNvSpPr>
                <p:nvPr/>
              </p:nvSpPr>
              <p:spPr bwMode="auto">
                <a:xfrm>
                  <a:off x="2145171" y="5914547"/>
                  <a:ext cx="120650" cy="77787"/>
                </a:xfrm>
                <a:custGeom>
                  <a:avLst/>
                  <a:gdLst/>
                  <a:ahLst/>
                  <a:cxnLst>
                    <a:cxn ang="0">
                      <a:pos x="0" y="49"/>
                    </a:cxn>
                    <a:cxn ang="0">
                      <a:pos x="31" y="49"/>
                    </a:cxn>
                    <a:cxn ang="0">
                      <a:pos x="62" y="25"/>
                    </a:cxn>
                    <a:cxn ang="0">
                      <a:pos x="60" y="39"/>
                    </a:cxn>
                    <a:cxn ang="0">
                      <a:pos x="72" y="29"/>
                    </a:cxn>
                    <a:cxn ang="0">
                      <a:pos x="76" y="3"/>
                    </a:cxn>
                    <a:cxn ang="0">
                      <a:pos x="49" y="0"/>
                    </a:cxn>
                    <a:cxn ang="0">
                      <a:pos x="36" y="9"/>
                    </a:cxn>
                    <a:cxn ang="0">
                      <a:pos x="51" y="10"/>
                    </a:cxn>
                    <a:cxn ang="0">
                      <a:pos x="0" y="49"/>
                    </a:cxn>
                  </a:cxnLst>
                  <a:rect l="0" t="0" r="r" b="b"/>
                  <a:pathLst>
                    <a:path w="76" h="49">
                      <a:moveTo>
                        <a:pt x="0" y="49"/>
                      </a:moveTo>
                      <a:lnTo>
                        <a:pt x="31" y="49"/>
                      </a:lnTo>
                      <a:lnTo>
                        <a:pt x="62" y="25"/>
                      </a:lnTo>
                      <a:lnTo>
                        <a:pt x="60" y="39"/>
                      </a:lnTo>
                      <a:lnTo>
                        <a:pt x="72" y="29"/>
                      </a:lnTo>
                      <a:lnTo>
                        <a:pt x="76" y="3"/>
                      </a:lnTo>
                      <a:lnTo>
                        <a:pt x="49" y="0"/>
                      </a:lnTo>
                      <a:lnTo>
                        <a:pt x="36" y="9"/>
                      </a:lnTo>
                      <a:lnTo>
                        <a:pt x="51" y="10"/>
                      </a:lnTo>
                      <a:lnTo>
                        <a:pt x="0" y="49"/>
                      </a:ln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39" name="ïṧḷïḓê-Freeform: Shape 91">
                  <a:extLst>
                    <a:ext uri="{FF2B5EF4-FFF2-40B4-BE49-F238E27FC236}">
                      <a16:creationId xmlns:a16="http://schemas.microsoft.com/office/drawing/2014/main" id="{CBC1C6A9-3118-4FD9-B8AA-F766B35891FB}"/>
                    </a:ext>
                  </a:extLst>
                </p:cNvPr>
                <p:cNvSpPr>
                  <a:spLocks/>
                </p:cNvSpPr>
                <p:nvPr/>
              </p:nvSpPr>
              <p:spPr bwMode="auto">
                <a:xfrm>
                  <a:off x="2035633" y="5954226"/>
                  <a:ext cx="130175" cy="42862"/>
                </a:xfrm>
                <a:custGeom>
                  <a:avLst/>
                  <a:gdLst/>
                  <a:ahLst/>
                  <a:cxnLst>
                    <a:cxn ang="0">
                      <a:pos x="58" y="20"/>
                    </a:cxn>
                    <a:cxn ang="0">
                      <a:pos x="63" y="22"/>
                    </a:cxn>
                    <a:cxn ang="0">
                      <a:pos x="82" y="7"/>
                    </a:cxn>
                    <a:cxn ang="0">
                      <a:pos x="56" y="0"/>
                    </a:cxn>
                    <a:cxn ang="0">
                      <a:pos x="0" y="27"/>
                    </a:cxn>
                    <a:cxn ang="0">
                      <a:pos x="42" y="27"/>
                    </a:cxn>
                    <a:cxn ang="0">
                      <a:pos x="58" y="20"/>
                    </a:cxn>
                  </a:cxnLst>
                  <a:rect l="0" t="0" r="r" b="b"/>
                  <a:pathLst>
                    <a:path w="82" h="27">
                      <a:moveTo>
                        <a:pt x="58" y="20"/>
                      </a:moveTo>
                      <a:lnTo>
                        <a:pt x="63" y="22"/>
                      </a:lnTo>
                      <a:lnTo>
                        <a:pt x="82" y="7"/>
                      </a:lnTo>
                      <a:lnTo>
                        <a:pt x="56" y="0"/>
                      </a:lnTo>
                      <a:lnTo>
                        <a:pt x="0" y="27"/>
                      </a:lnTo>
                      <a:lnTo>
                        <a:pt x="42" y="27"/>
                      </a:lnTo>
                      <a:lnTo>
                        <a:pt x="58" y="20"/>
                      </a:ln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grpSp>
          <p:grpSp>
            <p:nvGrpSpPr>
              <p:cNvPr id="125" name="Group 102">
                <a:extLst>
                  <a:ext uri="{FF2B5EF4-FFF2-40B4-BE49-F238E27FC236}">
                    <a16:creationId xmlns:a16="http://schemas.microsoft.com/office/drawing/2014/main" id="{94E7B223-7F8E-4E1A-AC84-6D4EB52A6F4C}"/>
                  </a:ext>
                </a:extLst>
              </p:cNvPr>
              <p:cNvGrpSpPr/>
              <p:nvPr/>
            </p:nvGrpSpPr>
            <p:grpSpPr>
              <a:xfrm>
                <a:off x="7542145" y="3590247"/>
                <a:ext cx="367364" cy="466864"/>
                <a:chOff x="4250225" y="3875084"/>
                <a:chExt cx="152397" cy="193674"/>
              </a:xfrm>
              <a:solidFill>
                <a:schemeClr val="bg1"/>
              </a:solidFill>
            </p:grpSpPr>
            <p:sp>
              <p:nvSpPr>
                <p:cNvPr id="126" name="ïṧḷïḓê-Oval 103">
                  <a:extLst>
                    <a:ext uri="{FF2B5EF4-FFF2-40B4-BE49-F238E27FC236}">
                      <a16:creationId xmlns:a16="http://schemas.microsoft.com/office/drawing/2014/main" id="{6B625090-BE6B-4CCA-A464-117A26230FFA}"/>
                    </a:ext>
                  </a:extLst>
                </p:cNvPr>
                <p:cNvSpPr>
                  <a:spLocks/>
                </p:cNvSpPr>
                <p:nvPr/>
              </p:nvSpPr>
              <p:spPr bwMode="auto">
                <a:xfrm>
                  <a:off x="4380397" y="3962395"/>
                  <a:ext cx="22225" cy="22225"/>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27" name="ïṧḷïḓê-Freeform: Shape 104">
                  <a:extLst>
                    <a:ext uri="{FF2B5EF4-FFF2-40B4-BE49-F238E27FC236}">
                      <a16:creationId xmlns:a16="http://schemas.microsoft.com/office/drawing/2014/main" id="{576A2425-8A64-4049-91FB-D24DDC189BE1}"/>
                    </a:ext>
                  </a:extLst>
                </p:cNvPr>
                <p:cNvSpPr>
                  <a:spLocks/>
                </p:cNvSpPr>
                <p:nvPr/>
              </p:nvSpPr>
              <p:spPr bwMode="auto">
                <a:xfrm>
                  <a:off x="4342296" y="3965570"/>
                  <a:ext cx="55563" cy="103187"/>
                </a:xfrm>
                <a:custGeom>
                  <a:avLst/>
                  <a:gdLst/>
                  <a:ahLst/>
                  <a:cxnLst>
                    <a:cxn ang="0">
                      <a:pos x="18" y="32"/>
                    </a:cxn>
                    <a:cxn ang="0">
                      <a:pos x="13" y="22"/>
                    </a:cxn>
                    <a:cxn ang="0">
                      <a:pos x="15" y="20"/>
                    </a:cxn>
                    <a:cxn ang="0">
                      <a:pos x="16" y="12"/>
                    </a:cxn>
                    <a:cxn ang="0">
                      <a:pos x="15" y="9"/>
                    </a:cxn>
                    <a:cxn ang="0">
                      <a:pos x="8" y="1"/>
                    </a:cxn>
                    <a:cxn ang="0">
                      <a:pos x="4" y="1"/>
                    </a:cxn>
                    <a:cxn ang="0">
                      <a:pos x="4" y="4"/>
                    </a:cxn>
                    <a:cxn ang="0">
                      <a:pos x="9" y="9"/>
                    </a:cxn>
                    <a:cxn ang="0">
                      <a:pos x="4" y="7"/>
                    </a:cxn>
                    <a:cxn ang="0">
                      <a:pos x="1" y="8"/>
                    </a:cxn>
                    <a:cxn ang="0">
                      <a:pos x="2" y="11"/>
                    </a:cxn>
                    <a:cxn ang="0">
                      <a:pos x="7" y="14"/>
                    </a:cxn>
                    <a:cxn ang="0">
                      <a:pos x="8" y="14"/>
                    </a:cxn>
                    <a:cxn ang="0">
                      <a:pos x="6" y="23"/>
                    </a:cxn>
                    <a:cxn ang="0">
                      <a:pos x="4" y="31"/>
                    </a:cxn>
                    <a:cxn ang="0">
                      <a:pos x="4" y="33"/>
                    </a:cxn>
                    <a:cxn ang="0">
                      <a:pos x="5" y="36"/>
                    </a:cxn>
                    <a:cxn ang="0">
                      <a:pos x="6" y="36"/>
                    </a:cxn>
                    <a:cxn ang="0">
                      <a:pos x="8" y="34"/>
                    </a:cxn>
                    <a:cxn ang="0">
                      <a:pos x="10" y="27"/>
                    </a:cxn>
                    <a:cxn ang="0">
                      <a:pos x="14" y="34"/>
                    </a:cxn>
                    <a:cxn ang="0">
                      <a:pos x="17" y="35"/>
                    </a:cxn>
                    <a:cxn ang="0">
                      <a:pos x="18" y="32"/>
                    </a:cxn>
                  </a:cxnLst>
                  <a:rect l="0" t="0" r="r" b="b"/>
                  <a:pathLst>
                    <a:path w="19" h="36">
                      <a:moveTo>
                        <a:pt x="18" y="32"/>
                      </a:moveTo>
                      <a:cubicBezTo>
                        <a:pt x="13" y="22"/>
                        <a:pt x="13" y="22"/>
                        <a:pt x="13" y="22"/>
                      </a:cubicBezTo>
                      <a:cubicBezTo>
                        <a:pt x="14" y="21"/>
                        <a:pt x="14" y="21"/>
                        <a:pt x="15" y="20"/>
                      </a:cubicBezTo>
                      <a:cubicBezTo>
                        <a:pt x="16" y="12"/>
                        <a:pt x="16" y="12"/>
                        <a:pt x="16" y="12"/>
                      </a:cubicBezTo>
                      <a:cubicBezTo>
                        <a:pt x="16" y="11"/>
                        <a:pt x="16" y="10"/>
                        <a:pt x="15" y="9"/>
                      </a:cubicBezTo>
                      <a:cubicBezTo>
                        <a:pt x="8" y="1"/>
                        <a:pt x="8" y="1"/>
                        <a:pt x="8" y="1"/>
                      </a:cubicBezTo>
                      <a:cubicBezTo>
                        <a:pt x="7" y="0"/>
                        <a:pt x="5" y="0"/>
                        <a:pt x="4" y="1"/>
                      </a:cubicBezTo>
                      <a:cubicBezTo>
                        <a:pt x="3" y="2"/>
                        <a:pt x="3" y="3"/>
                        <a:pt x="4" y="4"/>
                      </a:cubicBezTo>
                      <a:cubicBezTo>
                        <a:pt x="9" y="9"/>
                        <a:pt x="9" y="9"/>
                        <a:pt x="9" y="9"/>
                      </a:cubicBezTo>
                      <a:cubicBezTo>
                        <a:pt x="4" y="7"/>
                        <a:pt x="4" y="7"/>
                        <a:pt x="4" y="7"/>
                      </a:cubicBezTo>
                      <a:cubicBezTo>
                        <a:pt x="3" y="6"/>
                        <a:pt x="1" y="7"/>
                        <a:pt x="1" y="8"/>
                      </a:cubicBezTo>
                      <a:cubicBezTo>
                        <a:pt x="0" y="9"/>
                        <a:pt x="1" y="11"/>
                        <a:pt x="2" y="11"/>
                      </a:cubicBezTo>
                      <a:cubicBezTo>
                        <a:pt x="7" y="14"/>
                        <a:pt x="7" y="14"/>
                        <a:pt x="7" y="14"/>
                      </a:cubicBezTo>
                      <a:cubicBezTo>
                        <a:pt x="7" y="14"/>
                        <a:pt x="8" y="14"/>
                        <a:pt x="8" y="14"/>
                      </a:cubicBezTo>
                      <a:cubicBezTo>
                        <a:pt x="7" y="17"/>
                        <a:pt x="7" y="21"/>
                        <a:pt x="6" y="23"/>
                      </a:cubicBezTo>
                      <a:cubicBezTo>
                        <a:pt x="5" y="26"/>
                        <a:pt x="5" y="28"/>
                        <a:pt x="4" y="31"/>
                      </a:cubicBezTo>
                      <a:cubicBezTo>
                        <a:pt x="4" y="31"/>
                        <a:pt x="4" y="32"/>
                        <a:pt x="4" y="33"/>
                      </a:cubicBezTo>
                      <a:cubicBezTo>
                        <a:pt x="3" y="34"/>
                        <a:pt x="4" y="35"/>
                        <a:pt x="5" y="36"/>
                      </a:cubicBezTo>
                      <a:cubicBezTo>
                        <a:pt x="6" y="36"/>
                        <a:pt x="6" y="36"/>
                        <a:pt x="6" y="36"/>
                      </a:cubicBezTo>
                      <a:cubicBezTo>
                        <a:pt x="7" y="36"/>
                        <a:pt x="8" y="35"/>
                        <a:pt x="8" y="34"/>
                      </a:cubicBezTo>
                      <a:cubicBezTo>
                        <a:pt x="10" y="27"/>
                        <a:pt x="10" y="27"/>
                        <a:pt x="10" y="27"/>
                      </a:cubicBezTo>
                      <a:cubicBezTo>
                        <a:pt x="14" y="34"/>
                        <a:pt x="14" y="34"/>
                        <a:pt x="14" y="34"/>
                      </a:cubicBezTo>
                      <a:cubicBezTo>
                        <a:pt x="14" y="35"/>
                        <a:pt x="16" y="36"/>
                        <a:pt x="17" y="35"/>
                      </a:cubicBezTo>
                      <a:cubicBezTo>
                        <a:pt x="18" y="34"/>
                        <a:pt x="19" y="33"/>
                        <a:pt x="18" y="32"/>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28" name="ïṧḷïḓê-Oval 105">
                  <a:extLst>
                    <a:ext uri="{FF2B5EF4-FFF2-40B4-BE49-F238E27FC236}">
                      <a16:creationId xmlns:a16="http://schemas.microsoft.com/office/drawing/2014/main" id="{449F34B0-D5DB-43B8-8339-8CF2DB2A9F3E}"/>
                    </a:ext>
                  </a:extLst>
                </p:cNvPr>
                <p:cNvSpPr>
                  <a:spLocks/>
                </p:cNvSpPr>
                <p:nvPr/>
              </p:nvSpPr>
              <p:spPr bwMode="auto">
                <a:xfrm>
                  <a:off x="4288320" y="3979859"/>
                  <a:ext cx="25400" cy="22225"/>
                </a:xfrm>
                <a:prstGeom prst="ellipse">
                  <a:avLst/>
                </a:pr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29" name="ïṧḷïḓê-Freeform: Shape 106">
                  <a:extLst>
                    <a:ext uri="{FF2B5EF4-FFF2-40B4-BE49-F238E27FC236}">
                      <a16:creationId xmlns:a16="http://schemas.microsoft.com/office/drawing/2014/main" id="{FF060AA0-15EB-41F8-9FF3-B08E15080967}"/>
                    </a:ext>
                  </a:extLst>
                </p:cNvPr>
                <p:cNvSpPr>
                  <a:spLocks/>
                </p:cNvSpPr>
                <p:nvPr/>
              </p:nvSpPr>
              <p:spPr bwMode="auto">
                <a:xfrm>
                  <a:off x="4264507" y="3976683"/>
                  <a:ext cx="69850" cy="92075"/>
                </a:xfrm>
                <a:custGeom>
                  <a:avLst/>
                  <a:gdLst/>
                  <a:ahLst/>
                  <a:cxnLst>
                    <a:cxn ang="0">
                      <a:pos x="21" y="19"/>
                    </a:cxn>
                    <a:cxn ang="0">
                      <a:pos x="18" y="19"/>
                    </a:cxn>
                    <a:cxn ang="0">
                      <a:pos x="18" y="15"/>
                    </a:cxn>
                    <a:cxn ang="0">
                      <a:pos x="23" y="11"/>
                    </a:cxn>
                    <a:cxn ang="0">
                      <a:pos x="24" y="9"/>
                    </a:cxn>
                    <a:cxn ang="0">
                      <a:pos x="24" y="2"/>
                    </a:cxn>
                    <a:cxn ang="0">
                      <a:pos x="21" y="0"/>
                    </a:cxn>
                    <a:cxn ang="0">
                      <a:pos x="19" y="2"/>
                    </a:cxn>
                    <a:cxn ang="0">
                      <a:pos x="19" y="8"/>
                    </a:cxn>
                    <a:cxn ang="0">
                      <a:pos x="14" y="12"/>
                    </a:cxn>
                    <a:cxn ang="0">
                      <a:pos x="7" y="10"/>
                    </a:cxn>
                    <a:cxn ang="0">
                      <a:pos x="6" y="5"/>
                    </a:cxn>
                    <a:cxn ang="0">
                      <a:pos x="3" y="3"/>
                    </a:cxn>
                    <a:cxn ang="0">
                      <a:pos x="1" y="6"/>
                    </a:cxn>
                    <a:cxn ang="0">
                      <a:pos x="3" y="12"/>
                    </a:cxn>
                    <a:cxn ang="0">
                      <a:pos x="5" y="14"/>
                    </a:cxn>
                    <a:cxn ang="0">
                      <a:pos x="9" y="16"/>
                    </a:cxn>
                    <a:cxn ang="0">
                      <a:pos x="9" y="24"/>
                    </a:cxn>
                    <a:cxn ang="0">
                      <a:pos x="9" y="24"/>
                    </a:cxn>
                    <a:cxn ang="0">
                      <a:pos x="9" y="27"/>
                    </a:cxn>
                    <a:cxn ang="0">
                      <a:pos x="2" y="27"/>
                    </a:cxn>
                    <a:cxn ang="0">
                      <a:pos x="0" y="29"/>
                    </a:cxn>
                    <a:cxn ang="0">
                      <a:pos x="2" y="32"/>
                    </a:cxn>
                    <a:cxn ang="0">
                      <a:pos x="12" y="32"/>
                    </a:cxn>
                    <a:cxn ang="0">
                      <a:pos x="14" y="29"/>
                    </a:cxn>
                    <a:cxn ang="0">
                      <a:pos x="14" y="24"/>
                    </a:cxn>
                    <a:cxn ang="0">
                      <a:pos x="19" y="24"/>
                    </a:cxn>
                    <a:cxn ang="0">
                      <a:pos x="19" y="29"/>
                    </a:cxn>
                    <a:cxn ang="0">
                      <a:pos x="21" y="32"/>
                    </a:cxn>
                    <a:cxn ang="0">
                      <a:pos x="23" y="29"/>
                    </a:cxn>
                    <a:cxn ang="0">
                      <a:pos x="23" y="21"/>
                    </a:cxn>
                    <a:cxn ang="0">
                      <a:pos x="21" y="19"/>
                    </a:cxn>
                  </a:cxnLst>
                  <a:rect l="0" t="0" r="r" b="b"/>
                  <a:pathLst>
                    <a:path w="24" h="32">
                      <a:moveTo>
                        <a:pt x="21" y="19"/>
                      </a:moveTo>
                      <a:cubicBezTo>
                        <a:pt x="18" y="19"/>
                        <a:pt x="18" y="19"/>
                        <a:pt x="18" y="19"/>
                      </a:cubicBezTo>
                      <a:cubicBezTo>
                        <a:pt x="18" y="15"/>
                        <a:pt x="18" y="15"/>
                        <a:pt x="18" y="15"/>
                      </a:cubicBezTo>
                      <a:cubicBezTo>
                        <a:pt x="23" y="11"/>
                        <a:pt x="23" y="11"/>
                        <a:pt x="23" y="11"/>
                      </a:cubicBezTo>
                      <a:cubicBezTo>
                        <a:pt x="23" y="11"/>
                        <a:pt x="24" y="10"/>
                        <a:pt x="24" y="9"/>
                      </a:cubicBezTo>
                      <a:cubicBezTo>
                        <a:pt x="24" y="2"/>
                        <a:pt x="24" y="2"/>
                        <a:pt x="24" y="2"/>
                      </a:cubicBezTo>
                      <a:cubicBezTo>
                        <a:pt x="24" y="1"/>
                        <a:pt x="23" y="0"/>
                        <a:pt x="21" y="0"/>
                      </a:cubicBezTo>
                      <a:cubicBezTo>
                        <a:pt x="20" y="0"/>
                        <a:pt x="19" y="1"/>
                        <a:pt x="19" y="2"/>
                      </a:cubicBezTo>
                      <a:cubicBezTo>
                        <a:pt x="19" y="8"/>
                        <a:pt x="19" y="8"/>
                        <a:pt x="19" y="8"/>
                      </a:cubicBezTo>
                      <a:cubicBezTo>
                        <a:pt x="14" y="12"/>
                        <a:pt x="14" y="12"/>
                        <a:pt x="14" y="12"/>
                      </a:cubicBezTo>
                      <a:cubicBezTo>
                        <a:pt x="7" y="10"/>
                        <a:pt x="7" y="10"/>
                        <a:pt x="7" y="10"/>
                      </a:cubicBezTo>
                      <a:cubicBezTo>
                        <a:pt x="6" y="5"/>
                        <a:pt x="6" y="5"/>
                        <a:pt x="6" y="5"/>
                      </a:cubicBezTo>
                      <a:cubicBezTo>
                        <a:pt x="5" y="4"/>
                        <a:pt x="4" y="3"/>
                        <a:pt x="3" y="3"/>
                      </a:cubicBezTo>
                      <a:cubicBezTo>
                        <a:pt x="1" y="4"/>
                        <a:pt x="1" y="5"/>
                        <a:pt x="1" y="6"/>
                      </a:cubicBezTo>
                      <a:cubicBezTo>
                        <a:pt x="3" y="12"/>
                        <a:pt x="3" y="12"/>
                        <a:pt x="3" y="12"/>
                      </a:cubicBezTo>
                      <a:cubicBezTo>
                        <a:pt x="3" y="13"/>
                        <a:pt x="4" y="13"/>
                        <a:pt x="5" y="14"/>
                      </a:cubicBezTo>
                      <a:cubicBezTo>
                        <a:pt x="9" y="16"/>
                        <a:pt x="9" y="16"/>
                        <a:pt x="9" y="16"/>
                      </a:cubicBezTo>
                      <a:cubicBezTo>
                        <a:pt x="9" y="24"/>
                        <a:pt x="9" y="24"/>
                        <a:pt x="9" y="24"/>
                      </a:cubicBezTo>
                      <a:cubicBezTo>
                        <a:pt x="9" y="24"/>
                        <a:pt x="9" y="24"/>
                        <a:pt x="9" y="24"/>
                      </a:cubicBezTo>
                      <a:cubicBezTo>
                        <a:pt x="9" y="27"/>
                        <a:pt x="9" y="27"/>
                        <a:pt x="9" y="27"/>
                      </a:cubicBezTo>
                      <a:cubicBezTo>
                        <a:pt x="2" y="27"/>
                        <a:pt x="2" y="27"/>
                        <a:pt x="2" y="27"/>
                      </a:cubicBezTo>
                      <a:cubicBezTo>
                        <a:pt x="1" y="27"/>
                        <a:pt x="0" y="28"/>
                        <a:pt x="0" y="29"/>
                      </a:cubicBezTo>
                      <a:cubicBezTo>
                        <a:pt x="0" y="31"/>
                        <a:pt x="1" y="32"/>
                        <a:pt x="2" y="32"/>
                      </a:cubicBezTo>
                      <a:cubicBezTo>
                        <a:pt x="12" y="32"/>
                        <a:pt x="12" y="32"/>
                        <a:pt x="12" y="32"/>
                      </a:cubicBezTo>
                      <a:cubicBezTo>
                        <a:pt x="13" y="32"/>
                        <a:pt x="14" y="31"/>
                        <a:pt x="14" y="29"/>
                      </a:cubicBezTo>
                      <a:cubicBezTo>
                        <a:pt x="14" y="24"/>
                        <a:pt x="14" y="24"/>
                        <a:pt x="14" y="24"/>
                      </a:cubicBezTo>
                      <a:cubicBezTo>
                        <a:pt x="19" y="24"/>
                        <a:pt x="19" y="24"/>
                        <a:pt x="19" y="24"/>
                      </a:cubicBezTo>
                      <a:cubicBezTo>
                        <a:pt x="19" y="29"/>
                        <a:pt x="19" y="29"/>
                        <a:pt x="19" y="29"/>
                      </a:cubicBezTo>
                      <a:cubicBezTo>
                        <a:pt x="19" y="31"/>
                        <a:pt x="20" y="32"/>
                        <a:pt x="21" y="32"/>
                      </a:cubicBezTo>
                      <a:cubicBezTo>
                        <a:pt x="22" y="32"/>
                        <a:pt x="23" y="31"/>
                        <a:pt x="23" y="29"/>
                      </a:cubicBezTo>
                      <a:cubicBezTo>
                        <a:pt x="23" y="21"/>
                        <a:pt x="23" y="21"/>
                        <a:pt x="23" y="21"/>
                      </a:cubicBezTo>
                      <a:cubicBezTo>
                        <a:pt x="23" y="20"/>
                        <a:pt x="22" y="19"/>
                        <a:pt x="21" y="19"/>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30" name="is1ide-Freeform: Shape 107">
                  <a:extLst>
                    <a:ext uri="{FF2B5EF4-FFF2-40B4-BE49-F238E27FC236}">
                      <a16:creationId xmlns:a16="http://schemas.microsoft.com/office/drawing/2014/main" id="{6FB0BE98-651F-4440-868A-26794789F9E6}"/>
                    </a:ext>
                  </a:extLst>
                </p:cNvPr>
                <p:cNvSpPr>
                  <a:spLocks/>
                </p:cNvSpPr>
                <p:nvPr/>
              </p:nvSpPr>
              <p:spPr bwMode="auto">
                <a:xfrm>
                  <a:off x="4250225" y="3875084"/>
                  <a:ext cx="87313" cy="95250"/>
                </a:xfrm>
                <a:custGeom>
                  <a:avLst/>
                  <a:gdLst/>
                  <a:ahLst/>
                  <a:cxnLst>
                    <a:cxn ang="0">
                      <a:pos x="29" y="25"/>
                    </a:cxn>
                    <a:cxn ang="0">
                      <a:pos x="29" y="24"/>
                    </a:cxn>
                    <a:cxn ang="0">
                      <a:pos x="29" y="24"/>
                    </a:cxn>
                    <a:cxn ang="0">
                      <a:pos x="29" y="24"/>
                    </a:cxn>
                    <a:cxn ang="0">
                      <a:pos x="28" y="24"/>
                    </a:cxn>
                    <a:cxn ang="0">
                      <a:pos x="27" y="19"/>
                    </a:cxn>
                    <a:cxn ang="0">
                      <a:pos x="28" y="18"/>
                    </a:cxn>
                    <a:cxn ang="0">
                      <a:pos x="27" y="18"/>
                    </a:cxn>
                    <a:cxn ang="0">
                      <a:pos x="28" y="13"/>
                    </a:cxn>
                    <a:cxn ang="0">
                      <a:pos x="29" y="13"/>
                    </a:cxn>
                    <a:cxn ang="0">
                      <a:pos x="29" y="12"/>
                    </a:cxn>
                    <a:cxn ang="0">
                      <a:pos x="30" y="11"/>
                    </a:cxn>
                    <a:cxn ang="0">
                      <a:pos x="29" y="9"/>
                    </a:cxn>
                    <a:cxn ang="0">
                      <a:pos x="30" y="6"/>
                    </a:cxn>
                    <a:cxn ang="0">
                      <a:pos x="29" y="5"/>
                    </a:cxn>
                    <a:cxn ang="0">
                      <a:pos x="28" y="3"/>
                    </a:cxn>
                    <a:cxn ang="0">
                      <a:pos x="25" y="5"/>
                    </a:cxn>
                    <a:cxn ang="0">
                      <a:pos x="24" y="4"/>
                    </a:cxn>
                    <a:cxn ang="0">
                      <a:pos x="23" y="1"/>
                    </a:cxn>
                    <a:cxn ang="0">
                      <a:pos x="19" y="0"/>
                    </a:cxn>
                    <a:cxn ang="0">
                      <a:pos x="18" y="2"/>
                    </a:cxn>
                    <a:cxn ang="0">
                      <a:pos x="16" y="2"/>
                    </a:cxn>
                    <a:cxn ang="0">
                      <a:pos x="15" y="0"/>
                    </a:cxn>
                    <a:cxn ang="0">
                      <a:pos x="11" y="1"/>
                    </a:cxn>
                    <a:cxn ang="0">
                      <a:pos x="11" y="4"/>
                    </a:cxn>
                    <a:cxn ang="0">
                      <a:pos x="9" y="5"/>
                    </a:cxn>
                    <a:cxn ang="0">
                      <a:pos x="7" y="3"/>
                    </a:cxn>
                    <a:cxn ang="0">
                      <a:pos x="5" y="5"/>
                    </a:cxn>
                    <a:cxn ang="0">
                      <a:pos x="4" y="6"/>
                    </a:cxn>
                    <a:cxn ang="0">
                      <a:pos x="5" y="9"/>
                    </a:cxn>
                    <a:cxn ang="0">
                      <a:pos x="4" y="10"/>
                    </a:cxn>
                    <a:cxn ang="0">
                      <a:pos x="1" y="10"/>
                    </a:cxn>
                    <a:cxn ang="0">
                      <a:pos x="0" y="14"/>
                    </a:cxn>
                    <a:cxn ang="0">
                      <a:pos x="3" y="16"/>
                    </a:cxn>
                    <a:cxn ang="0">
                      <a:pos x="3" y="17"/>
                    </a:cxn>
                    <a:cxn ang="0">
                      <a:pos x="0" y="19"/>
                    </a:cxn>
                    <a:cxn ang="0">
                      <a:pos x="1" y="23"/>
                    </a:cxn>
                    <a:cxn ang="0">
                      <a:pos x="4" y="23"/>
                    </a:cxn>
                    <a:cxn ang="0">
                      <a:pos x="5" y="24"/>
                    </a:cxn>
                    <a:cxn ang="0">
                      <a:pos x="4" y="27"/>
                    </a:cxn>
                    <a:cxn ang="0">
                      <a:pos x="5" y="28"/>
                    </a:cxn>
                    <a:cxn ang="0">
                      <a:pos x="7" y="30"/>
                    </a:cxn>
                    <a:cxn ang="0">
                      <a:pos x="9" y="29"/>
                    </a:cxn>
                    <a:cxn ang="0">
                      <a:pos x="11" y="29"/>
                    </a:cxn>
                    <a:cxn ang="0">
                      <a:pos x="11" y="32"/>
                    </a:cxn>
                    <a:cxn ang="0">
                      <a:pos x="15" y="33"/>
                    </a:cxn>
                    <a:cxn ang="0">
                      <a:pos x="16" y="31"/>
                    </a:cxn>
                    <a:cxn ang="0">
                      <a:pos x="18" y="31"/>
                    </a:cxn>
                    <a:cxn ang="0">
                      <a:pos x="19" y="33"/>
                    </a:cxn>
                    <a:cxn ang="0">
                      <a:pos x="23" y="32"/>
                    </a:cxn>
                    <a:cxn ang="0">
                      <a:pos x="23" y="29"/>
                    </a:cxn>
                    <a:cxn ang="0">
                      <a:pos x="25" y="29"/>
                    </a:cxn>
                    <a:cxn ang="0">
                      <a:pos x="27" y="30"/>
                    </a:cxn>
                    <a:cxn ang="0">
                      <a:pos x="29" y="29"/>
                    </a:cxn>
                    <a:cxn ang="0">
                      <a:pos x="30" y="27"/>
                    </a:cxn>
                    <a:cxn ang="0">
                      <a:pos x="30" y="26"/>
                    </a:cxn>
                    <a:cxn ang="0">
                      <a:pos x="29" y="25"/>
                    </a:cxn>
                    <a:cxn ang="0">
                      <a:pos x="14" y="19"/>
                    </a:cxn>
                    <a:cxn ang="0">
                      <a:pos x="14" y="14"/>
                    </a:cxn>
                    <a:cxn ang="0">
                      <a:pos x="20" y="14"/>
                    </a:cxn>
                    <a:cxn ang="0">
                      <a:pos x="20" y="19"/>
                    </a:cxn>
                    <a:cxn ang="0">
                      <a:pos x="14" y="19"/>
                    </a:cxn>
                  </a:cxnLst>
                  <a:rect l="0" t="0" r="r" b="b"/>
                  <a:pathLst>
                    <a:path w="30" h="33">
                      <a:moveTo>
                        <a:pt x="29" y="25"/>
                      </a:moveTo>
                      <a:cubicBezTo>
                        <a:pt x="29" y="24"/>
                        <a:pt x="29" y="24"/>
                        <a:pt x="29" y="24"/>
                      </a:cubicBezTo>
                      <a:cubicBezTo>
                        <a:pt x="29" y="24"/>
                        <a:pt x="29" y="24"/>
                        <a:pt x="29" y="24"/>
                      </a:cubicBezTo>
                      <a:cubicBezTo>
                        <a:pt x="29" y="24"/>
                        <a:pt x="29" y="24"/>
                        <a:pt x="29" y="24"/>
                      </a:cubicBezTo>
                      <a:cubicBezTo>
                        <a:pt x="28" y="24"/>
                        <a:pt x="28" y="24"/>
                        <a:pt x="28" y="24"/>
                      </a:cubicBezTo>
                      <a:cubicBezTo>
                        <a:pt x="27" y="19"/>
                        <a:pt x="27" y="19"/>
                        <a:pt x="27" y="19"/>
                      </a:cubicBezTo>
                      <a:cubicBezTo>
                        <a:pt x="28" y="18"/>
                        <a:pt x="28" y="18"/>
                        <a:pt x="28" y="18"/>
                      </a:cubicBezTo>
                      <a:cubicBezTo>
                        <a:pt x="27" y="18"/>
                        <a:pt x="27" y="18"/>
                        <a:pt x="27" y="18"/>
                      </a:cubicBezTo>
                      <a:cubicBezTo>
                        <a:pt x="28" y="13"/>
                        <a:pt x="28" y="13"/>
                        <a:pt x="28" y="13"/>
                      </a:cubicBezTo>
                      <a:cubicBezTo>
                        <a:pt x="29" y="13"/>
                        <a:pt x="29" y="13"/>
                        <a:pt x="29" y="13"/>
                      </a:cubicBezTo>
                      <a:cubicBezTo>
                        <a:pt x="29" y="12"/>
                        <a:pt x="29" y="12"/>
                        <a:pt x="29" y="12"/>
                      </a:cubicBezTo>
                      <a:cubicBezTo>
                        <a:pt x="30" y="11"/>
                        <a:pt x="30" y="11"/>
                        <a:pt x="30" y="11"/>
                      </a:cubicBezTo>
                      <a:cubicBezTo>
                        <a:pt x="30" y="11"/>
                        <a:pt x="29" y="9"/>
                        <a:pt x="29" y="9"/>
                      </a:cubicBezTo>
                      <a:cubicBezTo>
                        <a:pt x="30" y="6"/>
                        <a:pt x="30" y="6"/>
                        <a:pt x="30" y="6"/>
                      </a:cubicBezTo>
                      <a:cubicBezTo>
                        <a:pt x="29" y="5"/>
                        <a:pt x="29" y="5"/>
                        <a:pt x="29" y="5"/>
                      </a:cubicBezTo>
                      <a:cubicBezTo>
                        <a:pt x="28" y="3"/>
                        <a:pt x="28" y="3"/>
                        <a:pt x="28" y="3"/>
                      </a:cubicBezTo>
                      <a:cubicBezTo>
                        <a:pt x="25" y="5"/>
                        <a:pt x="25" y="5"/>
                        <a:pt x="25" y="5"/>
                      </a:cubicBezTo>
                      <a:cubicBezTo>
                        <a:pt x="24" y="4"/>
                        <a:pt x="24" y="4"/>
                        <a:pt x="24" y="4"/>
                      </a:cubicBezTo>
                      <a:cubicBezTo>
                        <a:pt x="23" y="1"/>
                        <a:pt x="23" y="1"/>
                        <a:pt x="23" y="1"/>
                      </a:cubicBezTo>
                      <a:cubicBezTo>
                        <a:pt x="19" y="0"/>
                        <a:pt x="19" y="0"/>
                        <a:pt x="19" y="0"/>
                      </a:cubicBezTo>
                      <a:cubicBezTo>
                        <a:pt x="18" y="2"/>
                        <a:pt x="18" y="2"/>
                        <a:pt x="18" y="2"/>
                      </a:cubicBezTo>
                      <a:cubicBezTo>
                        <a:pt x="17" y="2"/>
                        <a:pt x="17" y="2"/>
                        <a:pt x="16" y="2"/>
                      </a:cubicBezTo>
                      <a:cubicBezTo>
                        <a:pt x="15" y="0"/>
                        <a:pt x="15" y="0"/>
                        <a:pt x="15" y="0"/>
                      </a:cubicBezTo>
                      <a:cubicBezTo>
                        <a:pt x="11" y="1"/>
                        <a:pt x="11" y="1"/>
                        <a:pt x="11" y="1"/>
                      </a:cubicBezTo>
                      <a:cubicBezTo>
                        <a:pt x="11" y="4"/>
                        <a:pt x="11" y="4"/>
                        <a:pt x="11" y="4"/>
                      </a:cubicBezTo>
                      <a:cubicBezTo>
                        <a:pt x="10" y="4"/>
                        <a:pt x="10" y="4"/>
                        <a:pt x="9" y="5"/>
                      </a:cubicBezTo>
                      <a:cubicBezTo>
                        <a:pt x="7" y="3"/>
                        <a:pt x="7" y="3"/>
                        <a:pt x="7" y="3"/>
                      </a:cubicBezTo>
                      <a:cubicBezTo>
                        <a:pt x="5" y="5"/>
                        <a:pt x="5" y="5"/>
                        <a:pt x="5" y="5"/>
                      </a:cubicBezTo>
                      <a:cubicBezTo>
                        <a:pt x="4" y="6"/>
                        <a:pt x="4" y="6"/>
                        <a:pt x="4" y="6"/>
                      </a:cubicBezTo>
                      <a:cubicBezTo>
                        <a:pt x="5" y="9"/>
                        <a:pt x="5" y="9"/>
                        <a:pt x="5" y="9"/>
                      </a:cubicBezTo>
                      <a:cubicBezTo>
                        <a:pt x="5" y="9"/>
                        <a:pt x="5" y="10"/>
                        <a:pt x="4" y="10"/>
                      </a:cubicBezTo>
                      <a:cubicBezTo>
                        <a:pt x="1" y="10"/>
                        <a:pt x="1" y="10"/>
                        <a:pt x="1" y="10"/>
                      </a:cubicBezTo>
                      <a:cubicBezTo>
                        <a:pt x="0" y="14"/>
                        <a:pt x="0" y="14"/>
                        <a:pt x="0" y="14"/>
                      </a:cubicBezTo>
                      <a:cubicBezTo>
                        <a:pt x="3" y="16"/>
                        <a:pt x="3" y="16"/>
                        <a:pt x="3" y="16"/>
                      </a:cubicBezTo>
                      <a:cubicBezTo>
                        <a:pt x="3" y="16"/>
                        <a:pt x="3" y="17"/>
                        <a:pt x="3" y="17"/>
                      </a:cubicBezTo>
                      <a:cubicBezTo>
                        <a:pt x="0" y="19"/>
                        <a:pt x="0" y="19"/>
                        <a:pt x="0" y="19"/>
                      </a:cubicBezTo>
                      <a:cubicBezTo>
                        <a:pt x="1" y="23"/>
                        <a:pt x="1" y="23"/>
                        <a:pt x="1" y="23"/>
                      </a:cubicBezTo>
                      <a:cubicBezTo>
                        <a:pt x="4" y="23"/>
                        <a:pt x="4" y="23"/>
                        <a:pt x="4" y="23"/>
                      </a:cubicBezTo>
                      <a:cubicBezTo>
                        <a:pt x="5" y="24"/>
                        <a:pt x="5" y="24"/>
                        <a:pt x="5" y="24"/>
                      </a:cubicBezTo>
                      <a:cubicBezTo>
                        <a:pt x="4" y="27"/>
                        <a:pt x="4" y="27"/>
                        <a:pt x="4" y="27"/>
                      </a:cubicBezTo>
                      <a:cubicBezTo>
                        <a:pt x="5" y="28"/>
                        <a:pt x="5" y="28"/>
                        <a:pt x="5" y="28"/>
                      </a:cubicBezTo>
                      <a:cubicBezTo>
                        <a:pt x="7" y="30"/>
                        <a:pt x="7" y="30"/>
                        <a:pt x="7" y="30"/>
                      </a:cubicBezTo>
                      <a:cubicBezTo>
                        <a:pt x="9" y="29"/>
                        <a:pt x="9" y="29"/>
                        <a:pt x="9" y="29"/>
                      </a:cubicBezTo>
                      <a:cubicBezTo>
                        <a:pt x="10" y="29"/>
                        <a:pt x="10" y="29"/>
                        <a:pt x="11" y="29"/>
                      </a:cubicBezTo>
                      <a:cubicBezTo>
                        <a:pt x="11" y="32"/>
                        <a:pt x="11" y="32"/>
                        <a:pt x="11" y="32"/>
                      </a:cubicBezTo>
                      <a:cubicBezTo>
                        <a:pt x="15" y="33"/>
                        <a:pt x="15" y="33"/>
                        <a:pt x="15" y="33"/>
                      </a:cubicBezTo>
                      <a:cubicBezTo>
                        <a:pt x="16" y="31"/>
                        <a:pt x="16" y="31"/>
                        <a:pt x="16" y="31"/>
                      </a:cubicBezTo>
                      <a:cubicBezTo>
                        <a:pt x="17" y="31"/>
                        <a:pt x="17" y="31"/>
                        <a:pt x="18" y="31"/>
                      </a:cubicBezTo>
                      <a:cubicBezTo>
                        <a:pt x="19" y="33"/>
                        <a:pt x="19" y="33"/>
                        <a:pt x="19" y="33"/>
                      </a:cubicBezTo>
                      <a:cubicBezTo>
                        <a:pt x="23" y="32"/>
                        <a:pt x="23" y="32"/>
                        <a:pt x="23" y="32"/>
                      </a:cubicBezTo>
                      <a:cubicBezTo>
                        <a:pt x="23" y="29"/>
                        <a:pt x="23" y="29"/>
                        <a:pt x="23" y="29"/>
                      </a:cubicBezTo>
                      <a:cubicBezTo>
                        <a:pt x="24" y="29"/>
                        <a:pt x="24" y="29"/>
                        <a:pt x="25" y="29"/>
                      </a:cubicBezTo>
                      <a:cubicBezTo>
                        <a:pt x="27" y="30"/>
                        <a:pt x="27" y="30"/>
                        <a:pt x="27" y="30"/>
                      </a:cubicBezTo>
                      <a:cubicBezTo>
                        <a:pt x="29" y="29"/>
                        <a:pt x="29" y="29"/>
                        <a:pt x="29" y="29"/>
                      </a:cubicBezTo>
                      <a:cubicBezTo>
                        <a:pt x="30" y="27"/>
                        <a:pt x="30" y="27"/>
                        <a:pt x="30" y="27"/>
                      </a:cubicBezTo>
                      <a:cubicBezTo>
                        <a:pt x="30" y="26"/>
                        <a:pt x="30" y="26"/>
                        <a:pt x="30" y="26"/>
                      </a:cubicBezTo>
                      <a:cubicBezTo>
                        <a:pt x="29" y="25"/>
                        <a:pt x="29" y="25"/>
                        <a:pt x="29" y="25"/>
                      </a:cubicBezTo>
                      <a:close/>
                      <a:moveTo>
                        <a:pt x="14" y="19"/>
                      </a:moveTo>
                      <a:cubicBezTo>
                        <a:pt x="13" y="18"/>
                        <a:pt x="13" y="15"/>
                        <a:pt x="14" y="14"/>
                      </a:cubicBezTo>
                      <a:cubicBezTo>
                        <a:pt x="16" y="13"/>
                        <a:pt x="18" y="13"/>
                        <a:pt x="20" y="14"/>
                      </a:cubicBezTo>
                      <a:cubicBezTo>
                        <a:pt x="21" y="15"/>
                        <a:pt x="21" y="18"/>
                        <a:pt x="20" y="19"/>
                      </a:cubicBezTo>
                      <a:cubicBezTo>
                        <a:pt x="18" y="21"/>
                        <a:pt x="16" y="21"/>
                        <a:pt x="14" y="19"/>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sp>
              <p:nvSpPr>
                <p:cNvPr id="131" name="is1ide-Freeform: Shape 108">
                  <a:extLst>
                    <a:ext uri="{FF2B5EF4-FFF2-40B4-BE49-F238E27FC236}">
                      <a16:creationId xmlns:a16="http://schemas.microsoft.com/office/drawing/2014/main" id="{2F5CE3F1-3478-4AB2-A443-93531EFD1787}"/>
                    </a:ext>
                  </a:extLst>
                </p:cNvPr>
                <p:cNvSpPr>
                  <a:spLocks/>
                </p:cNvSpPr>
                <p:nvPr/>
              </p:nvSpPr>
              <p:spPr bwMode="auto">
                <a:xfrm>
                  <a:off x="4334356" y="3898895"/>
                  <a:ext cx="57150" cy="60325"/>
                </a:xfrm>
                <a:custGeom>
                  <a:avLst/>
                  <a:gdLst/>
                  <a:ahLst/>
                  <a:cxnLst>
                    <a:cxn ang="0">
                      <a:pos x="17" y="15"/>
                    </a:cxn>
                    <a:cxn ang="0">
                      <a:pos x="17" y="14"/>
                    </a:cxn>
                    <a:cxn ang="0">
                      <a:pos x="19" y="14"/>
                    </a:cxn>
                    <a:cxn ang="0">
                      <a:pos x="20" y="12"/>
                    </a:cxn>
                    <a:cxn ang="0">
                      <a:pos x="18" y="11"/>
                    </a:cxn>
                    <a:cxn ang="0">
                      <a:pos x="18" y="10"/>
                    </a:cxn>
                    <a:cxn ang="0">
                      <a:pos x="20" y="9"/>
                    </a:cxn>
                    <a:cxn ang="0">
                      <a:pos x="19" y="7"/>
                    </a:cxn>
                    <a:cxn ang="0">
                      <a:pos x="17" y="6"/>
                    </a:cxn>
                    <a:cxn ang="0">
                      <a:pos x="17" y="6"/>
                    </a:cxn>
                    <a:cxn ang="0">
                      <a:pos x="18" y="4"/>
                    </a:cxn>
                    <a:cxn ang="0">
                      <a:pos x="17" y="3"/>
                    </a:cxn>
                    <a:cxn ang="0">
                      <a:pos x="16" y="2"/>
                    </a:cxn>
                    <a:cxn ang="0">
                      <a:pos x="14" y="3"/>
                    </a:cxn>
                    <a:cxn ang="0">
                      <a:pos x="14" y="3"/>
                    </a:cxn>
                    <a:cxn ang="0">
                      <a:pos x="14" y="1"/>
                    </a:cxn>
                    <a:cxn ang="0">
                      <a:pos x="11" y="0"/>
                    </a:cxn>
                    <a:cxn ang="0">
                      <a:pos x="10" y="2"/>
                    </a:cxn>
                    <a:cxn ang="0">
                      <a:pos x="9" y="2"/>
                    </a:cxn>
                    <a:cxn ang="0">
                      <a:pos x="8" y="0"/>
                    </a:cxn>
                    <a:cxn ang="0">
                      <a:pos x="6" y="1"/>
                    </a:cxn>
                    <a:cxn ang="0">
                      <a:pos x="6" y="3"/>
                    </a:cxn>
                    <a:cxn ang="0">
                      <a:pos x="5" y="3"/>
                    </a:cxn>
                    <a:cxn ang="0">
                      <a:pos x="3" y="2"/>
                    </a:cxn>
                    <a:cxn ang="0">
                      <a:pos x="2" y="4"/>
                    </a:cxn>
                    <a:cxn ang="0">
                      <a:pos x="2" y="6"/>
                    </a:cxn>
                    <a:cxn ang="0">
                      <a:pos x="2" y="6"/>
                    </a:cxn>
                    <a:cxn ang="0">
                      <a:pos x="0" y="7"/>
                    </a:cxn>
                    <a:cxn ang="0">
                      <a:pos x="0" y="9"/>
                    </a:cxn>
                    <a:cxn ang="0">
                      <a:pos x="1" y="10"/>
                    </a:cxn>
                    <a:cxn ang="0">
                      <a:pos x="1" y="11"/>
                    </a:cxn>
                    <a:cxn ang="0">
                      <a:pos x="0" y="12"/>
                    </a:cxn>
                    <a:cxn ang="0">
                      <a:pos x="0" y="14"/>
                    </a:cxn>
                    <a:cxn ang="0">
                      <a:pos x="2" y="14"/>
                    </a:cxn>
                    <a:cxn ang="0">
                      <a:pos x="2" y="15"/>
                    </a:cxn>
                    <a:cxn ang="0">
                      <a:pos x="2" y="17"/>
                    </a:cxn>
                    <a:cxn ang="0">
                      <a:pos x="3" y="18"/>
                    </a:cxn>
                    <a:cxn ang="0">
                      <a:pos x="5" y="18"/>
                    </a:cxn>
                    <a:cxn ang="0">
                      <a:pos x="6" y="18"/>
                    </a:cxn>
                    <a:cxn ang="0">
                      <a:pos x="6" y="20"/>
                    </a:cxn>
                    <a:cxn ang="0">
                      <a:pos x="8" y="21"/>
                    </a:cxn>
                    <a:cxn ang="0">
                      <a:pos x="9" y="19"/>
                    </a:cxn>
                    <a:cxn ang="0">
                      <a:pos x="10" y="19"/>
                    </a:cxn>
                    <a:cxn ang="0">
                      <a:pos x="11" y="21"/>
                    </a:cxn>
                    <a:cxn ang="0">
                      <a:pos x="14" y="20"/>
                    </a:cxn>
                    <a:cxn ang="0">
                      <a:pos x="14" y="18"/>
                    </a:cxn>
                    <a:cxn ang="0">
                      <a:pos x="14" y="18"/>
                    </a:cxn>
                    <a:cxn ang="0">
                      <a:pos x="16" y="18"/>
                    </a:cxn>
                    <a:cxn ang="0">
                      <a:pos x="17" y="18"/>
                    </a:cxn>
                    <a:cxn ang="0">
                      <a:pos x="18" y="17"/>
                    </a:cxn>
                    <a:cxn ang="0">
                      <a:pos x="17" y="15"/>
                    </a:cxn>
                    <a:cxn ang="0">
                      <a:pos x="8" y="12"/>
                    </a:cxn>
                    <a:cxn ang="0">
                      <a:pos x="8" y="9"/>
                    </a:cxn>
                    <a:cxn ang="0">
                      <a:pos x="11" y="9"/>
                    </a:cxn>
                    <a:cxn ang="0">
                      <a:pos x="11" y="12"/>
                    </a:cxn>
                    <a:cxn ang="0">
                      <a:pos x="8" y="12"/>
                    </a:cxn>
                  </a:cxnLst>
                  <a:rect l="0" t="0" r="r" b="b"/>
                  <a:pathLst>
                    <a:path w="20" h="21">
                      <a:moveTo>
                        <a:pt x="17" y="15"/>
                      </a:moveTo>
                      <a:cubicBezTo>
                        <a:pt x="17" y="15"/>
                        <a:pt x="17" y="15"/>
                        <a:pt x="17" y="14"/>
                      </a:cubicBezTo>
                      <a:cubicBezTo>
                        <a:pt x="19" y="14"/>
                        <a:pt x="19" y="14"/>
                        <a:pt x="19" y="14"/>
                      </a:cubicBezTo>
                      <a:cubicBezTo>
                        <a:pt x="20" y="12"/>
                        <a:pt x="20" y="12"/>
                        <a:pt x="20" y="12"/>
                      </a:cubicBezTo>
                      <a:cubicBezTo>
                        <a:pt x="18" y="11"/>
                        <a:pt x="18" y="11"/>
                        <a:pt x="18" y="11"/>
                      </a:cubicBezTo>
                      <a:cubicBezTo>
                        <a:pt x="18" y="11"/>
                        <a:pt x="18" y="10"/>
                        <a:pt x="18" y="10"/>
                      </a:cubicBezTo>
                      <a:cubicBezTo>
                        <a:pt x="20" y="9"/>
                        <a:pt x="20" y="9"/>
                        <a:pt x="20" y="9"/>
                      </a:cubicBezTo>
                      <a:cubicBezTo>
                        <a:pt x="19" y="7"/>
                        <a:pt x="19" y="7"/>
                        <a:pt x="19" y="7"/>
                      </a:cubicBezTo>
                      <a:cubicBezTo>
                        <a:pt x="17" y="6"/>
                        <a:pt x="17" y="6"/>
                        <a:pt x="17" y="6"/>
                      </a:cubicBezTo>
                      <a:cubicBezTo>
                        <a:pt x="17" y="6"/>
                        <a:pt x="17" y="6"/>
                        <a:pt x="17" y="6"/>
                      </a:cubicBezTo>
                      <a:cubicBezTo>
                        <a:pt x="18" y="4"/>
                        <a:pt x="18" y="4"/>
                        <a:pt x="18" y="4"/>
                      </a:cubicBezTo>
                      <a:cubicBezTo>
                        <a:pt x="17" y="3"/>
                        <a:pt x="17" y="3"/>
                        <a:pt x="17" y="3"/>
                      </a:cubicBezTo>
                      <a:cubicBezTo>
                        <a:pt x="16" y="2"/>
                        <a:pt x="16" y="2"/>
                        <a:pt x="16" y="2"/>
                      </a:cubicBezTo>
                      <a:cubicBezTo>
                        <a:pt x="14" y="3"/>
                        <a:pt x="14" y="3"/>
                        <a:pt x="14" y="3"/>
                      </a:cubicBezTo>
                      <a:cubicBezTo>
                        <a:pt x="14" y="3"/>
                        <a:pt x="14" y="3"/>
                        <a:pt x="14" y="3"/>
                      </a:cubicBezTo>
                      <a:cubicBezTo>
                        <a:pt x="14" y="1"/>
                        <a:pt x="14" y="1"/>
                        <a:pt x="14" y="1"/>
                      </a:cubicBezTo>
                      <a:cubicBezTo>
                        <a:pt x="11" y="0"/>
                        <a:pt x="11" y="0"/>
                        <a:pt x="11" y="0"/>
                      </a:cubicBezTo>
                      <a:cubicBezTo>
                        <a:pt x="10" y="2"/>
                        <a:pt x="10" y="2"/>
                        <a:pt x="10" y="2"/>
                      </a:cubicBezTo>
                      <a:cubicBezTo>
                        <a:pt x="10" y="2"/>
                        <a:pt x="10" y="2"/>
                        <a:pt x="9" y="2"/>
                      </a:cubicBezTo>
                      <a:cubicBezTo>
                        <a:pt x="8" y="0"/>
                        <a:pt x="8" y="0"/>
                        <a:pt x="8" y="0"/>
                      </a:cubicBezTo>
                      <a:cubicBezTo>
                        <a:pt x="6" y="1"/>
                        <a:pt x="6" y="1"/>
                        <a:pt x="6" y="1"/>
                      </a:cubicBezTo>
                      <a:cubicBezTo>
                        <a:pt x="6" y="3"/>
                        <a:pt x="6" y="3"/>
                        <a:pt x="6" y="3"/>
                      </a:cubicBezTo>
                      <a:cubicBezTo>
                        <a:pt x="6" y="3"/>
                        <a:pt x="5" y="3"/>
                        <a:pt x="5" y="3"/>
                      </a:cubicBezTo>
                      <a:cubicBezTo>
                        <a:pt x="3" y="2"/>
                        <a:pt x="3" y="2"/>
                        <a:pt x="3" y="2"/>
                      </a:cubicBezTo>
                      <a:cubicBezTo>
                        <a:pt x="2" y="4"/>
                        <a:pt x="2" y="4"/>
                        <a:pt x="2" y="4"/>
                      </a:cubicBezTo>
                      <a:cubicBezTo>
                        <a:pt x="2" y="6"/>
                        <a:pt x="2" y="6"/>
                        <a:pt x="2" y="6"/>
                      </a:cubicBezTo>
                      <a:cubicBezTo>
                        <a:pt x="2" y="6"/>
                        <a:pt x="2" y="6"/>
                        <a:pt x="2" y="6"/>
                      </a:cubicBezTo>
                      <a:cubicBezTo>
                        <a:pt x="0" y="7"/>
                        <a:pt x="0" y="7"/>
                        <a:pt x="0" y="7"/>
                      </a:cubicBezTo>
                      <a:cubicBezTo>
                        <a:pt x="0" y="9"/>
                        <a:pt x="0" y="9"/>
                        <a:pt x="0" y="9"/>
                      </a:cubicBezTo>
                      <a:cubicBezTo>
                        <a:pt x="1" y="10"/>
                        <a:pt x="1" y="10"/>
                        <a:pt x="1" y="10"/>
                      </a:cubicBezTo>
                      <a:cubicBezTo>
                        <a:pt x="1" y="10"/>
                        <a:pt x="1" y="11"/>
                        <a:pt x="1" y="11"/>
                      </a:cubicBezTo>
                      <a:cubicBezTo>
                        <a:pt x="0" y="12"/>
                        <a:pt x="0" y="12"/>
                        <a:pt x="0" y="12"/>
                      </a:cubicBezTo>
                      <a:cubicBezTo>
                        <a:pt x="0" y="14"/>
                        <a:pt x="0" y="14"/>
                        <a:pt x="0" y="14"/>
                      </a:cubicBezTo>
                      <a:cubicBezTo>
                        <a:pt x="2" y="14"/>
                        <a:pt x="2" y="14"/>
                        <a:pt x="2" y="14"/>
                      </a:cubicBezTo>
                      <a:cubicBezTo>
                        <a:pt x="2" y="15"/>
                        <a:pt x="2" y="15"/>
                        <a:pt x="2" y="15"/>
                      </a:cubicBezTo>
                      <a:cubicBezTo>
                        <a:pt x="2" y="17"/>
                        <a:pt x="2" y="17"/>
                        <a:pt x="2" y="17"/>
                      </a:cubicBezTo>
                      <a:cubicBezTo>
                        <a:pt x="3" y="18"/>
                        <a:pt x="3" y="18"/>
                        <a:pt x="3" y="18"/>
                      </a:cubicBezTo>
                      <a:cubicBezTo>
                        <a:pt x="5" y="18"/>
                        <a:pt x="5" y="18"/>
                        <a:pt x="5" y="18"/>
                      </a:cubicBezTo>
                      <a:cubicBezTo>
                        <a:pt x="5" y="18"/>
                        <a:pt x="5" y="18"/>
                        <a:pt x="6" y="18"/>
                      </a:cubicBezTo>
                      <a:cubicBezTo>
                        <a:pt x="6" y="20"/>
                        <a:pt x="6" y="20"/>
                        <a:pt x="6" y="20"/>
                      </a:cubicBezTo>
                      <a:cubicBezTo>
                        <a:pt x="8" y="21"/>
                        <a:pt x="8" y="21"/>
                        <a:pt x="8" y="21"/>
                      </a:cubicBezTo>
                      <a:cubicBezTo>
                        <a:pt x="9" y="19"/>
                        <a:pt x="9" y="19"/>
                        <a:pt x="9" y="19"/>
                      </a:cubicBezTo>
                      <a:cubicBezTo>
                        <a:pt x="10" y="19"/>
                        <a:pt x="10" y="19"/>
                        <a:pt x="10" y="19"/>
                      </a:cubicBezTo>
                      <a:cubicBezTo>
                        <a:pt x="11" y="21"/>
                        <a:pt x="11" y="21"/>
                        <a:pt x="11" y="21"/>
                      </a:cubicBezTo>
                      <a:cubicBezTo>
                        <a:pt x="14" y="20"/>
                        <a:pt x="14" y="20"/>
                        <a:pt x="14" y="20"/>
                      </a:cubicBezTo>
                      <a:cubicBezTo>
                        <a:pt x="14" y="18"/>
                        <a:pt x="14" y="18"/>
                        <a:pt x="14" y="18"/>
                      </a:cubicBezTo>
                      <a:cubicBezTo>
                        <a:pt x="14" y="18"/>
                        <a:pt x="14" y="18"/>
                        <a:pt x="14" y="18"/>
                      </a:cubicBezTo>
                      <a:cubicBezTo>
                        <a:pt x="16" y="18"/>
                        <a:pt x="16" y="18"/>
                        <a:pt x="16" y="18"/>
                      </a:cubicBezTo>
                      <a:cubicBezTo>
                        <a:pt x="17" y="18"/>
                        <a:pt x="17" y="18"/>
                        <a:pt x="17" y="18"/>
                      </a:cubicBezTo>
                      <a:cubicBezTo>
                        <a:pt x="18" y="17"/>
                        <a:pt x="18" y="17"/>
                        <a:pt x="18" y="17"/>
                      </a:cubicBezTo>
                      <a:lnTo>
                        <a:pt x="17" y="15"/>
                      </a:lnTo>
                      <a:close/>
                      <a:moveTo>
                        <a:pt x="8" y="12"/>
                      </a:moveTo>
                      <a:cubicBezTo>
                        <a:pt x="7" y="11"/>
                        <a:pt x="7" y="10"/>
                        <a:pt x="8" y="9"/>
                      </a:cubicBezTo>
                      <a:cubicBezTo>
                        <a:pt x="9" y="8"/>
                        <a:pt x="10" y="8"/>
                        <a:pt x="11" y="9"/>
                      </a:cubicBezTo>
                      <a:cubicBezTo>
                        <a:pt x="12" y="10"/>
                        <a:pt x="12" y="11"/>
                        <a:pt x="11" y="12"/>
                      </a:cubicBezTo>
                      <a:cubicBezTo>
                        <a:pt x="10" y="13"/>
                        <a:pt x="9" y="13"/>
                        <a:pt x="8" y="12"/>
                      </a:cubicBezTo>
                      <a:close/>
                    </a:path>
                  </a:pathLst>
                </a:custGeom>
                <a:grpFill/>
                <a:ln w="9525">
                  <a:noFill/>
                  <a:round/>
                  <a:headEnd/>
                  <a:tailEnd/>
                </a:ln>
              </p:spPr>
              <p:txBody>
                <a:bodyPr anchor="ctr"/>
                <a:lstStyle/>
                <a:p>
                  <a:pPr algn="ctr"/>
                  <a:endParaRPr>
                    <a:ea typeface="微软雅黑 Light" panose="020B0502040204020203" pitchFamily="34" charset="-122"/>
                    <a:cs typeface="+mn-ea"/>
                    <a:sym typeface="+mn-lt"/>
                  </a:endParaRPr>
                </a:p>
              </p:txBody>
            </p:sp>
          </p:grpSp>
        </p:grpSp>
        <p:sp>
          <p:nvSpPr>
            <p:cNvPr id="116" name="is1ide-TextBox 60">
              <a:extLst>
                <a:ext uri="{FF2B5EF4-FFF2-40B4-BE49-F238E27FC236}">
                  <a16:creationId xmlns:a16="http://schemas.microsoft.com/office/drawing/2014/main" id="{10D8980F-5FCF-448F-B1BE-88E1FE04C5DC}"/>
                </a:ext>
              </a:extLst>
            </p:cNvPr>
            <p:cNvSpPr txBox="1">
              <a:spLocks/>
            </p:cNvSpPr>
            <p:nvPr/>
          </p:nvSpPr>
          <p:spPr bwMode="auto">
            <a:xfrm>
              <a:off x="4780640" y="1548955"/>
              <a:ext cx="2619115" cy="309958"/>
            </a:xfrm>
            <a:prstGeom prst="rect">
              <a:avLst/>
            </a:prstGeom>
            <a:noFill/>
          </p:spPr>
          <p:txBody>
            <a:bodyPr wrap="none" lIns="0" tIns="0" rIns="0" bIns="0" anchor="t" anchorCtr="1">
              <a:normAutofit/>
            </a:bodyPr>
            <a:lstStyle/>
            <a:p>
              <a:pPr algn="r"/>
              <a:r>
                <a:rPr lang="zh-CN" altLang="en-US" b="1" dirty="0">
                  <a:solidFill>
                    <a:srgbClr val="FE8135"/>
                  </a:solidFill>
                  <a:latin typeface="+mj-lt"/>
                  <a:ea typeface="微软雅黑" panose="020B0503020204020204" pitchFamily="34" charset="-122"/>
                  <a:cs typeface="+mn-ea"/>
                  <a:sym typeface="+mn-lt"/>
                </a:rPr>
                <a:t>数据散落</a:t>
              </a:r>
            </a:p>
          </p:txBody>
        </p:sp>
        <p:sp>
          <p:nvSpPr>
            <p:cNvPr id="114" name="is1ide-TextBox 63">
              <a:extLst>
                <a:ext uri="{FF2B5EF4-FFF2-40B4-BE49-F238E27FC236}">
                  <a16:creationId xmlns:a16="http://schemas.microsoft.com/office/drawing/2014/main" id="{C1D48978-ABBD-49F7-928A-00E79CB6614D}"/>
                </a:ext>
              </a:extLst>
            </p:cNvPr>
            <p:cNvSpPr txBox="1">
              <a:spLocks/>
            </p:cNvSpPr>
            <p:nvPr/>
          </p:nvSpPr>
          <p:spPr bwMode="auto">
            <a:xfrm>
              <a:off x="8172726" y="2751435"/>
              <a:ext cx="2299241" cy="309958"/>
            </a:xfrm>
            <a:prstGeom prst="rect">
              <a:avLst/>
            </a:prstGeom>
            <a:noFill/>
          </p:spPr>
          <p:txBody>
            <a:bodyPr wrap="none" lIns="360000" tIns="0" rIns="0" bIns="0" anchor="ctr" anchorCtr="0">
              <a:normAutofit/>
            </a:bodyPr>
            <a:lstStyle/>
            <a:p>
              <a:pPr algn="l" latinLnBrk="0"/>
              <a:r>
                <a:rPr lang="zh-CN" altLang="en-US" b="1" dirty="0">
                  <a:solidFill>
                    <a:srgbClr val="39C4B6"/>
                  </a:solidFill>
                  <a:latin typeface="+mj-lt"/>
                  <a:ea typeface="微软雅黑" panose="020B0503020204020204" pitchFamily="34" charset="-122"/>
                  <a:cs typeface="+mn-ea"/>
                  <a:sym typeface="+mn-lt"/>
                </a:rPr>
                <a:t>数据孤岛</a:t>
              </a:r>
            </a:p>
          </p:txBody>
        </p:sp>
        <p:grpSp>
          <p:nvGrpSpPr>
            <p:cNvPr id="105" name="Group 77">
              <a:extLst>
                <a:ext uri="{FF2B5EF4-FFF2-40B4-BE49-F238E27FC236}">
                  <a16:creationId xmlns:a16="http://schemas.microsoft.com/office/drawing/2014/main" id="{913530B6-BFFA-407E-94B0-9AD3029A0821}"/>
                </a:ext>
              </a:extLst>
            </p:cNvPr>
            <p:cNvGrpSpPr/>
            <p:nvPr/>
          </p:nvGrpSpPr>
          <p:grpSpPr>
            <a:xfrm>
              <a:off x="1876134" y="4597482"/>
              <a:ext cx="2351609" cy="1116655"/>
              <a:chOff x="912813" y="797595"/>
              <a:chExt cx="2351609" cy="1116655"/>
            </a:xfrm>
          </p:grpSpPr>
          <p:sp>
            <p:nvSpPr>
              <p:cNvPr id="112" name="is1ide-TextBox 78">
                <a:extLst>
                  <a:ext uri="{FF2B5EF4-FFF2-40B4-BE49-F238E27FC236}">
                    <a16:creationId xmlns:a16="http://schemas.microsoft.com/office/drawing/2014/main" id="{F13C6512-574C-44A3-9220-48549BBA4462}"/>
                  </a:ext>
                </a:extLst>
              </p:cNvPr>
              <p:cNvSpPr txBox="1">
                <a:spLocks/>
              </p:cNvSpPr>
              <p:nvPr/>
            </p:nvSpPr>
            <p:spPr bwMode="auto">
              <a:xfrm>
                <a:off x="912813" y="797595"/>
                <a:ext cx="2232784" cy="309958"/>
              </a:xfrm>
              <a:prstGeom prst="rect">
                <a:avLst/>
              </a:prstGeom>
              <a:noFill/>
            </p:spPr>
            <p:txBody>
              <a:bodyPr wrap="none" lIns="0" tIns="0" rIns="360000" bIns="0" anchor="ctr" anchorCtr="0">
                <a:normAutofit/>
              </a:bodyPr>
              <a:lstStyle/>
              <a:p>
                <a:pPr algn="r"/>
                <a:r>
                  <a:rPr lang="zh-CN" altLang="en-US" b="1" dirty="0">
                    <a:solidFill>
                      <a:srgbClr val="2A57E8"/>
                    </a:solidFill>
                    <a:latin typeface="+mj-ea"/>
                    <a:ea typeface="+mj-ea"/>
                    <a:cs typeface="+mn-ea"/>
                    <a:sym typeface="+mn-lt"/>
                  </a:rPr>
                  <a:t>试错成本</a:t>
                </a:r>
              </a:p>
            </p:txBody>
          </p:sp>
          <p:sp>
            <p:nvSpPr>
              <p:cNvPr id="113" name="is1ide-TextBox 79">
                <a:extLst>
                  <a:ext uri="{FF2B5EF4-FFF2-40B4-BE49-F238E27FC236}">
                    <a16:creationId xmlns:a16="http://schemas.microsoft.com/office/drawing/2014/main" id="{6B006111-8244-479D-8C25-024E1359BF1E}"/>
                  </a:ext>
                </a:extLst>
              </p:cNvPr>
              <p:cNvSpPr txBox="1">
                <a:spLocks/>
              </p:cNvSpPr>
              <p:nvPr/>
            </p:nvSpPr>
            <p:spPr bwMode="auto">
              <a:xfrm>
                <a:off x="1069275" y="980608"/>
                <a:ext cx="2195147" cy="933642"/>
              </a:xfrm>
              <a:prstGeom prst="rect">
                <a:avLst/>
              </a:prstGeom>
              <a:noFill/>
            </p:spPr>
            <p:txBody>
              <a:bodyPr wrap="square" lIns="0" tIns="0" rIns="360000" bIns="0" anchor="ctr" anchorCtr="0">
                <a:noAutofit/>
              </a:bodyPr>
              <a:lstStyle/>
              <a:p>
                <a:pPr algn="r" defTabSz="914102" fontAlgn="base">
                  <a:lnSpc>
                    <a:spcPct val="90000"/>
                  </a:lnSpc>
                  <a:spcBef>
                    <a:spcPct val="0"/>
                  </a:spcBef>
                  <a:spcAft>
                    <a:spcPct val="0"/>
                  </a:spcAft>
                </a:pPr>
                <a:r>
                  <a:rPr lang="zh-CN" altLang="en-US" sz="1400" spc="-102" dirty="0">
                    <a:ln w="3175">
                      <a:noFill/>
                    </a:ln>
                    <a:solidFill>
                      <a:schemeClr val="accent2">
                        <a:lumMod val="75000"/>
                      </a:schemeClr>
                    </a:solidFill>
                    <a:latin typeface="+mj-lt"/>
                    <a:cs typeface="Segoe UI" pitchFamily="34" charset="0"/>
                  </a:rPr>
                  <a:t>购买多款单一产品，</a:t>
                </a:r>
                <a:endParaRPr lang="en-US" altLang="zh-CN" sz="1400" spc="-102" dirty="0">
                  <a:ln w="3175">
                    <a:noFill/>
                  </a:ln>
                  <a:solidFill>
                    <a:schemeClr val="accent2">
                      <a:lumMod val="75000"/>
                    </a:schemeClr>
                  </a:solidFill>
                  <a:latin typeface="+mj-lt"/>
                  <a:cs typeface="Segoe UI" pitchFamily="34" charset="0"/>
                </a:endParaRPr>
              </a:p>
              <a:p>
                <a:pPr algn="r" defTabSz="914102" fontAlgn="base">
                  <a:lnSpc>
                    <a:spcPct val="90000"/>
                  </a:lnSpc>
                  <a:spcBef>
                    <a:spcPct val="0"/>
                  </a:spcBef>
                  <a:spcAft>
                    <a:spcPct val="0"/>
                  </a:spcAft>
                </a:pPr>
                <a:r>
                  <a:rPr lang="zh-CN" altLang="en-US" sz="1400" spc="-102" dirty="0">
                    <a:ln w="3175">
                      <a:noFill/>
                    </a:ln>
                    <a:solidFill>
                      <a:schemeClr val="accent2">
                        <a:lumMod val="75000"/>
                      </a:schemeClr>
                    </a:solidFill>
                    <a:latin typeface="+mj-lt"/>
                    <a:cs typeface="Segoe UI" pitchFamily="34" charset="0"/>
                  </a:rPr>
                  <a:t>功能完备，却互相打不通</a:t>
                </a:r>
                <a:endParaRPr lang="en-US" altLang="zh-CN" sz="1400" spc="-102" dirty="0">
                  <a:ln w="3175">
                    <a:noFill/>
                  </a:ln>
                  <a:solidFill>
                    <a:schemeClr val="accent2">
                      <a:lumMod val="75000"/>
                    </a:schemeClr>
                  </a:solidFill>
                  <a:latin typeface="+mj-lt"/>
                  <a:cs typeface="Segoe UI" pitchFamily="34" charset="0"/>
                </a:endParaRPr>
              </a:p>
            </p:txBody>
          </p:sp>
        </p:grpSp>
        <p:sp>
          <p:nvSpPr>
            <p:cNvPr id="110" name="is1ide-TextBox 81">
              <a:extLst>
                <a:ext uri="{FF2B5EF4-FFF2-40B4-BE49-F238E27FC236}">
                  <a16:creationId xmlns:a16="http://schemas.microsoft.com/office/drawing/2014/main" id="{305647EC-C9D9-4FBC-BF97-BD8186585624}"/>
                </a:ext>
              </a:extLst>
            </p:cNvPr>
            <p:cNvSpPr txBox="1">
              <a:spLocks/>
            </p:cNvSpPr>
            <p:nvPr/>
          </p:nvSpPr>
          <p:spPr bwMode="auto">
            <a:xfrm>
              <a:off x="1917974" y="2751435"/>
              <a:ext cx="2299240" cy="309958"/>
            </a:xfrm>
            <a:prstGeom prst="rect">
              <a:avLst/>
            </a:prstGeom>
            <a:noFill/>
          </p:spPr>
          <p:txBody>
            <a:bodyPr wrap="none" lIns="0" tIns="0" rIns="432000" bIns="0" anchor="ctr" anchorCtr="0">
              <a:normAutofit/>
            </a:bodyPr>
            <a:lstStyle/>
            <a:p>
              <a:pPr algn="r" latinLnBrk="0"/>
              <a:r>
                <a:rPr lang="zh-CN" altLang="en-US" b="1" dirty="0">
                  <a:solidFill>
                    <a:srgbClr val="FF4073"/>
                  </a:solidFill>
                  <a:latin typeface="+mj-ea"/>
                  <a:ea typeface="+mj-ea"/>
                  <a:cs typeface="+mn-ea"/>
                  <a:sym typeface="+mn-lt"/>
                </a:rPr>
                <a:t>缺乏方法</a:t>
              </a:r>
            </a:p>
          </p:txBody>
        </p:sp>
        <p:sp>
          <p:nvSpPr>
            <p:cNvPr id="108" name="is1ide-TextBox 84">
              <a:extLst>
                <a:ext uri="{FF2B5EF4-FFF2-40B4-BE49-F238E27FC236}">
                  <a16:creationId xmlns:a16="http://schemas.microsoft.com/office/drawing/2014/main" id="{0825EF15-FE6F-4404-955C-16843677525B}"/>
                </a:ext>
              </a:extLst>
            </p:cNvPr>
            <p:cNvSpPr txBox="1">
              <a:spLocks/>
            </p:cNvSpPr>
            <p:nvPr/>
          </p:nvSpPr>
          <p:spPr bwMode="auto">
            <a:xfrm>
              <a:off x="8218305" y="4531817"/>
              <a:ext cx="2732266" cy="309958"/>
            </a:xfrm>
            <a:prstGeom prst="rect">
              <a:avLst/>
            </a:prstGeom>
            <a:noFill/>
          </p:spPr>
          <p:txBody>
            <a:bodyPr wrap="none" lIns="360000" tIns="0" rIns="0" bIns="0" anchor="ctr" anchorCtr="0">
              <a:normAutofit/>
            </a:bodyPr>
            <a:lstStyle/>
            <a:p>
              <a:r>
                <a:rPr lang="zh-CN" altLang="en-US" b="1" dirty="0">
                  <a:solidFill>
                    <a:schemeClr val="bg1">
                      <a:lumMod val="50000"/>
                    </a:schemeClr>
                  </a:solidFill>
                  <a:latin typeface="+mj-lt"/>
                  <a:ea typeface="微软雅黑" panose="020B0503020204020204" pitchFamily="34" charset="-122"/>
                  <a:cs typeface="+mn-ea"/>
                  <a:sym typeface="+mn-lt"/>
                </a:rPr>
                <a:t>使用成本</a:t>
              </a:r>
            </a:p>
          </p:txBody>
        </p:sp>
      </p:grpSp>
      <p:pic>
        <p:nvPicPr>
          <p:cNvPr id="145" name="图片 144" descr="图标&#10;&#10;描述已自动生成">
            <a:extLst>
              <a:ext uri="{FF2B5EF4-FFF2-40B4-BE49-F238E27FC236}">
                <a16:creationId xmlns:a16="http://schemas.microsoft.com/office/drawing/2014/main" id="{AED0DF38-30D2-47F9-B519-6873CBEDF71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4937" y="5398961"/>
            <a:ext cx="378379" cy="378379"/>
          </a:xfrm>
          <a:prstGeom prst="rect">
            <a:avLst/>
          </a:prstGeom>
        </p:spPr>
      </p:pic>
      <p:pic>
        <p:nvPicPr>
          <p:cNvPr id="146" name="图片 145" descr="图标&#10;&#10;描述已自动生成">
            <a:extLst>
              <a:ext uri="{FF2B5EF4-FFF2-40B4-BE49-F238E27FC236}">
                <a16:creationId xmlns:a16="http://schemas.microsoft.com/office/drawing/2014/main" id="{61AEF7E4-74B7-4D21-A5D4-A3E9C086C73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3849" y="2447459"/>
            <a:ext cx="414618" cy="414618"/>
          </a:xfrm>
          <a:prstGeom prst="rect">
            <a:avLst/>
          </a:prstGeom>
        </p:spPr>
      </p:pic>
      <p:sp>
        <p:nvSpPr>
          <p:cNvPr id="147" name="文本框 146">
            <a:extLst>
              <a:ext uri="{FF2B5EF4-FFF2-40B4-BE49-F238E27FC236}">
                <a16:creationId xmlns:a16="http://schemas.microsoft.com/office/drawing/2014/main" id="{7678068F-9BC8-43FA-9AC1-6CB9FDBFCD00}"/>
              </a:ext>
            </a:extLst>
          </p:cNvPr>
          <p:cNvSpPr txBox="1"/>
          <p:nvPr/>
        </p:nvSpPr>
        <p:spPr>
          <a:xfrm>
            <a:off x="1463409" y="3176853"/>
            <a:ext cx="2421573" cy="480131"/>
          </a:xfrm>
          <a:prstGeom prst="rect">
            <a:avLst/>
          </a:prstGeom>
          <a:noFill/>
        </p:spPr>
        <p:txBody>
          <a:bodyPr wrap="square">
            <a:spAutoFit/>
          </a:bodyPr>
          <a:lstStyle/>
          <a:p>
            <a:pPr algn="r" defTabSz="914102" fontAlgn="base">
              <a:lnSpc>
                <a:spcPct val="90000"/>
              </a:lnSpc>
              <a:spcBef>
                <a:spcPct val="0"/>
              </a:spcBef>
              <a:spcAft>
                <a:spcPct val="0"/>
              </a:spcAft>
            </a:pPr>
            <a:r>
              <a:rPr lang="zh-CN" altLang="en-US" sz="1400" spc="-102" dirty="0">
                <a:ln w="3175">
                  <a:noFill/>
                </a:ln>
                <a:solidFill>
                  <a:schemeClr val="accent2">
                    <a:lumMod val="75000"/>
                  </a:schemeClr>
                </a:solidFill>
                <a:latin typeface="+mj-lt"/>
                <a:cs typeface="Segoe UI" pitchFamily="34" charset="0"/>
              </a:rPr>
              <a:t>缺乏一体化的数据治理手段和完善的数据管理体系</a:t>
            </a:r>
            <a:endParaRPr lang="en-US" altLang="zh-CN" sz="1400" spc="-102" dirty="0">
              <a:ln w="3175">
                <a:noFill/>
              </a:ln>
              <a:solidFill>
                <a:schemeClr val="accent2">
                  <a:lumMod val="75000"/>
                </a:schemeClr>
              </a:solidFill>
              <a:latin typeface="+mj-lt"/>
              <a:cs typeface="Segoe UI" pitchFamily="34" charset="0"/>
            </a:endParaRPr>
          </a:p>
        </p:txBody>
      </p:sp>
      <p:sp>
        <p:nvSpPr>
          <p:cNvPr id="148" name="is1ide-TextBox 79">
            <a:extLst>
              <a:ext uri="{FF2B5EF4-FFF2-40B4-BE49-F238E27FC236}">
                <a16:creationId xmlns:a16="http://schemas.microsoft.com/office/drawing/2014/main" id="{DD217769-B490-4728-8BA6-2F7E036231CA}"/>
              </a:ext>
            </a:extLst>
          </p:cNvPr>
          <p:cNvSpPr txBox="1">
            <a:spLocks/>
          </p:cNvSpPr>
          <p:nvPr/>
        </p:nvSpPr>
        <p:spPr bwMode="auto">
          <a:xfrm>
            <a:off x="3241048" y="1772594"/>
            <a:ext cx="5262617" cy="668615"/>
          </a:xfrm>
          <a:prstGeom prst="rect">
            <a:avLst/>
          </a:prstGeom>
          <a:noFill/>
        </p:spPr>
        <p:txBody>
          <a:bodyPr wrap="square" lIns="0" tIns="0" rIns="360000" bIns="0" anchor="ctr" anchorCtr="0">
            <a:noAutofit/>
          </a:bodyPr>
          <a:lstStyle/>
          <a:p>
            <a:pPr algn="r" defTabSz="914102" fontAlgn="base">
              <a:lnSpc>
                <a:spcPct val="90000"/>
              </a:lnSpc>
              <a:spcBef>
                <a:spcPct val="0"/>
              </a:spcBef>
              <a:spcAft>
                <a:spcPct val="0"/>
              </a:spcAft>
            </a:pPr>
            <a:r>
              <a:rPr lang="zh-CN" altLang="en-US" sz="1400" spc="-102" dirty="0">
                <a:ln w="3175">
                  <a:noFill/>
                </a:ln>
                <a:solidFill>
                  <a:schemeClr val="accent2">
                    <a:lumMod val="75000"/>
                  </a:schemeClr>
                </a:solidFill>
                <a:latin typeface="+mj-lt"/>
                <a:cs typeface="Segoe UI" pitchFamily="34" charset="0"/>
              </a:rPr>
              <a:t>数据散落在各业务系统，数据从哪来？应去服务谁？</a:t>
            </a:r>
            <a:endParaRPr lang="en-US" altLang="zh-CN" sz="1400" spc="-102" dirty="0">
              <a:ln w="3175">
                <a:noFill/>
              </a:ln>
              <a:solidFill>
                <a:schemeClr val="accent2">
                  <a:lumMod val="75000"/>
                </a:schemeClr>
              </a:solidFill>
              <a:latin typeface="+mj-lt"/>
              <a:cs typeface="Segoe UI" pitchFamily="34" charset="0"/>
            </a:endParaRPr>
          </a:p>
        </p:txBody>
      </p:sp>
      <p:sp>
        <p:nvSpPr>
          <p:cNvPr id="149" name="文本框 148">
            <a:extLst>
              <a:ext uri="{FF2B5EF4-FFF2-40B4-BE49-F238E27FC236}">
                <a16:creationId xmlns:a16="http://schemas.microsoft.com/office/drawing/2014/main" id="{48142D55-4FAF-4B8A-8146-B3931A048022}"/>
              </a:ext>
            </a:extLst>
          </p:cNvPr>
          <p:cNvSpPr txBox="1"/>
          <p:nvPr/>
        </p:nvSpPr>
        <p:spPr>
          <a:xfrm>
            <a:off x="8423397" y="3184507"/>
            <a:ext cx="2299241" cy="480131"/>
          </a:xfrm>
          <a:prstGeom prst="rect">
            <a:avLst/>
          </a:prstGeom>
          <a:noFill/>
        </p:spPr>
        <p:txBody>
          <a:bodyPr wrap="square">
            <a:spAutoFit/>
          </a:bodyPr>
          <a:lstStyle/>
          <a:p>
            <a:pPr defTabSz="914102" fontAlgn="base">
              <a:lnSpc>
                <a:spcPct val="90000"/>
              </a:lnSpc>
              <a:spcBef>
                <a:spcPct val="0"/>
              </a:spcBef>
              <a:spcAft>
                <a:spcPct val="0"/>
              </a:spcAft>
            </a:pPr>
            <a:r>
              <a:rPr lang="zh-CN" altLang="en-US" sz="1400" spc="-102" dirty="0">
                <a:ln w="3175">
                  <a:noFill/>
                </a:ln>
                <a:solidFill>
                  <a:schemeClr val="accent2">
                    <a:lumMod val="75000"/>
                  </a:schemeClr>
                </a:solidFill>
                <a:latin typeface="+mj-lt"/>
                <a:cs typeface="Segoe UI" pitchFamily="34" charset="0"/>
              </a:rPr>
              <a:t>多平台、多系统造成割裂和孤岛化，缺乏一体化平台</a:t>
            </a:r>
            <a:endParaRPr lang="en-US" altLang="zh-CN" sz="1400" spc="-102" dirty="0">
              <a:ln w="3175">
                <a:noFill/>
              </a:ln>
              <a:solidFill>
                <a:schemeClr val="accent2">
                  <a:lumMod val="75000"/>
                </a:schemeClr>
              </a:solidFill>
              <a:latin typeface="+mj-lt"/>
              <a:cs typeface="Segoe UI" pitchFamily="34" charset="0"/>
            </a:endParaRPr>
          </a:p>
        </p:txBody>
      </p:sp>
      <p:sp>
        <p:nvSpPr>
          <p:cNvPr id="150" name="文本框 149">
            <a:extLst>
              <a:ext uri="{FF2B5EF4-FFF2-40B4-BE49-F238E27FC236}">
                <a16:creationId xmlns:a16="http://schemas.microsoft.com/office/drawing/2014/main" id="{4C4F4FB4-A2F0-4324-8F6F-1B6BFD4266BB}"/>
              </a:ext>
            </a:extLst>
          </p:cNvPr>
          <p:cNvSpPr txBox="1"/>
          <p:nvPr/>
        </p:nvSpPr>
        <p:spPr>
          <a:xfrm>
            <a:off x="8504237" y="4998795"/>
            <a:ext cx="2341409" cy="480131"/>
          </a:xfrm>
          <a:prstGeom prst="rect">
            <a:avLst/>
          </a:prstGeom>
          <a:noFill/>
        </p:spPr>
        <p:txBody>
          <a:bodyPr wrap="square">
            <a:spAutoFit/>
          </a:bodyPr>
          <a:lstStyle/>
          <a:p>
            <a:pPr defTabSz="914102" fontAlgn="base">
              <a:lnSpc>
                <a:spcPct val="90000"/>
              </a:lnSpc>
              <a:spcBef>
                <a:spcPct val="0"/>
              </a:spcBef>
              <a:spcAft>
                <a:spcPct val="0"/>
              </a:spcAft>
            </a:pPr>
            <a:r>
              <a:rPr lang="zh-CN" altLang="en-US" sz="1400" spc="-102" dirty="0">
                <a:ln w="3175">
                  <a:noFill/>
                </a:ln>
                <a:solidFill>
                  <a:schemeClr val="accent2">
                    <a:lumMod val="75000"/>
                  </a:schemeClr>
                </a:solidFill>
                <a:latin typeface="+mj-lt"/>
                <a:cs typeface="Segoe UI" pitchFamily="34" charset="0"/>
              </a:rPr>
              <a:t>多平台取数，手工处理多类型海量数据，使用成本高企</a:t>
            </a:r>
            <a:endParaRPr lang="en-US" altLang="zh-CN" sz="1400" spc="-102" dirty="0">
              <a:ln w="3175">
                <a:noFill/>
              </a:ln>
              <a:solidFill>
                <a:schemeClr val="accent2">
                  <a:lumMod val="75000"/>
                </a:schemeClr>
              </a:solidFill>
              <a:latin typeface="+mj-lt"/>
              <a:cs typeface="Segoe UI" pitchFamily="34" charset="0"/>
            </a:endParaRPr>
          </a:p>
        </p:txBody>
      </p:sp>
      <p:pic>
        <p:nvPicPr>
          <p:cNvPr id="3" name="图片 2" descr="图形用户界面, 应用程序&#10;&#10;描述已自动生成">
            <a:extLst>
              <a:ext uri="{FF2B5EF4-FFF2-40B4-BE49-F238E27FC236}">
                <a16:creationId xmlns:a16="http://schemas.microsoft.com/office/drawing/2014/main" id="{9B41EE4F-A91A-44FD-8A7C-391A4843D3A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53045" y="3677176"/>
            <a:ext cx="1824674" cy="1263106"/>
          </a:xfrm>
          <a:prstGeom prst="rect">
            <a:avLst/>
          </a:prstGeom>
        </p:spPr>
      </p:pic>
      <p:sp>
        <p:nvSpPr>
          <p:cNvPr id="2" name="标题 1">
            <a:extLst>
              <a:ext uri="{FF2B5EF4-FFF2-40B4-BE49-F238E27FC236}">
                <a16:creationId xmlns:a16="http://schemas.microsoft.com/office/drawing/2014/main" id="{80AE918E-2643-A63F-DD0D-5DCFCA079E07}"/>
              </a:ext>
            </a:extLst>
          </p:cNvPr>
          <p:cNvSpPr>
            <a:spLocks noGrp="1"/>
          </p:cNvSpPr>
          <p:nvPr>
            <p:ph type="title"/>
          </p:nvPr>
        </p:nvSpPr>
        <p:spPr/>
        <p:txBody>
          <a:bodyPr>
            <a:normAutofit/>
          </a:bodyPr>
          <a:lstStyle/>
          <a:p>
            <a:pPr algn="l"/>
            <a:r>
              <a:rPr lang="zh-CN" altLang="en-US" sz="2400" b="1" spc="300" dirty="0">
                <a:ln w="3175">
                  <a:noFill/>
                </a:ln>
                <a:latin typeface="+mj-lt"/>
                <a:cs typeface="Segoe UI" pitchFamily="34" charset="0"/>
              </a:rPr>
              <a:t>企业数据管理与应用难点</a:t>
            </a:r>
            <a:endParaRPr lang="zh-CN" altLang="en-US" b="1" dirty="0"/>
          </a:p>
        </p:txBody>
      </p:sp>
    </p:spTree>
    <p:extLst>
      <p:ext uri="{BB962C8B-B14F-4D97-AF65-F5344CB8AC3E}">
        <p14:creationId xmlns:p14="http://schemas.microsoft.com/office/powerpoint/2010/main" val="26802467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76D9B4-F45D-7295-3700-7EC763B49E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819" y="1951816"/>
            <a:ext cx="5553381" cy="3797687"/>
          </a:xfrm>
          <a:prstGeom prst="rect">
            <a:avLst/>
          </a:prstGeom>
        </p:spPr>
      </p:pic>
      <p:sp>
        <p:nvSpPr>
          <p:cNvPr id="4" name="灯片编号占位符 1">
            <a:extLst>
              <a:ext uri="{FF2B5EF4-FFF2-40B4-BE49-F238E27FC236}">
                <a16:creationId xmlns:a16="http://schemas.microsoft.com/office/drawing/2014/main" id="{2FB0C8D1-BD30-D1EA-71BC-57D5431250E0}"/>
              </a:ext>
            </a:extLst>
          </p:cNvPr>
          <p:cNvSpPr txBox="1">
            <a:spLocks/>
          </p:cNvSpPr>
          <p:nvPr/>
        </p:nvSpPr>
        <p:spPr>
          <a:xfrm>
            <a:off x="11731337" y="6485424"/>
            <a:ext cx="460663" cy="365125"/>
          </a:xfrm>
          <a:prstGeom prst="rect">
            <a:avLst/>
          </a:prstGeom>
        </p:spPr>
        <p:txBody>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r" defTabSz="914400">
              <a:defRPr/>
            </a:pPr>
            <a:fld id="{8E5AB401-1728-4F42-B94D-D80BBC5D1E6A}" type="slidenum">
              <a:rPr lang="zh-CN" altLang="en-US" sz="1200" smtClean="0">
                <a:solidFill>
                  <a:prstClr val="black">
                    <a:lumMod val="75000"/>
                    <a:lumOff val="25000"/>
                  </a:prstClr>
                </a:solidFill>
                <a:latin typeface="微软雅黑" panose="020B0503020204020204" pitchFamily="34" charset="-122"/>
                <a:ea typeface="微软雅黑" panose="020B0503020204020204" pitchFamily="34" charset="-122"/>
              </a:rPr>
              <a:pPr algn="r" defTabSz="914400">
                <a:defRPr/>
              </a:pPr>
              <a:t>70</a:t>
            </a:fld>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标题 2">
            <a:extLst>
              <a:ext uri="{FF2B5EF4-FFF2-40B4-BE49-F238E27FC236}">
                <a16:creationId xmlns:a16="http://schemas.microsoft.com/office/drawing/2014/main" id="{EB84E232-80FC-FC5F-DCC4-4C8D04A1712C}"/>
              </a:ext>
            </a:extLst>
          </p:cNvPr>
          <p:cNvSpPr txBox="1">
            <a:spLocks/>
          </p:cNvSpPr>
          <p:nvPr/>
        </p:nvSpPr>
        <p:spPr>
          <a:xfrm>
            <a:off x="457200" y="210125"/>
            <a:ext cx="8614065" cy="588075"/>
          </a:xfrm>
          <a:prstGeom prst="rect">
            <a:avLst/>
          </a:prstGeom>
        </p:spPr>
        <p:txBody>
          <a:bodyPr vert="horz" wrap="square" lIns="91430" tIns="45718" rIns="91430" bIns="45718" rtlCol="0" anchor="ctr">
            <a:normAutofit/>
          </a:bodyPr>
          <a:lstStyle>
            <a:lvl1pPr algn="ctr" defTabSz="932742" rtl="0" eaLnBrk="1" latinLnBrk="0" hangingPunct="1">
              <a:lnSpc>
                <a:spcPct val="90000"/>
              </a:lnSpc>
              <a:spcBef>
                <a:spcPct val="0"/>
              </a:spcBef>
              <a:buNone/>
              <a:defRPr lang="en-US" sz="2448" b="0" kern="1200" cap="none" spc="-102" baseline="0">
                <a:ln w="3175">
                  <a:noFill/>
                </a:ln>
                <a:solidFill>
                  <a:srgbClr val="FF0000"/>
                </a:solidFill>
                <a:effectLst/>
                <a:latin typeface="+mj-lt"/>
                <a:ea typeface="+mn-ea"/>
                <a:cs typeface="Segoe UI" pitchFamily="34" charset="0"/>
              </a:defRPr>
            </a:lvl1pPr>
          </a:lstStyle>
          <a:p>
            <a:pPr algn="l"/>
            <a:r>
              <a:rPr lang="zh-CN" altLang="en-US" dirty="0">
                <a:latin typeface="+mn-ea"/>
              </a:rPr>
              <a:t>功能结构</a:t>
            </a:r>
          </a:p>
        </p:txBody>
      </p:sp>
      <p:sp>
        <p:nvSpPr>
          <p:cNvPr id="6" name="矩形 5">
            <a:extLst>
              <a:ext uri="{FF2B5EF4-FFF2-40B4-BE49-F238E27FC236}">
                <a16:creationId xmlns:a16="http://schemas.microsoft.com/office/drawing/2014/main" id="{E26B12AB-7E33-46DE-B10C-62961C5A4B6D}"/>
              </a:ext>
            </a:extLst>
          </p:cNvPr>
          <p:cNvSpPr/>
          <p:nvPr/>
        </p:nvSpPr>
        <p:spPr>
          <a:xfrm>
            <a:off x="9385035" y="0"/>
            <a:ext cx="1497023" cy="36279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n-ea"/>
                <a:cs typeface="+mn-cs"/>
              </a:rPr>
              <a:t> </a:t>
            </a:r>
          </a:p>
        </p:txBody>
      </p:sp>
      <p:grpSp>
        <p:nvGrpSpPr>
          <p:cNvPr id="7" name="组合 6">
            <a:extLst>
              <a:ext uri="{FF2B5EF4-FFF2-40B4-BE49-F238E27FC236}">
                <a16:creationId xmlns:a16="http://schemas.microsoft.com/office/drawing/2014/main" id="{BFE7F1A9-E710-FAB7-B901-7E126F283FE1}"/>
              </a:ext>
            </a:extLst>
          </p:cNvPr>
          <p:cNvGrpSpPr/>
          <p:nvPr/>
        </p:nvGrpSpPr>
        <p:grpSpPr>
          <a:xfrm>
            <a:off x="5349296" y="1864993"/>
            <a:ext cx="6035040" cy="652145"/>
            <a:chOff x="8497" y="8158"/>
            <a:chExt cx="9504" cy="1027"/>
          </a:xfrm>
          <a:solidFill>
            <a:schemeClr val="accent2"/>
          </a:solidFill>
        </p:grpSpPr>
        <p:sp>
          <p:nvSpPr>
            <p:cNvPr id="8" name="Rectangle 16">
              <a:extLst>
                <a:ext uri="{FF2B5EF4-FFF2-40B4-BE49-F238E27FC236}">
                  <a16:creationId xmlns:a16="http://schemas.microsoft.com/office/drawing/2014/main" id="{3899FA84-D9CE-7595-8CB9-861541E0C84D}"/>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r>
                <a:rPr lang="zh-CN" altLang="en-US" sz="2400" b="1" dirty="0">
                  <a:solidFill>
                    <a:schemeClr val="bg1"/>
                  </a:solidFill>
                </a:rPr>
                <a:t>数据消费</a:t>
              </a:r>
            </a:p>
          </p:txBody>
        </p:sp>
        <p:sp>
          <p:nvSpPr>
            <p:cNvPr id="9" name="Rectangle 17">
              <a:extLst>
                <a:ext uri="{FF2B5EF4-FFF2-40B4-BE49-F238E27FC236}">
                  <a16:creationId xmlns:a16="http://schemas.microsoft.com/office/drawing/2014/main" id="{9E0057E8-D6B6-328B-2C72-E6F4498D20B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二</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0" name="组合 9">
            <a:extLst>
              <a:ext uri="{FF2B5EF4-FFF2-40B4-BE49-F238E27FC236}">
                <a16:creationId xmlns:a16="http://schemas.microsoft.com/office/drawing/2014/main" id="{F1FBBD5F-D150-BF10-ECD6-3E81FE8DCA67}"/>
              </a:ext>
            </a:extLst>
          </p:cNvPr>
          <p:cNvGrpSpPr/>
          <p:nvPr/>
        </p:nvGrpSpPr>
        <p:grpSpPr>
          <a:xfrm>
            <a:off x="5349296" y="2701094"/>
            <a:ext cx="6035040" cy="652145"/>
            <a:chOff x="8497" y="8158"/>
            <a:chExt cx="9504" cy="1027"/>
          </a:xfrm>
          <a:solidFill>
            <a:schemeClr val="accent2"/>
          </a:solidFill>
        </p:grpSpPr>
        <p:sp>
          <p:nvSpPr>
            <p:cNvPr id="11" name="Rectangle 16">
              <a:extLst>
                <a:ext uri="{FF2B5EF4-FFF2-40B4-BE49-F238E27FC236}">
                  <a16:creationId xmlns:a16="http://schemas.microsoft.com/office/drawing/2014/main" id="{06BD53C1-A0F8-D519-B529-5197F917C216}"/>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数据门户</a:t>
              </a:r>
            </a:p>
          </p:txBody>
        </p:sp>
        <p:sp>
          <p:nvSpPr>
            <p:cNvPr id="12" name="Rectangle 17">
              <a:extLst>
                <a:ext uri="{FF2B5EF4-FFF2-40B4-BE49-F238E27FC236}">
                  <a16:creationId xmlns:a16="http://schemas.microsoft.com/office/drawing/2014/main" id="{854184BC-5BEE-BFB1-D4C7-D531286BC42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三</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3" name="组合 12">
            <a:extLst>
              <a:ext uri="{FF2B5EF4-FFF2-40B4-BE49-F238E27FC236}">
                <a16:creationId xmlns:a16="http://schemas.microsoft.com/office/drawing/2014/main" id="{2840F475-4980-59E2-EFF1-FA364061F32A}"/>
              </a:ext>
            </a:extLst>
          </p:cNvPr>
          <p:cNvGrpSpPr/>
          <p:nvPr/>
        </p:nvGrpSpPr>
        <p:grpSpPr>
          <a:xfrm>
            <a:off x="5349296" y="1022146"/>
            <a:ext cx="6035040" cy="652145"/>
            <a:chOff x="8497" y="8158"/>
            <a:chExt cx="9504" cy="1027"/>
          </a:xfrm>
          <a:solidFill>
            <a:schemeClr val="accent2"/>
          </a:solidFill>
        </p:grpSpPr>
        <p:sp>
          <p:nvSpPr>
            <p:cNvPr id="14" name="Rectangle 16">
              <a:extLst>
                <a:ext uri="{FF2B5EF4-FFF2-40B4-BE49-F238E27FC236}">
                  <a16:creationId xmlns:a16="http://schemas.microsoft.com/office/drawing/2014/main" id="{071A7C32-E863-6993-DAB5-6BF6A397661B}"/>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数据工厂</a:t>
              </a:r>
            </a:p>
          </p:txBody>
        </p:sp>
        <p:sp>
          <p:nvSpPr>
            <p:cNvPr id="15" name="Rectangle 17">
              <a:extLst>
                <a:ext uri="{FF2B5EF4-FFF2-40B4-BE49-F238E27FC236}">
                  <a16:creationId xmlns:a16="http://schemas.microsoft.com/office/drawing/2014/main" id="{637DABA9-FD01-5FEA-D66C-011A477546E5}"/>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一</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
        <p:nvSpPr>
          <p:cNvPr id="16" name="object 3">
            <a:extLst>
              <a:ext uri="{FF2B5EF4-FFF2-40B4-BE49-F238E27FC236}">
                <a16:creationId xmlns:a16="http://schemas.microsoft.com/office/drawing/2014/main" id="{D678EB26-934E-5CD4-1A51-7125BAF9ADD5}"/>
              </a:ext>
            </a:extLst>
          </p:cNvPr>
          <p:cNvSpPr/>
          <p:nvPr/>
        </p:nvSpPr>
        <p:spPr>
          <a:xfrm>
            <a:off x="519534" y="3341909"/>
            <a:ext cx="4287416" cy="1017500"/>
          </a:xfrm>
          <a:custGeom>
            <a:avLst/>
            <a:gdLst/>
            <a:ahLst/>
            <a:cxnLst/>
            <a:rect l="l" t="t" r="r" b="b"/>
            <a:pathLst>
              <a:path w="3066415" h="9906000">
                <a:moveTo>
                  <a:pt x="0" y="9905994"/>
                </a:moveTo>
                <a:lnTo>
                  <a:pt x="3066288" y="9905994"/>
                </a:lnTo>
                <a:lnTo>
                  <a:pt x="3066288" y="0"/>
                </a:lnTo>
                <a:lnTo>
                  <a:pt x="0" y="0"/>
                </a:lnTo>
                <a:lnTo>
                  <a:pt x="0" y="9905994"/>
                </a:lnTo>
                <a:close/>
              </a:path>
            </a:pathLst>
          </a:custGeom>
          <a:solidFill>
            <a:schemeClr val="bg1">
              <a:lumMod val="50000"/>
              <a:alpha val="74116"/>
            </a:schemeClr>
          </a:solidFill>
        </p:spPr>
        <p:txBody>
          <a:bodyPr wrap="square" lIns="0" tIns="0" rIns="0" bIns="0" rtlCol="0"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bg1"/>
                </a:solidFill>
                <a:latin typeface="+mn-ea"/>
              </a:rPr>
              <a:t>FIDATA</a:t>
            </a:r>
            <a:endParaRPr sz="2800" dirty="0">
              <a:solidFill>
                <a:schemeClr val="bg1"/>
              </a:solidFill>
              <a:latin typeface="+mn-ea"/>
            </a:endParaRPr>
          </a:p>
        </p:txBody>
      </p:sp>
      <p:grpSp>
        <p:nvGrpSpPr>
          <p:cNvPr id="17" name="组合 16">
            <a:extLst>
              <a:ext uri="{FF2B5EF4-FFF2-40B4-BE49-F238E27FC236}">
                <a16:creationId xmlns:a16="http://schemas.microsoft.com/office/drawing/2014/main" id="{A06FC479-5718-FDB6-2B46-33592054BC03}"/>
              </a:ext>
            </a:extLst>
          </p:cNvPr>
          <p:cNvGrpSpPr/>
          <p:nvPr/>
        </p:nvGrpSpPr>
        <p:grpSpPr>
          <a:xfrm>
            <a:off x="5355948" y="3553872"/>
            <a:ext cx="6035040" cy="652145"/>
            <a:chOff x="8497" y="8158"/>
            <a:chExt cx="9504" cy="1027"/>
          </a:xfrm>
          <a:solidFill>
            <a:schemeClr val="accent2"/>
          </a:solidFill>
        </p:grpSpPr>
        <p:sp>
          <p:nvSpPr>
            <p:cNvPr id="18" name="Rectangle 16">
              <a:extLst>
                <a:ext uri="{FF2B5EF4-FFF2-40B4-BE49-F238E27FC236}">
                  <a16:creationId xmlns:a16="http://schemas.microsoft.com/office/drawing/2014/main" id="{CCD7939E-FB43-78B1-3380-486FE2E53039}"/>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数据资产</a:t>
              </a:r>
            </a:p>
          </p:txBody>
        </p:sp>
        <p:sp>
          <p:nvSpPr>
            <p:cNvPr id="19" name="Rectangle 17">
              <a:extLst>
                <a:ext uri="{FF2B5EF4-FFF2-40B4-BE49-F238E27FC236}">
                  <a16:creationId xmlns:a16="http://schemas.microsoft.com/office/drawing/2014/main" id="{F96A3B5B-A7C4-32CD-0845-76FEA06E2729}"/>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四</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0" name="组合 19">
            <a:extLst>
              <a:ext uri="{FF2B5EF4-FFF2-40B4-BE49-F238E27FC236}">
                <a16:creationId xmlns:a16="http://schemas.microsoft.com/office/drawing/2014/main" id="{34521760-2752-0843-3F29-87F8D71E92FB}"/>
              </a:ext>
            </a:extLst>
          </p:cNvPr>
          <p:cNvGrpSpPr/>
          <p:nvPr/>
        </p:nvGrpSpPr>
        <p:grpSpPr>
          <a:xfrm>
            <a:off x="5364429" y="4359409"/>
            <a:ext cx="6035040" cy="652145"/>
            <a:chOff x="8497" y="8158"/>
            <a:chExt cx="9504" cy="1027"/>
          </a:xfrm>
          <a:solidFill>
            <a:schemeClr val="accent2"/>
          </a:solidFill>
        </p:grpSpPr>
        <p:sp>
          <p:nvSpPr>
            <p:cNvPr id="21" name="Rectangle 16">
              <a:extLst>
                <a:ext uri="{FF2B5EF4-FFF2-40B4-BE49-F238E27FC236}">
                  <a16:creationId xmlns:a16="http://schemas.microsoft.com/office/drawing/2014/main" id="{BDBD382A-90F2-ECE0-D39A-983FE8EDBA69}"/>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主数据管理</a:t>
              </a:r>
              <a:endParaRPr kumimoji="0" lang="zh-CN" altLang="en-US" sz="2400" b="1" i="0" u="none" strike="noStrike" kern="1200" cap="none" spc="0" normalizeH="0" baseline="0" noProof="0" dirty="0">
                <a:ln>
                  <a:noFill/>
                </a:ln>
                <a:solidFill>
                  <a:prstClr val="white"/>
                </a:solidFill>
                <a:effectLst/>
                <a:uLnTx/>
                <a:uFillTx/>
                <a:latin typeface="+mn-ea"/>
                <a:cs typeface="+mn-cs"/>
              </a:endParaRPr>
            </a:p>
          </p:txBody>
        </p:sp>
        <p:sp>
          <p:nvSpPr>
            <p:cNvPr id="22" name="Rectangle 17">
              <a:extLst>
                <a:ext uri="{FF2B5EF4-FFF2-40B4-BE49-F238E27FC236}">
                  <a16:creationId xmlns:a16="http://schemas.microsoft.com/office/drawing/2014/main" id="{5B2F6E10-E21C-260C-B25B-26F72805AA3E}"/>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五</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3" name="组合 22">
            <a:extLst>
              <a:ext uri="{FF2B5EF4-FFF2-40B4-BE49-F238E27FC236}">
                <a16:creationId xmlns:a16="http://schemas.microsoft.com/office/drawing/2014/main" id="{9566AB0D-D1FC-E527-CDDE-E47BDDA7EED7}"/>
              </a:ext>
            </a:extLst>
          </p:cNvPr>
          <p:cNvGrpSpPr/>
          <p:nvPr/>
        </p:nvGrpSpPr>
        <p:grpSpPr>
          <a:xfrm>
            <a:off x="5349296" y="5979591"/>
            <a:ext cx="6035040" cy="652145"/>
            <a:chOff x="8497" y="8158"/>
            <a:chExt cx="9504" cy="1027"/>
          </a:xfrm>
          <a:solidFill>
            <a:schemeClr val="accent3"/>
          </a:solidFill>
        </p:grpSpPr>
        <p:sp>
          <p:nvSpPr>
            <p:cNvPr id="24" name="Rectangle 16">
              <a:extLst>
                <a:ext uri="{FF2B5EF4-FFF2-40B4-BE49-F238E27FC236}">
                  <a16:creationId xmlns:a16="http://schemas.microsoft.com/office/drawing/2014/main" id="{AB667E84-A1F0-EE65-D599-07C9B7D5EC4F}"/>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数据萃取</a:t>
              </a:r>
            </a:p>
          </p:txBody>
        </p:sp>
        <p:sp>
          <p:nvSpPr>
            <p:cNvPr id="25" name="Rectangle 17">
              <a:extLst>
                <a:ext uri="{FF2B5EF4-FFF2-40B4-BE49-F238E27FC236}">
                  <a16:creationId xmlns:a16="http://schemas.microsoft.com/office/drawing/2014/main" id="{B9800F29-A81A-6F07-DD0A-C8ED7F25DA98}"/>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七</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6" name="组合 25">
            <a:extLst>
              <a:ext uri="{FF2B5EF4-FFF2-40B4-BE49-F238E27FC236}">
                <a16:creationId xmlns:a16="http://schemas.microsoft.com/office/drawing/2014/main" id="{337F59D3-1052-6707-BE07-E3BD1A6525F2}"/>
              </a:ext>
            </a:extLst>
          </p:cNvPr>
          <p:cNvGrpSpPr/>
          <p:nvPr/>
        </p:nvGrpSpPr>
        <p:grpSpPr>
          <a:xfrm>
            <a:off x="5349296" y="5174054"/>
            <a:ext cx="6035040" cy="652145"/>
            <a:chOff x="8497" y="8158"/>
            <a:chExt cx="9504" cy="1027"/>
          </a:xfrm>
          <a:solidFill>
            <a:schemeClr val="accent2"/>
          </a:solidFill>
        </p:grpSpPr>
        <p:sp>
          <p:nvSpPr>
            <p:cNvPr id="27" name="Rectangle 16">
              <a:extLst>
                <a:ext uri="{FF2B5EF4-FFF2-40B4-BE49-F238E27FC236}">
                  <a16:creationId xmlns:a16="http://schemas.microsoft.com/office/drawing/2014/main" id="{94EA1A5D-BE3C-B3B8-DE55-E116A0AB08A1}"/>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数据运维</a:t>
              </a:r>
            </a:p>
          </p:txBody>
        </p:sp>
        <p:sp>
          <p:nvSpPr>
            <p:cNvPr id="28" name="Rectangle 17">
              <a:extLst>
                <a:ext uri="{FF2B5EF4-FFF2-40B4-BE49-F238E27FC236}">
                  <a16:creationId xmlns:a16="http://schemas.microsoft.com/office/drawing/2014/main" id="{3FB9FB5C-4DFC-B9B4-C1D9-3083A3C4CAE1}"/>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六</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Tree>
    <p:extLst>
      <p:ext uri="{BB962C8B-B14F-4D97-AF65-F5344CB8AC3E}">
        <p14:creationId xmlns:p14="http://schemas.microsoft.com/office/powerpoint/2010/main" val="208001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AD0D0B-20DE-8D4E-BEE7-328EC3FD5D1B}"/>
              </a:ext>
            </a:extLst>
          </p:cNvPr>
          <p:cNvSpPr>
            <a:spLocks noGrp="1"/>
          </p:cNvSpPr>
          <p:nvPr>
            <p:ph type="title"/>
          </p:nvPr>
        </p:nvSpPr>
        <p:spPr/>
        <p:txBody>
          <a:bodyPr/>
          <a:lstStyle/>
          <a:p>
            <a:pPr algn="l"/>
            <a:r>
              <a:rPr kumimoji="1" lang="zh-CN" altLang="en-US" dirty="0"/>
              <a:t>数据标签</a:t>
            </a:r>
          </a:p>
        </p:txBody>
      </p:sp>
      <p:sp>
        <p:nvSpPr>
          <p:cNvPr id="3" name="文本框 2">
            <a:extLst>
              <a:ext uri="{FF2B5EF4-FFF2-40B4-BE49-F238E27FC236}">
                <a16:creationId xmlns:a16="http://schemas.microsoft.com/office/drawing/2014/main" id="{353AAD64-E205-834D-ABD2-18EC77CD41E1}"/>
              </a:ext>
            </a:extLst>
          </p:cNvPr>
          <p:cNvSpPr txBox="1"/>
          <p:nvPr/>
        </p:nvSpPr>
        <p:spPr>
          <a:xfrm>
            <a:off x="1707608" y="1643032"/>
            <a:ext cx="3748999" cy="572464"/>
          </a:xfrm>
          <a:prstGeom prst="rect">
            <a:avLst/>
          </a:prstGeom>
          <a:noFill/>
        </p:spPr>
        <p:txBody>
          <a:bodyPr wrap="square" lIns="182880" tIns="146304" rIns="182880" bIns="146304" rtlCol="0">
            <a:spAutoFit/>
          </a:bodyPr>
          <a:lstStyle/>
          <a:p>
            <a:pPr>
              <a:lnSpc>
                <a:spcPct val="90000"/>
              </a:lnSpc>
              <a:spcAft>
                <a:spcPts val="600"/>
              </a:spcAft>
            </a:pPr>
            <a:r>
              <a:rPr kumimoji="1" lang="zh-CN" altLang="en-US" sz="2000" b="1" dirty="0">
                <a:gradFill>
                  <a:gsLst>
                    <a:gs pos="2917">
                      <a:schemeClr val="tx1"/>
                    </a:gs>
                    <a:gs pos="30000">
                      <a:schemeClr val="tx1"/>
                    </a:gs>
                  </a:gsLst>
                  <a:lin ang="5400000" scaled="0"/>
                </a:gradFill>
              </a:rPr>
              <a:t>标签维护</a:t>
            </a:r>
            <a:endParaRPr kumimoji="1" lang="en-US" altLang="zh-CN" sz="2000" b="1" dirty="0">
              <a:gradFill>
                <a:gsLst>
                  <a:gs pos="2917">
                    <a:schemeClr val="tx1"/>
                  </a:gs>
                  <a:gs pos="30000">
                    <a:schemeClr val="tx1"/>
                  </a:gs>
                </a:gsLst>
                <a:lin ang="5400000" scaled="0"/>
              </a:gradFill>
            </a:endParaRPr>
          </a:p>
        </p:txBody>
      </p:sp>
      <p:pic>
        <p:nvPicPr>
          <p:cNvPr id="6" name="图形 5" descr="徽章 1 纯色填充">
            <a:extLst>
              <a:ext uri="{FF2B5EF4-FFF2-40B4-BE49-F238E27FC236}">
                <a16:creationId xmlns:a16="http://schemas.microsoft.com/office/drawing/2014/main" id="{E31435C2-84E0-C047-9158-8E7C11F95A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821" y="1472064"/>
            <a:ext cx="914400" cy="914400"/>
          </a:xfrm>
          <a:prstGeom prst="rect">
            <a:avLst/>
          </a:prstGeom>
        </p:spPr>
      </p:pic>
      <p:pic>
        <p:nvPicPr>
          <p:cNvPr id="8" name="图形 7" descr="徽章 纯色填充">
            <a:extLst>
              <a:ext uri="{FF2B5EF4-FFF2-40B4-BE49-F238E27FC236}">
                <a16:creationId xmlns:a16="http://schemas.microsoft.com/office/drawing/2014/main" id="{8C8E0F2C-E36D-9841-8C07-F88BB5A181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3821" y="2660291"/>
            <a:ext cx="914400" cy="914400"/>
          </a:xfrm>
          <a:prstGeom prst="rect">
            <a:avLst/>
          </a:prstGeom>
        </p:spPr>
      </p:pic>
      <p:pic>
        <p:nvPicPr>
          <p:cNvPr id="10" name="图形 9" descr="徽章 3 纯色填充">
            <a:extLst>
              <a:ext uri="{FF2B5EF4-FFF2-40B4-BE49-F238E27FC236}">
                <a16:creationId xmlns:a16="http://schemas.microsoft.com/office/drawing/2014/main" id="{30FD1589-269F-AC4B-A1DC-7AD3B58212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3821" y="3847457"/>
            <a:ext cx="914400" cy="914400"/>
          </a:xfrm>
          <a:prstGeom prst="rect">
            <a:avLst/>
          </a:prstGeom>
        </p:spPr>
      </p:pic>
      <p:pic>
        <p:nvPicPr>
          <p:cNvPr id="12" name="图形 11" descr="徽章 4 纯色填充">
            <a:extLst>
              <a:ext uri="{FF2B5EF4-FFF2-40B4-BE49-F238E27FC236}">
                <a16:creationId xmlns:a16="http://schemas.microsoft.com/office/drawing/2014/main" id="{8AA4D078-DD35-E842-ABF6-9322B6EA25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821" y="5034623"/>
            <a:ext cx="914400" cy="914400"/>
          </a:xfrm>
          <a:prstGeom prst="rect">
            <a:avLst/>
          </a:prstGeom>
        </p:spPr>
      </p:pic>
      <p:sp>
        <p:nvSpPr>
          <p:cNvPr id="13" name="矩形 12">
            <a:extLst>
              <a:ext uri="{FF2B5EF4-FFF2-40B4-BE49-F238E27FC236}">
                <a16:creationId xmlns:a16="http://schemas.microsoft.com/office/drawing/2014/main" id="{4213AE84-0133-A048-ABFE-2AE55ACE1990}"/>
              </a:ext>
            </a:extLst>
          </p:cNvPr>
          <p:cNvSpPr/>
          <p:nvPr/>
        </p:nvSpPr>
        <p:spPr>
          <a:xfrm>
            <a:off x="1707608" y="2831259"/>
            <a:ext cx="3748999" cy="572464"/>
          </a:xfrm>
          <a:prstGeom prst="rect">
            <a:avLst/>
          </a:prstGeom>
          <a:noFill/>
        </p:spPr>
        <p:txBody>
          <a:bodyPr wrap="square" lIns="182880" tIns="146304" rIns="182880" bIns="146304" rtlCol="0">
            <a:spAutoFit/>
          </a:bodyPr>
          <a:lstStyle/>
          <a:p>
            <a:pPr>
              <a:lnSpc>
                <a:spcPct val="90000"/>
              </a:lnSpc>
              <a:spcAft>
                <a:spcPts val="600"/>
              </a:spcAft>
            </a:pPr>
            <a:r>
              <a:rPr kumimoji="1" lang="zh-CN" altLang="en-US" sz="2000" b="1" dirty="0">
                <a:gradFill>
                  <a:gsLst>
                    <a:gs pos="2917">
                      <a:schemeClr val="tx1"/>
                    </a:gs>
                    <a:gs pos="30000">
                      <a:schemeClr val="tx1"/>
                    </a:gs>
                  </a:gsLst>
                  <a:lin ang="5400000" scaled="0"/>
                </a:gradFill>
              </a:rPr>
              <a:t>配置标签应用的数据源表</a:t>
            </a:r>
            <a:endParaRPr kumimoji="1" lang="en-US" altLang="zh-CN" sz="2000" b="1" dirty="0">
              <a:gradFill>
                <a:gsLst>
                  <a:gs pos="2917">
                    <a:schemeClr val="tx1"/>
                  </a:gs>
                  <a:gs pos="30000">
                    <a:schemeClr val="tx1"/>
                  </a:gs>
                </a:gsLst>
                <a:lin ang="5400000" scaled="0"/>
              </a:gradFill>
            </a:endParaRPr>
          </a:p>
        </p:txBody>
      </p:sp>
      <p:sp>
        <p:nvSpPr>
          <p:cNvPr id="14" name="矩形 13">
            <a:extLst>
              <a:ext uri="{FF2B5EF4-FFF2-40B4-BE49-F238E27FC236}">
                <a16:creationId xmlns:a16="http://schemas.microsoft.com/office/drawing/2014/main" id="{EAC71368-F7A0-124A-B0DA-E2935BFAA6A7}"/>
              </a:ext>
            </a:extLst>
          </p:cNvPr>
          <p:cNvSpPr/>
          <p:nvPr/>
        </p:nvSpPr>
        <p:spPr>
          <a:xfrm>
            <a:off x="1707608" y="4019486"/>
            <a:ext cx="3748999" cy="572464"/>
          </a:xfrm>
          <a:prstGeom prst="rect">
            <a:avLst/>
          </a:prstGeom>
          <a:noFill/>
        </p:spPr>
        <p:txBody>
          <a:bodyPr wrap="square" lIns="182880" tIns="146304" rIns="182880" bIns="146304" rtlCol="0">
            <a:spAutoFit/>
          </a:bodyPr>
          <a:lstStyle/>
          <a:p>
            <a:pPr>
              <a:lnSpc>
                <a:spcPct val="90000"/>
              </a:lnSpc>
              <a:spcAft>
                <a:spcPts val="600"/>
              </a:spcAft>
            </a:pPr>
            <a:r>
              <a:rPr kumimoji="1" lang="zh-CN" altLang="en-US" sz="2000" b="1" dirty="0">
                <a:gradFill>
                  <a:gsLst>
                    <a:gs pos="2917">
                      <a:schemeClr val="tx1"/>
                    </a:gs>
                    <a:gs pos="30000">
                      <a:schemeClr val="tx1"/>
                    </a:gs>
                  </a:gsLst>
                  <a:lin ang="5400000" scaled="0"/>
                </a:gradFill>
              </a:rPr>
              <a:t>配置标签值的映射规则</a:t>
            </a:r>
            <a:endParaRPr kumimoji="1" lang="en-US" altLang="zh-CN" sz="2000" b="1" dirty="0">
              <a:gradFill>
                <a:gsLst>
                  <a:gs pos="2917">
                    <a:schemeClr val="tx1"/>
                  </a:gs>
                  <a:gs pos="30000">
                    <a:schemeClr val="tx1"/>
                  </a:gs>
                </a:gsLst>
                <a:lin ang="5400000" scaled="0"/>
              </a:gradFill>
            </a:endParaRPr>
          </a:p>
        </p:txBody>
      </p:sp>
      <p:sp>
        <p:nvSpPr>
          <p:cNvPr id="15" name="矩形 14">
            <a:extLst>
              <a:ext uri="{FF2B5EF4-FFF2-40B4-BE49-F238E27FC236}">
                <a16:creationId xmlns:a16="http://schemas.microsoft.com/office/drawing/2014/main" id="{F74FD602-EA83-DA43-AD41-7588D73EDB81}"/>
              </a:ext>
            </a:extLst>
          </p:cNvPr>
          <p:cNvSpPr/>
          <p:nvPr/>
        </p:nvSpPr>
        <p:spPr>
          <a:xfrm>
            <a:off x="1707608" y="5211291"/>
            <a:ext cx="4236312" cy="572464"/>
          </a:xfrm>
          <a:prstGeom prst="rect">
            <a:avLst/>
          </a:prstGeom>
          <a:noFill/>
        </p:spPr>
        <p:txBody>
          <a:bodyPr wrap="square" lIns="182880" tIns="146304" rIns="182880" bIns="146304" rtlCol="0">
            <a:spAutoFit/>
          </a:bodyPr>
          <a:lstStyle/>
          <a:p>
            <a:pPr>
              <a:lnSpc>
                <a:spcPct val="90000"/>
              </a:lnSpc>
              <a:spcAft>
                <a:spcPts val="600"/>
              </a:spcAft>
            </a:pPr>
            <a:r>
              <a:rPr kumimoji="1" lang="zh-CN" altLang="en-US" sz="2000" b="1" dirty="0">
                <a:gradFill>
                  <a:gsLst>
                    <a:gs pos="2917">
                      <a:schemeClr val="tx1"/>
                    </a:gs>
                    <a:gs pos="30000">
                      <a:schemeClr val="tx1"/>
                    </a:gs>
                  </a:gsLst>
                  <a:lin ang="5400000" scaled="0"/>
                </a:gradFill>
              </a:rPr>
              <a:t>配置标签生成的覆盖范围</a:t>
            </a:r>
          </a:p>
        </p:txBody>
      </p:sp>
      <p:pic>
        <p:nvPicPr>
          <p:cNvPr id="1026" name="Picture 2">
            <a:extLst>
              <a:ext uri="{FF2B5EF4-FFF2-40B4-BE49-F238E27FC236}">
                <a16:creationId xmlns:a16="http://schemas.microsoft.com/office/drawing/2014/main" id="{48AE4805-43E1-9B40-9B83-60147C46FDAD}"/>
              </a:ext>
            </a:extLst>
          </p:cNvPr>
          <p:cNvPicPr>
            <a:picLocks noChangeAspect="1" noChangeArrowheads="1"/>
          </p:cNvPicPr>
          <p:nvPr/>
        </p:nvPicPr>
        <p:blipFill>
          <a:blip r:embed="rId10">
            <a:alphaModFix/>
            <a:duotone>
              <a:schemeClr val="accent3">
                <a:shade val="45000"/>
                <a:satMod val="135000"/>
              </a:schemeClr>
              <a:prstClr val="white"/>
            </a:duotone>
            <a:extLst>
              <a:ext uri="{BEBA8EAE-BF5A-486C-A8C5-ECC9F3942E4B}">
                <a14:imgProps xmlns:a14="http://schemas.microsoft.com/office/drawing/2010/main">
                  <a14:imgLayer r:embed="rId11">
                    <a14:imgEffect>
                      <a14:colorTemperature colorTemp="72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785994" y="1610653"/>
            <a:ext cx="6507556" cy="4338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41866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9DF35-A22B-BE48-9850-569E6FB6BB38}"/>
              </a:ext>
            </a:extLst>
          </p:cNvPr>
          <p:cNvSpPr>
            <a:spLocks noGrp="1"/>
          </p:cNvSpPr>
          <p:nvPr>
            <p:ph type="title"/>
          </p:nvPr>
        </p:nvSpPr>
        <p:spPr/>
        <p:txBody>
          <a:bodyPr/>
          <a:lstStyle/>
          <a:p>
            <a:pPr algn="l"/>
            <a:r>
              <a:rPr kumimoji="1" lang="zh-CN" altLang="en-US" dirty="0"/>
              <a:t>数据标签</a:t>
            </a:r>
            <a:r>
              <a:rPr kumimoji="1" lang="en-US" altLang="zh-CN" dirty="0"/>
              <a:t>-</a:t>
            </a:r>
            <a:r>
              <a:rPr kumimoji="1" lang="zh-CN" altLang="en-US" dirty="0"/>
              <a:t>标签维护</a:t>
            </a:r>
          </a:p>
        </p:txBody>
      </p:sp>
      <p:sp>
        <p:nvSpPr>
          <p:cNvPr id="3" name="圆角矩形 2">
            <a:extLst>
              <a:ext uri="{FF2B5EF4-FFF2-40B4-BE49-F238E27FC236}">
                <a16:creationId xmlns:a16="http://schemas.microsoft.com/office/drawing/2014/main" id="{262D769A-0BA2-6145-B807-F8D3D82C8586}"/>
              </a:ext>
            </a:extLst>
          </p:cNvPr>
          <p:cNvSpPr/>
          <p:nvPr/>
        </p:nvSpPr>
        <p:spPr bwMode="auto">
          <a:xfrm>
            <a:off x="966857" y="4743565"/>
            <a:ext cx="1246895" cy="466286"/>
          </a:xfrm>
          <a:prstGeom prst="round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系统创建</a:t>
            </a:r>
          </a:p>
        </p:txBody>
      </p:sp>
      <p:sp>
        <p:nvSpPr>
          <p:cNvPr id="4" name="圆角矩形 3">
            <a:extLst>
              <a:ext uri="{FF2B5EF4-FFF2-40B4-BE49-F238E27FC236}">
                <a16:creationId xmlns:a16="http://schemas.microsoft.com/office/drawing/2014/main" id="{CBA722AD-87AB-E243-B03D-B2CA5E475F7A}"/>
              </a:ext>
            </a:extLst>
          </p:cNvPr>
          <p:cNvSpPr/>
          <p:nvPr/>
        </p:nvSpPr>
        <p:spPr bwMode="auto">
          <a:xfrm>
            <a:off x="995061" y="5710998"/>
            <a:ext cx="1246895" cy="466286"/>
          </a:xfrm>
          <a:prstGeom prst="round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上游同步</a:t>
            </a:r>
          </a:p>
        </p:txBody>
      </p:sp>
      <p:sp>
        <p:nvSpPr>
          <p:cNvPr id="5" name="圆角矩形 4">
            <a:extLst>
              <a:ext uri="{FF2B5EF4-FFF2-40B4-BE49-F238E27FC236}">
                <a16:creationId xmlns:a16="http://schemas.microsoft.com/office/drawing/2014/main" id="{0B76C1EC-34D5-8A46-ABF5-90B229424E3C}"/>
              </a:ext>
            </a:extLst>
          </p:cNvPr>
          <p:cNvSpPr/>
          <p:nvPr/>
        </p:nvSpPr>
        <p:spPr bwMode="auto">
          <a:xfrm>
            <a:off x="3136312" y="4743564"/>
            <a:ext cx="914390" cy="1433720"/>
          </a:xfrm>
          <a:prstGeom prst="round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kumimoji="1" lang="zh-CN" altLang="en-US" sz="2000" dirty="0">
                <a:gradFill>
                  <a:gsLst>
                    <a:gs pos="0">
                      <a:srgbClr val="FFFFFF"/>
                    </a:gs>
                    <a:gs pos="100000">
                      <a:srgbClr val="FFFFFF"/>
                    </a:gs>
                  </a:gsLst>
                  <a:lin ang="5400000" scaled="0"/>
                </a:gradFill>
              </a:rPr>
              <a:t>标签库</a:t>
            </a:r>
          </a:p>
        </p:txBody>
      </p:sp>
      <p:sp>
        <p:nvSpPr>
          <p:cNvPr id="6" name="右大括号 5">
            <a:extLst>
              <a:ext uri="{FF2B5EF4-FFF2-40B4-BE49-F238E27FC236}">
                <a16:creationId xmlns:a16="http://schemas.microsoft.com/office/drawing/2014/main" id="{8547F319-9CCB-F54A-ABDA-FD97B58956E0}"/>
              </a:ext>
            </a:extLst>
          </p:cNvPr>
          <p:cNvSpPr/>
          <p:nvPr/>
        </p:nvSpPr>
        <p:spPr>
          <a:xfrm>
            <a:off x="2521320" y="4743564"/>
            <a:ext cx="365756" cy="1342281"/>
          </a:xfrm>
          <a:prstGeom prst="rightBrace">
            <a:avLst/>
          </a:prstGeom>
          <a:noFill/>
          <a:ln w="41275"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B3859C44-EC67-2242-A4E2-586E143D6A65}"/>
              </a:ext>
            </a:extLst>
          </p:cNvPr>
          <p:cNvSpPr txBox="1"/>
          <p:nvPr/>
        </p:nvSpPr>
        <p:spPr>
          <a:xfrm>
            <a:off x="686216" y="1267151"/>
            <a:ext cx="3383165" cy="400110"/>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en-US" altLang="zh-CN" dirty="0">
                <a:sym typeface="+mn-lt"/>
              </a:rPr>
              <a:t>1.</a:t>
            </a:r>
            <a:r>
              <a:rPr lang="zh-CN" altLang="en-US" dirty="0">
                <a:sym typeface="+mn-lt"/>
              </a:rPr>
              <a:t>标签类目维护</a:t>
            </a:r>
          </a:p>
        </p:txBody>
      </p:sp>
      <p:sp>
        <p:nvSpPr>
          <p:cNvPr id="8" name="íślíḋè-文本框 369">
            <a:extLst>
              <a:ext uri="{FF2B5EF4-FFF2-40B4-BE49-F238E27FC236}">
                <a16:creationId xmlns:a16="http://schemas.microsoft.com/office/drawing/2014/main" id="{90ABE6FB-877E-8941-BDEC-2963841D765F}"/>
              </a:ext>
            </a:extLst>
          </p:cNvPr>
          <p:cNvSpPr txBox="1"/>
          <p:nvPr/>
        </p:nvSpPr>
        <p:spPr>
          <a:xfrm>
            <a:off x="686216" y="1773855"/>
            <a:ext cx="4086571" cy="1047760"/>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标签宿主在不同的业务分类中；</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400" dirty="0">
                <a:latin typeface="微软雅黑 Light" panose="020F0502020204030204"/>
                <a:ea typeface="微软雅黑 Light" panose="020B0502040204020203" pitchFamily="34" charset="-122"/>
                <a:cs typeface="+mn-ea"/>
                <a:sym typeface="+mn-lt"/>
              </a:rPr>
              <a:t>在不同的业务分类中创建标签；</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sp>
        <p:nvSpPr>
          <p:cNvPr id="9" name="文本框 8">
            <a:extLst>
              <a:ext uri="{FF2B5EF4-FFF2-40B4-BE49-F238E27FC236}">
                <a16:creationId xmlns:a16="http://schemas.microsoft.com/office/drawing/2014/main" id="{F094EF6F-A930-034A-9273-5E034D0DB913}"/>
              </a:ext>
            </a:extLst>
          </p:cNvPr>
          <p:cNvSpPr txBox="1"/>
          <p:nvPr/>
        </p:nvSpPr>
        <p:spPr>
          <a:xfrm>
            <a:off x="686216" y="2816058"/>
            <a:ext cx="3383165" cy="400110"/>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en-US" altLang="zh-CN" dirty="0">
                <a:sym typeface="+mn-lt"/>
              </a:rPr>
              <a:t>2.</a:t>
            </a:r>
            <a:r>
              <a:rPr lang="zh-CN" altLang="en-US" dirty="0">
                <a:sym typeface="+mn-lt"/>
              </a:rPr>
              <a:t>标签维护</a:t>
            </a:r>
          </a:p>
        </p:txBody>
      </p:sp>
      <p:sp>
        <p:nvSpPr>
          <p:cNvPr id="10" name="íślíḋè-文本框 369">
            <a:extLst>
              <a:ext uri="{FF2B5EF4-FFF2-40B4-BE49-F238E27FC236}">
                <a16:creationId xmlns:a16="http://schemas.microsoft.com/office/drawing/2014/main" id="{B83E234D-C2E9-D74E-A14C-212D95548E8E}"/>
              </a:ext>
            </a:extLst>
          </p:cNvPr>
          <p:cNvSpPr txBox="1"/>
          <p:nvPr/>
        </p:nvSpPr>
        <p:spPr>
          <a:xfrm>
            <a:off x="686216" y="3356224"/>
            <a:ext cx="4086571" cy="1047760"/>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在系统上，不同的业务分类下创建标签名称；</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400" dirty="0">
                <a:latin typeface="微软雅黑 Light" panose="020F0502020204030204"/>
                <a:ea typeface="微软雅黑 Light" panose="020B0502040204020203" pitchFamily="34" charset="-122"/>
                <a:cs typeface="+mn-ea"/>
                <a:sym typeface="+mn-lt"/>
              </a:rPr>
              <a:t>标签值可以有系统创建，也可以从上游同步；</a:t>
            </a: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pic>
        <p:nvPicPr>
          <p:cNvPr id="11" name="图片 10">
            <a:extLst>
              <a:ext uri="{FF2B5EF4-FFF2-40B4-BE49-F238E27FC236}">
                <a16:creationId xmlns:a16="http://schemas.microsoft.com/office/drawing/2014/main" id="{94FAD9AC-AAB3-2D42-936C-34C1A982C065}"/>
              </a:ext>
            </a:extLst>
          </p:cNvPr>
          <p:cNvPicPr>
            <a:picLocks noChangeAspect="1"/>
          </p:cNvPicPr>
          <p:nvPr/>
        </p:nvPicPr>
        <p:blipFill>
          <a:blip r:embed="rId2"/>
          <a:stretch>
            <a:fillRect/>
          </a:stretch>
        </p:blipFill>
        <p:spPr>
          <a:xfrm>
            <a:off x="6419802" y="626064"/>
            <a:ext cx="5577779" cy="3343341"/>
          </a:xfrm>
          <a:prstGeom prst="rect">
            <a:avLst/>
          </a:prstGeom>
          <a:ln>
            <a:noFill/>
          </a:ln>
          <a:effectLst>
            <a:outerShdw blurRad="190500" algn="tl" rotWithShape="0">
              <a:srgbClr val="000000">
                <a:alpha val="70000"/>
              </a:srgbClr>
            </a:outerShdw>
          </a:effectLst>
        </p:spPr>
      </p:pic>
      <p:pic>
        <p:nvPicPr>
          <p:cNvPr id="12" name="图片 11">
            <a:extLst>
              <a:ext uri="{FF2B5EF4-FFF2-40B4-BE49-F238E27FC236}">
                <a16:creationId xmlns:a16="http://schemas.microsoft.com/office/drawing/2014/main" id="{952C0912-42A9-5344-A186-26233BC5B0EC}"/>
              </a:ext>
            </a:extLst>
          </p:cNvPr>
          <p:cNvPicPr>
            <a:picLocks noChangeAspect="1"/>
          </p:cNvPicPr>
          <p:nvPr/>
        </p:nvPicPr>
        <p:blipFill>
          <a:blip r:embed="rId3"/>
          <a:stretch>
            <a:fillRect/>
          </a:stretch>
        </p:blipFill>
        <p:spPr>
          <a:xfrm>
            <a:off x="6442199" y="4403984"/>
            <a:ext cx="5577779" cy="2293992"/>
          </a:xfrm>
          <a:prstGeom prst="rect">
            <a:avLst/>
          </a:prstGeom>
          <a:ln>
            <a:noFill/>
          </a:ln>
          <a:effectLst>
            <a:outerShdw blurRad="190500" algn="tl" rotWithShape="0">
              <a:srgbClr val="000000">
                <a:alpha val="70000"/>
              </a:srgbClr>
            </a:outerShdw>
          </a:effectLst>
        </p:spPr>
      </p:pic>
      <p:sp>
        <p:nvSpPr>
          <p:cNvPr id="15" name="文本框 14">
            <a:extLst>
              <a:ext uri="{FF2B5EF4-FFF2-40B4-BE49-F238E27FC236}">
                <a16:creationId xmlns:a16="http://schemas.microsoft.com/office/drawing/2014/main" id="{C6ED0B8D-7B04-9244-B37B-48B3B835CA98}"/>
              </a:ext>
            </a:extLst>
          </p:cNvPr>
          <p:cNvSpPr txBox="1"/>
          <p:nvPr/>
        </p:nvSpPr>
        <p:spPr>
          <a:xfrm>
            <a:off x="6249010" y="256264"/>
            <a:ext cx="882293" cy="4339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000" b="1" dirty="0">
                <a:gradFill>
                  <a:gsLst>
                    <a:gs pos="2917">
                      <a:schemeClr val="tx1"/>
                    </a:gs>
                    <a:gs pos="30000">
                      <a:schemeClr val="tx1"/>
                    </a:gs>
                  </a:gsLst>
                  <a:lin ang="5400000" scaled="0"/>
                </a:gradFill>
              </a:rPr>
              <a:t>标签类目</a:t>
            </a:r>
          </a:p>
        </p:txBody>
      </p:sp>
      <p:sp>
        <p:nvSpPr>
          <p:cNvPr id="16" name="文本框 15">
            <a:extLst>
              <a:ext uri="{FF2B5EF4-FFF2-40B4-BE49-F238E27FC236}">
                <a16:creationId xmlns:a16="http://schemas.microsoft.com/office/drawing/2014/main" id="{7E9388BF-BE86-FF49-9E6B-58FADB72C680}"/>
              </a:ext>
            </a:extLst>
          </p:cNvPr>
          <p:cNvSpPr txBox="1"/>
          <p:nvPr/>
        </p:nvSpPr>
        <p:spPr>
          <a:xfrm>
            <a:off x="6218237" y="3973365"/>
            <a:ext cx="882293" cy="4339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000" b="1" dirty="0">
                <a:gradFill>
                  <a:gsLst>
                    <a:gs pos="2917">
                      <a:schemeClr val="tx1"/>
                    </a:gs>
                    <a:gs pos="30000">
                      <a:schemeClr val="tx1"/>
                    </a:gs>
                  </a:gsLst>
                  <a:lin ang="5400000" scaled="0"/>
                </a:gradFill>
              </a:rPr>
              <a:t>便签维护</a:t>
            </a:r>
          </a:p>
        </p:txBody>
      </p:sp>
      <p:pic>
        <p:nvPicPr>
          <p:cNvPr id="17" name="图片 16">
            <a:extLst>
              <a:ext uri="{FF2B5EF4-FFF2-40B4-BE49-F238E27FC236}">
                <a16:creationId xmlns:a16="http://schemas.microsoft.com/office/drawing/2014/main" id="{F27BCC0F-CDE8-5641-937C-8AEACF006729}"/>
              </a:ext>
            </a:extLst>
          </p:cNvPr>
          <p:cNvPicPr>
            <a:picLocks noChangeAspect="1"/>
          </p:cNvPicPr>
          <p:nvPr/>
        </p:nvPicPr>
        <p:blipFill>
          <a:blip r:embed="rId4"/>
          <a:stretch>
            <a:fillRect/>
          </a:stretch>
        </p:blipFill>
        <p:spPr>
          <a:xfrm>
            <a:off x="7955578" y="4753032"/>
            <a:ext cx="2173086" cy="1696461"/>
          </a:xfrm>
          <a:prstGeom prst="rect">
            <a:avLst/>
          </a:prstGeom>
        </p:spPr>
      </p:pic>
    </p:spTree>
    <p:extLst>
      <p:ext uri="{BB962C8B-B14F-4D97-AF65-F5344CB8AC3E}">
        <p14:creationId xmlns:p14="http://schemas.microsoft.com/office/powerpoint/2010/main" val="120182066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F69DC-A578-7140-8D5A-3F79118E84F0}"/>
              </a:ext>
            </a:extLst>
          </p:cNvPr>
          <p:cNvSpPr>
            <a:spLocks noGrp="1"/>
          </p:cNvSpPr>
          <p:nvPr>
            <p:ph type="title"/>
          </p:nvPr>
        </p:nvSpPr>
        <p:spPr/>
        <p:txBody>
          <a:bodyPr/>
          <a:lstStyle/>
          <a:p>
            <a:pPr algn="l"/>
            <a:r>
              <a:rPr kumimoji="1" lang="zh-CN" altLang="en-US" dirty="0"/>
              <a:t>数据标签</a:t>
            </a:r>
            <a:r>
              <a:rPr kumimoji="1" lang="en-US" altLang="zh-CN" dirty="0"/>
              <a:t>-</a:t>
            </a:r>
            <a:r>
              <a:rPr kumimoji="1" lang="zh-CN" altLang="en-US" dirty="0"/>
              <a:t>为标签配置应用数据源</a:t>
            </a:r>
          </a:p>
        </p:txBody>
      </p:sp>
      <p:pic>
        <p:nvPicPr>
          <p:cNvPr id="3" name="图片 2">
            <a:extLst>
              <a:ext uri="{FF2B5EF4-FFF2-40B4-BE49-F238E27FC236}">
                <a16:creationId xmlns:a16="http://schemas.microsoft.com/office/drawing/2014/main" id="{1BF2AAAD-4198-A94B-843A-634A307898F8}"/>
              </a:ext>
            </a:extLst>
          </p:cNvPr>
          <p:cNvPicPr>
            <a:picLocks noChangeAspect="1"/>
          </p:cNvPicPr>
          <p:nvPr/>
        </p:nvPicPr>
        <p:blipFill>
          <a:blip r:embed="rId2"/>
          <a:stretch>
            <a:fillRect/>
          </a:stretch>
        </p:blipFill>
        <p:spPr>
          <a:xfrm>
            <a:off x="4846638" y="2177645"/>
            <a:ext cx="7452528" cy="3415998"/>
          </a:xfrm>
          <a:prstGeom prst="rect">
            <a:avLst/>
          </a:prstGeom>
          <a:ln>
            <a:noFill/>
          </a:ln>
          <a:effectLst>
            <a:outerShdw blurRad="190500" algn="tl" rotWithShape="0">
              <a:srgbClr val="000000">
                <a:alpha val="70000"/>
              </a:srgbClr>
            </a:outerShdw>
          </a:effectLst>
        </p:spPr>
      </p:pic>
      <p:sp>
        <p:nvSpPr>
          <p:cNvPr id="4" name="文本框 3">
            <a:extLst>
              <a:ext uri="{FF2B5EF4-FFF2-40B4-BE49-F238E27FC236}">
                <a16:creationId xmlns:a16="http://schemas.microsoft.com/office/drawing/2014/main" id="{F72B13C8-DE44-1447-9908-0699B2352C8C}"/>
              </a:ext>
            </a:extLst>
          </p:cNvPr>
          <p:cNvSpPr txBox="1"/>
          <p:nvPr/>
        </p:nvSpPr>
        <p:spPr>
          <a:xfrm>
            <a:off x="274702" y="1725481"/>
            <a:ext cx="3383165" cy="400110"/>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应用数据源表：</a:t>
            </a:r>
          </a:p>
        </p:txBody>
      </p:sp>
      <p:sp>
        <p:nvSpPr>
          <p:cNvPr id="5" name="íślíḋè-文本框 369">
            <a:extLst>
              <a:ext uri="{FF2B5EF4-FFF2-40B4-BE49-F238E27FC236}">
                <a16:creationId xmlns:a16="http://schemas.microsoft.com/office/drawing/2014/main" id="{37BDB573-062A-2648-97EB-4C5E8E50DC52}"/>
              </a:ext>
            </a:extLst>
          </p:cNvPr>
          <p:cNvSpPr txBox="1"/>
          <p:nvPr/>
        </p:nvSpPr>
        <p:spPr>
          <a:xfrm>
            <a:off x="274702" y="2232185"/>
            <a:ext cx="4086571" cy="2453784"/>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zh-CN" altLang="en-US" sz="1400" dirty="0">
                <a:latin typeface="微软雅黑 Light" panose="020F0502020204030204"/>
                <a:ea typeface="微软雅黑 Light" panose="020B0502040204020203" pitchFamily="34" charset="-122"/>
                <a:cs typeface="+mn-ea"/>
                <a:sym typeface="+mn-lt"/>
              </a:rPr>
              <a:t>选择数据接入时从上游同步的需要打标签的数据表。</a:t>
            </a:r>
            <a:endParaRPr lang="en-US" altLang="zh-CN" sz="1400" dirty="0">
              <a:latin typeface="微软雅黑 Light" panose="020F0502020204030204"/>
              <a:ea typeface="微软雅黑 Light" panose="020B0502040204020203" pitchFamily="34" charset="-122"/>
              <a:cs typeface="+mn-ea"/>
              <a:sym typeface="+mn-lt"/>
            </a:endParaRPr>
          </a:p>
          <a:p>
            <a:pPr marR="0" lvl="0" algn="l" defTabSz="914400" rtl="0" eaLnBrk="1" fontAlgn="auto" latinLnBrk="0" hangingPunct="1">
              <a:lnSpc>
                <a:spcPct val="120000"/>
              </a:lnSpc>
              <a:spcBef>
                <a:spcPts val="0"/>
              </a:spcBef>
              <a:spcAft>
                <a:spcPts val="0"/>
              </a:spcAft>
              <a:buClrTx/>
              <a:buSzTx/>
              <a:tabLst/>
              <a:defRPr/>
            </a:pPr>
            <a:endParaRPr lang="en-US" altLang="zh-CN" sz="1400" dirty="0">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配置之后，系统会对当前行为数据按照后续配置的标签规则进行打标签。</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dirty="0">
                <a:latin typeface="微软雅黑 Light" panose="020F0502020204030204"/>
                <a:ea typeface="微软雅黑 Light" panose="020B0502040204020203" pitchFamily="34" charset="-122"/>
                <a:cs typeface="+mn-ea"/>
                <a:sym typeface="+mn-lt"/>
              </a:rPr>
              <a:t>Data</a:t>
            </a:r>
            <a:r>
              <a:rPr lang="zh-CN" altLang="en-US" sz="1400" dirty="0">
                <a:latin typeface="微软雅黑 Light" panose="020F0502020204030204"/>
                <a:ea typeface="微软雅黑 Light" panose="020B0502040204020203" pitchFamily="34" charset="-122"/>
                <a:cs typeface="+mn-ea"/>
                <a:sym typeface="+mn-lt"/>
              </a:rPr>
              <a:t> </a:t>
            </a:r>
            <a:r>
              <a:rPr lang="en-US" altLang="zh-CN" sz="1400" dirty="0">
                <a:latin typeface="微软雅黑 Light" panose="020F0502020204030204"/>
                <a:ea typeface="微软雅黑 Light" panose="020B0502040204020203" pitchFamily="34" charset="-122"/>
                <a:cs typeface="+mn-ea"/>
                <a:sym typeface="+mn-lt"/>
              </a:rPr>
              <a:t>Serving</a:t>
            </a:r>
            <a:r>
              <a:rPr lang="zh-CN" altLang="en-US" sz="1400" dirty="0">
                <a:latin typeface="微软雅黑 Light" panose="020F0502020204030204"/>
                <a:ea typeface="微软雅黑 Light" panose="020B0502040204020203" pitchFamily="34" charset="-122"/>
                <a:cs typeface="+mn-ea"/>
                <a:sym typeface="+mn-lt"/>
              </a:rPr>
              <a:t> 存储该行为数据的</a:t>
            </a:r>
            <a:r>
              <a:rPr lang="en-US" altLang="zh-CN" sz="1400" dirty="0">
                <a:latin typeface="微软雅黑 Light" panose="020F0502020204030204"/>
                <a:ea typeface="微软雅黑 Light" panose="020B0502040204020203" pitchFamily="34" charset="-122"/>
                <a:cs typeface="+mn-ea"/>
                <a:sym typeface="+mn-lt"/>
              </a:rPr>
              <a:t>ID</a:t>
            </a:r>
            <a:r>
              <a:rPr lang="zh-CN" altLang="en-US" sz="1400" dirty="0">
                <a:latin typeface="微软雅黑 Light" panose="020F0502020204030204"/>
                <a:ea typeface="微软雅黑 Light" panose="020B0502040204020203" pitchFamily="34" charset="-122"/>
                <a:cs typeface="+mn-ea"/>
                <a:sym typeface="+mn-lt"/>
              </a:rPr>
              <a:t>和标签值的映射关系。</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sp>
        <p:nvSpPr>
          <p:cNvPr id="6" name="文本框 5">
            <a:extLst>
              <a:ext uri="{FF2B5EF4-FFF2-40B4-BE49-F238E27FC236}">
                <a16:creationId xmlns:a16="http://schemas.microsoft.com/office/drawing/2014/main" id="{86A6DE25-E4B3-F94F-AE49-7E1A5F991AE6}"/>
              </a:ext>
            </a:extLst>
          </p:cNvPr>
          <p:cNvSpPr txBox="1"/>
          <p:nvPr/>
        </p:nvSpPr>
        <p:spPr>
          <a:xfrm>
            <a:off x="4663774" y="1725481"/>
            <a:ext cx="1138773" cy="4339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000" b="1" dirty="0">
                <a:gradFill>
                  <a:gsLst>
                    <a:gs pos="2917">
                      <a:schemeClr val="tx1"/>
                    </a:gs>
                    <a:gs pos="30000">
                      <a:schemeClr val="tx1"/>
                    </a:gs>
                  </a:gsLst>
                  <a:lin ang="5400000" scaled="0"/>
                </a:gradFill>
              </a:rPr>
              <a:t>应用数据源表</a:t>
            </a:r>
          </a:p>
        </p:txBody>
      </p:sp>
    </p:spTree>
    <p:extLst>
      <p:ext uri="{BB962C8B-B14F-4D97-AF65-F5344CB8AC3E}">
        <p14:creationId xmlns:p14="http://schemas.microsoft.com/office/powerpoint/2010/main" val="216510160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37C63-A62C-7645-8699-0F8027609AAD}"/>
              </a:ext>
            </a:extLst>
          </p:cNvPr>
          <p:cNvSpPr>
            <a:spLocks noGrp="1"/>
          </p:cNvSpPr>
          <p:nvPr>
            <p:ph type="title"/>
          </p:nvPr>
        </p:nvSpPr>
        <p:spPr/>
        <p:txBody>
          <a:bodyPr/>
          <a:lstStyle/>
          <a:p>
            <a:pPr algn="l"/>
            <a:r>
              <a:rPr kumimoji="1" lang="zh-CN" altLang="en-US" dirty="0"/>
              <a:t>数据标签</a:t>
            </a:r>
            <a:r>
              <a:rPr kumimoji="1" lang="en-US" altLang="zh-CN" dirty="0"/>
              <a:t>-</a:t>
            </a:r>
            <a:r>
              <a:rPr kumimoji="1" lang="zh-CN" altLang="en-US" dirty="0"/>
              <a:t>为应用数据源表配置标签值映射规则</a:t>
            </a:r>
          </a:p>
        </p:txBody>
      </p:sp>
      <p:pic>
        <p:nvPicPr>
          <p:cNvPr id="4" name="图片 3">
            <a:extLst>
              <a:ext uri="{FF2B5EF4-FFF2-40B4-BE49-F238E27FC236}">
                <a16:creationId xmlns:a16="http://schemas.microsoft.com/office/drawing/2014/main" id="{D3D531D9-FAC2-C44F-B931-A3F8BC57B7FE}"/>
              </a:ext>
            </a:extLst>
          </p:cNvPr>
          <p:cNvPicPr>
            <a:picLocks noChangeAspect="1"/>
          </p:cNvPicPr>
          <p:nvPr/>
        </p:nvPicPr>
        <p:blipFill>
          <a:blip r:embed="rId3"/>
          <a:stretch>
            <a:fillRect/>
          </a:stretch>
        </p:blipFill>
        <p:spPr>
          <a:xfrm>
            <a:off x="4857563" y="2125456"/>
            <a:ext cx="7175626" cy="2985663"/>
          </a:xfrm>
          <a:prstGeom prst="rect">
            <a:avLst/>
          </a:prstGeom>
          <a:ln>
            <a:noFill/>
          </a:ln>
          <a:effectLst>
            <a:outerShdw blurRad="190500" algn="tl" rotWithShape="0">
              <a:srgbClr val="000000">
                <a:alpha val="70000"/>
              </a:srgbClr>
            </a:outerShdw>
          </a:effectLst>
        </p:spPr>
      </p:pic>
      <p:sp>
        <p:nvSpPr>
          <p:cNvPr id="5" name="文本框 4">
            <a:extLst>
              <a:ext uri="{FF2B5EF4-FFF2-40B4-BE49-F238E27FC236}">
                <a16:creationId xmlns:a16="http://schemas.microsoft.com/office/drawing/2014/main" id="{2E601C0B-0805-D74C-80A6-9CA9F34A0A5C}"/>
              </a:ext>
            </a:extLst>
          </p:cNvPr>
          <p:cNvSpPr txBox="1"/>
          <p:nvPr/>
        </p:nvSpPr>
        <p:spPr>
          <a:xfrm>
            <a:off x="274702" y="1734983"/>
            <a:ext cx="3383165" cy="400110"/>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标签值映射规则：</a:t>
            </a:r>
          </a:p>
        </p:txBody>
      </p:sp>
      <p:sp>
        <p:nvSpPr>
          <p:cNvPr id="6" name="íślíḋè-文本框 369">
            <a:extLst>
              <a:ext uri="{FF2B5EF4-FFF2-40B4-BE49-F238E27FC236}">
                <a16:creationId xmlns:a16="http://schemas.microsoft.com/office/drawing/2014/main" id="{43F96EEC-66BB-DF40-8826-EEEF6F82F406}"/>
              </a:ext>
            </a:extLst>
          </p:cNvPr>
          <p:cNvSpPr txBox="1"/>
          <p:nvPr/>
        </p:nvSpPr>
        <p:spPr>
          <a:xfrm>
            <a:off x="274702" y="2125591"/>
            <a:ext cx="4086571" cy="535579"/>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b="1" dirty="0">
                <a:latin typeface="微软雅黑 Light" panose="020F0502020204030204"/>
                <a:ea typeface="微软雅黑 Light" panose="020B0502040204020203" pitchFamily="34" charset="-122"/>
                <a:cs typeface="+mn-ea"/>
                <a:sym typeface="+mn-lt"/>
              </a:rPr>
              <a:t>1.</a:t>
            </a:r>
            <a:r>
              <a:rPr lang="zh-CN" altLang="en-US" sz="1400" b="1" dirty="0">
                <a:latin typeface="微软雅黑 Light" panose="020F0502020204030204"/>
                <a:ea typeface="微软雅黑 Light" panose="020B0502040204020203" pitchFamily="34" charset="-122"/>
                <a:cs typeface="+mn-ea"/>
                <a:sym typeface="+mn-lt"/>
              </a:rPr>
              <a:t>打标方式：</a:t>
            </a:r>
            <a:endParaRPr lang="en-US" altLang="zh-CN" sz="1400" b="1" dirty="0">
              <a:latin typeface="微软雅黑 Light" panose="020F0502020204030204"/>
              <a:ea typeface="微软雅黑 Light" panose="020B0502040204020203" pitchFamily="34" charset="-122"/>
              <a:cs typeface="+mn-ea"/>
              <a:sym typeface="+mn-lt"/>
            </a:endParaRPr>
          </a:p>
          <a:p>
            <a:pPr marR="0" lvl="0" algn="l" defTabSz="914400" rtl="0" eaLnBrk="1" fontAlgn="auto" latinLnBrk="0" hangingPunct="1">
              <a:lnSpc>
                <a:spcPct val="120000"/>
              </a:lnSpc>
              <a:spcBef>
                <a:spcPts val="0"/>
              </a:spcBef>
              <a:spcAft>
                <a:spcPts val="0"/>
              </a:spcAft>
              <a:buClrTx/>
              <a:buSzTx/>
              <a:tabLst/>
              <a:defRPr/>
            </a:pPr>
            <a:r>
              <a:rPr lang="zh-CN" altLang="en-US" sz="1400" b="1" dirty="0">
                <a:latin typeface="微软雅黑 Light" panose="020F0502020204030204"/>
                <a:ea typeface="微软雅黑 Light" panose="020B0502040204020203" pitchFamily="34" charset="-122"/>
                <a:cs typeface="+mn-ea"/>
                <a:sym typeface="+mn-lt"/>
              </a:rPr>
              <a:t>      </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graphicFrame>
        <p:nvGraphicFramePr>
          <p:cNvPr id="8" name="表格 8">
            <a:extLst>
              <a:ext uri="{FF2B5EF4-FFF2-40B4-BE49-F238E27FC236}">
                <a16:creationId xmlns:a16="http://schemas.microsoft.com/office/drawing/2014/main" id="{235176FC-207D-4C4D-AE3C-C4F6409EA509}"/>
              </a:ext>
            </a:extLst>
          </p:cNvPr>
          <p:cNvGraphicFramePr>
            <a:graphicFrameLocks noGrp="1"/>
          </p:cNvGraphicFramePr>
          <p:nvPr/>
        </p:nvGraphicFramePr>
        <p:xfrm>
          <a:off x="452871" y="2743065"/>
          <a:ext cx="4167519" cy="1534160"/>
        </p:xfrm>
        <a:graphic>
          <a:graphicData uri="http://schemas.openxmlformats.org/drawingml/2006/table">
            <a:tbl>
              <a:tblPr firstRow="1" bandRow="1">
                <a:tableStyleId>{2D5ABB26-0587-4C30-8999-92F81FD0307C}</a:tableStyleId>
              </a:tblPr>
              <a:tblGrid>
                <a:gridCol w="942377">
                  <a:extLst>
                    <a:ext uri="{9D8B030D-6E8A-4147-A177-3AD203B41FA5}">
                      <a16:colId xmlns:a16="http://schemas.microsoft.com/office/drawing/2014/main" val="3035467016"/>
                    </a:ext>
                  </a:extLst>
                </a:gridCol>
                <a:gridCol w="3225142">
                  <a:extLst>
                    <a:ext uri="{9D8B030D-6E8A-4147-A177-3AD203B41FA5}">
                      <a16:colId xmlns:a16="http://schemas.microsoft.com/office/drawing/2014/main" val="1049337365"/>
                    </a:ext>
                  </a:extLst>
                </a:gridCol>
              </a:tblGrid>
              <a:tr h="370840">
                <a:tc>
                  <a:txBody>
                    <a:bodyPr/>
                    <a:lstStyle/>
                    <a:p>
                      <a:r>
                        <a:rPr lang="zh-CN" altLang="en-US" sz="1000" dirty="0"/>
                        <a:t>打标方式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a:t>描述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1403516"/>
                  </a:ext>
                </a:extLst>
              </a:tr>
              <a:tr h="370840">
                <a:tc>
                  <a:txBody>
                    <a:bodyPr/>
                    <a:lstStyle/>
                    <a:p>
                      <a:r>
                        <a:rPr lang="zh-CN" altLang="en-US" sz="1000" dirty="0"/>
                        <a:t>直接打标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a:t>选中标签值，直接将数据行打标为配置的标签值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1784463"/>
                  </a:ext>
                </a:extLst>
              </a:tr>
              <a:tr h="370840">
                <a:tc>
                  <a:txBody>
                    <a:bodyPr/>
                    <a:lstStyle/>
                    <a:p>
                      <a:r>
                        <a:rPr lang="zh-CN" altLang="en-US" sz="1000" dirty="0"/>
                        <a:t>字段规则打标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a:t>根据配置的字段规则，按照从上到下的顺序进行打标，按照规则已经打标的数据则不在重复打标。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4766576"/>
                  </a:ext>
                </a:extLst>
              </a:tr>
              <a:tr h="370840">
                <a:tc>
                  <a:txBody>
                    <a:bodyPr/>
                    <a:lstStyle/>
                    <a:p>
                      <a:r>
                        <a:rPr lang="zh-CN" altLang="en-US" sz="1000" dirty="0"/>
                        <a:t>自定义规则打标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a:t>配置一定的</a:t>
                      </a:r>
                      <a:r>
                        <a:rPr lang="en-US" altLang="zh-CN" sz="1000" dirty="0"/>
                        <a:t>SQL</a:t>
                      </a:r>
                      <a:r>
                        <a:rPr lang="zh-CN" altLang="en-US" sz="1000" dirty="0"/>
                        <a:t>进行高阶方式的打标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997599"/>
                  </a:ext>
                </a:extLst>
              </a:tr>
            </a:tbl>
          </a:graphicData>
        </a:graphic>
      </p:graphicFrame>
      <p:sp>
        <p:nvSpPr>
          <p:cNvPr id="10" name="íślíḋè-文本框 369">
            <a:extLst>
              <a:ext uri="{FF2B5EF4-FFF2-40B4-BE49-F238E27FC236}">
                <a16:creationId xmlns:a16="http://schemas.microsoft.com/office/drawing/2014/main" id="{535D261D-9669-D04A-8A7B-6457FEA322FF}"/>
              </a:ext>
            </a:extLst>
          </p:cNvPr>
          <p:cNvSpPr txBox="1"/>
          <p:nvPr/>
        </p:nvSpPr>
        <p:spPr>
          <a:xfrm>
            <a:off x="274702" y="4277225"/>
            <a:ext cx="4086571" cy="535579"/>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lang="en-US" altLang="zh-CN" sz="1400" b="1" dirty="0">
                <a:latin typeface="微软雅黑 Light" panose="020F0502020204030204"/>
                <a:ea typeface="微软雅黑 Light" panose="020B0502040204020203" pitchFamily="34" charset="-122"/>
                <a:cs typeface="+mn-ea"/>
                <a:sym typeface="+mn-lt"/>
              </a:rPr>
              <a:t>2.</a:t>
            </a:r>
            <a:r>
              <a:rPr lang="zh-CN" altLang="en-US" sz="1400" b="1" dirty="0">
                <a:latin typeface="微软雅黑 Light" panose="020F0502020204030204"/>
                <a:ea typeface="微软雅黑 Light" panose="020B0502040204020203" pitchFamily="34" charset="-122"/>
                <a:cs typeface="+mn-ea"/>
                <a:sym typeface="+mn-lt"/>
              </a:rPr>
              <a:t>映射规则：</a:t>
            </a:r>
            <a:endParaRPr lang="en-US" altLang="zh-CN" sz="1400" b="1" dirty="0">
              <a:latin typeface="微软雅黑 Light" panose="020F0502020204030204"/>
              <a:ea typeface="微软雅黑 Light" panose="020B0502040204020203" pitchFamily="34" charset="-122"/>
              <a:cs typeface="+mn-ea"/>
              <a:sym typeface="+mn-lt"/>
            </a:endParaRPr>
          </a:p>
          <a:p>
            <a:pPr marR="0" lvl="0" algn="l" defTabSz="914400" rtl="0" eaLnBrk="1" fontAlgn="auto" latinLnBrk="0" hangingPunct="1">
              <a:lnSpc>
                <a:spcPct val="120000"/>
              </a:lnSpc>
              <a:spcBef>
                <a:spcPts val="0"/>
              </a:spcBef>
              <a:spcAft>
                <a:spcPts val="0"/>
              </a:spcAft>
              <a:buClrTx/>
              <a:buSzTx/>
              <a:tabLst/>
              <a:defRPr/>
            </a:pPr>
            <a:r>
              <a:rPr lang="zh-CN" altLang="en-US" sz="1400" b="1" dirty="0">
                <a:latin typeface="微软雅黑 Light" panose="020F0502020204030204"/>
                <a:ea typeface="微软雅黑 Light" panose="020B0502040204020203" pitchFamily="34" charset="-122"/>
                <a:cs typeface="+mn-ea"/>
                <a:sym typeface="+mn-lt"/>
              </a:rPr>
              <a:t>      </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可以按照所需配置相应的规则；</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rPr>
              <a:t>系统将根据配置的规则映射通过数据调度自动实现计算打标。</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sp>
        <p:nvSpPr>
          <p:cNvPr id="11" name="文本框 10">
            <a:extLst>
              <a:ext uri="{FF2B5EF4-FFF2-40B4-BE49-F238E27FC236}">
                <a16:creationId xmlns:a16="http://schemas.microsoft.com/office/drawing/2014/main" id="{494F22C6-74F7-E546-9EFF-FD4870FAF036}"/>
              </a:ext>
            </a:extLst>
          </p:cNvPr>
          <p:cNvSpPr txBox="1"/>
          <p:nvPr/>
        </p:nvSpPr>
        <p:spPr>
          <a:xfrm>
            <a:off x="4726978" y="1718055"/>
            <a:ext cx="1010533" cy="4339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000" b="1" dirty="0">
                <a:gradFill>
                  <a:gsLst>
                    <a:gs pos="2917">
                      <a:schemeClr val="tx1"/>
                    </a:gs>
                    <a:gs pos="30000">
                      <a:schemeClr val="tx1"/>
                    </a:gs>
                  </a:gsLst>
                  <a:lin ang="5400000" scaled="0"/>
                </a:gradFill>
              </a:rPr>
              <a:t>标签值映射</a:t>
            </a:r>
          </a:p>
        </p:txBody>
      </p:sp>
    </p:spTree>
    <p:extLst>
      <p:ext uri="{BB962C8B-B14F-4D97-AF65-F5344CB8AC3E}">
        <p14:creationId xmlns:p14="http://schemas.microsoft.com/office/powerpoint/2010/main" val="90871538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7A75C4-E01C-1E4B-AE72-6BEF2EA9AEA8}"/>
              </a:ext>
            </a:extLst>
          </p:cNvPr>
          <p:cNvSpPr>
            <a:spLocks noGrp="1"/>
          </p:cNvSpPr>
          <p:nvPr>
            <p:ph type="title"/>
          </p:nvPr>
        </p:nvSpPr>
        <p:spPr/>
        <p:txBody>
          <a:bodyPr/>
          <a:lstStyle/>
          <a:p>
            <a:pPr algn="l"/>
            <a:r>
              <a:rPr kumimoji="1" lang="zh-CN" altLang="en-US" dirty="0"/>
              <a:t>数据标签</a:t>
            </a:r>
            <a:r>
              <a:rPr kumimoji="1" lang="en-US" altLang="zh-CN" dirty="0"/>
              <a:t>-</a:t>
            </a:r>
            <a:r>
              <a:rPr kumimoji="1" lang="zh-CN" altLang="en-US" dirty="0"/>
              <a:t>为应用数据源表配置标签值覆盖范围</a:t>
            </a:r>
          </a:p>
        </p:txBody>
      </p:sp>
      <p:pic>
        <p:nvPicPr>
          <p:cNvPr id="3" name="图片 2">
            <a:extLst>
              <a:ext uri="{FF2B5EF4-FFF2-40B4-BE49-F238E27FC236}">
                <a16:creationId xmlns:a16="http://schemas.microsoft.com/office/drawing/2014/main" id="{0192C1B0-CEA9-6E49-999A-9AFDB7D70EDE}"/>
              </a:ext>
            </a:extLst>
          </p:cNvPr>
          <p:cNvPicPr>
            <a:picLocks noChangeAspect="1"/>
          </p:cNvPicPr>
          <p:nvPr/>
        </p:nvPicPr>
        <p:blipFill>
          <a:blip r:embed="rId2"/>
          <a:stretch>
            <a:fillRect/>
          </a:stretch>
        </p:blipFill>
        <p:spPr>
          <a:xfrm>
            <a:off x="4885343" y="2125663"/>
            <a:ext cx="7239716" cy="3008976"/>
          </a:xfrm>
          <a:prstGeom prst="rect">
            <a:avLst/>
          </a:prstGeom>
          <a:ln>
            <a:noFill/>
          </a:ln>
          <a:effectLst>
            <a:outerShdw blurRad="190500" algn="tl" rotWithShape="0">
              <a:srgbClr val="000000">
                <a:alpha val="70000"/>
              </a:srgbClr>
            </a:outerShdw>
          </a:effectLst>
        </p:spPr>
      </p:pic>
      <p:sp>
        <p:nvSpPr>
          <p:cNvPr id="4" name="文本框 3">
            <a:extLst>
              <a:ext uri="{FF2B5EF4-FFF2-40B4-BE49-F238E27FC236}">
                <a16:creationId xmlns:a16="http://schemas.microsoft.com/office/drawing/2014/main" id="{AD2A2712-9419-B249-B952-4ECA174C6D91}"/>
              </a:ext>
            </a:extLst>
          </p:cNvPr>
          <p:cNvSpPr txBox="1"/>
          <p:nvPr/>
        </p:nvSpPr>
        <p:spPr>
          <a:xfrm>
            <a:off x="258668" y="1718055"/>
            <a:ext cx="4167519" cy="1015663"/>
          </a:xfrm>
          <a:prstGeom prst="rect">
            <a:avLst/>
          </a:prstGeom>
          <a:noFill/>
        </p:spPr>
        <p:txBody>
          <a:bodyPr wrap="square" rtlCol="0">
            <a:spAutoFit/>
            <a:scene3d>
              <a:camera prst="orthographicFront"/>
              <a:lightRig rig="threePt" dir="t"/>
            </a:scene3d>
            <a:sp3d contourW="12700"/>
          </a:bodyPr>
          <a:lstStyle>
            <a:defPPr>
              <a:defRPr lang="en-US"/>
            </a:defPPr>
            <a:lvl1pPr defTabSz="914378">
              <a:defRPr sz="2000" spc="200">
                <a:solidFill>
                  <a:schemeClr val="accent1">
                    <a:lumMod val="75000"/>
                    <a:lumOff val="25000"/>
                  </a:schemeClr>
                </a:solidFill>
                <a:latin typeface="微软雅黑" panose="020B0503020204020204" pitchFamily="34" charset="-122"/>
                <a:ea typeface="微软雅黑" panose="020B0503020204020204" pitchFamily="34" charset="-122"/>
                <a:cs typeface="+mn-ea"/>
              </a:defRPr>
            </a:lvl1pPr>
          </a:lstStyle>
          <a:p>
            <a:r>
              <a:rPr lang="zh-CN" altLang="en-US" dirty="0">
                <a:sym typeface="+mn-lt"/>
              </a:rPr>
              <a:t>标签值覆盖范围：</a:t>
            </a:r>
            <a:endParaRPr lang="en-US" altLang="zh-CN" dirty="0">
              <a:sym typeface="+mn-lt"/>
            </a:endParaRPr>
          </a:p>
          <a:p>
            <a:endParaRPr lang="en-US" altLang="zh-CN" dirty="0">
              <a:sym typeface="+mn-lt"/>
            </a:endParaRPr>
          </a:p>
          <a:p>
            <a:r>
              <a:rPr lang="zh-CN" altLang="en-US" sz="1000" dirty="0">
                <a:solidFill>
                  <a:schemeClr val="tx1"/>
                </a:solidFill>
                <a:sym typeface="+mn-lt"/>
              </a:rPr>
              <a:t>覆盖范围能够更加精确的划定需要分析的数据范围，从而使分析更有业务含义</a:t>
            </a:r>
          </a:p>
        </p:txBody>
      </p:sp>
      <p:sp>
        <p:nvSpPr>
          <p:cNvPr id="5" name="íślíḋè-文本框 369">
            <a:extLst>
              <a:ext uri="{FF2B5EF4-FFF2-40B4-BE49-F238E27FC236}">
                <a16:creationId xmlns:a16="http://schemas.microsoft.com/office/drawing/2014/main" id="{ED4B74E2-E26F-CC43-8C7B-BB242956C7A0}"/>
              </a:ext>
            </a:extLst>
          </p:cNvPr>
          <p:cNvSpPr txBox="1"/>
          <p:nvPr/>
        </p:nvSpPr>
        <p:spPr>
          <a:xfrm>
            <a:off x="357222" y="3196455"/>
            <a:ext cx="4086571" cy="376130"/>
          </a:xfrm>
          <a:prstGeom prst="rect">
            <a:avLst/>
          </a:prstGeom>
          <a:noFill/>
        </p:spPr>
        <p:txBody>
          <a:bodyPr wrap="square" lIns="0" tIns="0" rIns="0" bIns="0">
            <a:noAutofit/>
          </a:bodyPr>
          <a:lstStyle/>
          <a:p>
            <a:pPr marR="0" lvl="0" algn="l" defTabSz="914400" rtl="0" eaLnBrk="1" fontAlgn="auto" latinLnBrk="0" hangingPunct="1">
              <a:lnSpc>
                <a:spcPct val="120000"/>
              </a:lnSpc>
              <a:spcBef>
                <a:spcPts val="0"/>
              </a:spcBef>
              <a:spcAft>
                <a:spcPts val="0"/>
              </a:spcAft>
              <a:buClrTx/>
              <a:buSzTx/>
              <a:tabLst/>
              <a:defRPr/>
            </a:pPr>
            <a:r>
              <a:rPr lang="zh-CN" altLang="en-US" sz="1400" b="1" dirty="0">
                <a:latin typeface="微软雅黑 Light" panose="020F0502020204030204"/>
                <a:ea typeface="微软雅黑 Light" panose="020B0502040204020203" pitchFamily="34" charset="-122"/>
                <a:cs typeface="+mn-ea"/>
                <a:sym typeface="+mn-lt"/>
              </a:rPr>
              <a:t>覆盖范围：</a:t>
            </a:r>
            <a:endParaRPr lang="en-US" altLang="zh-CN" sz="1400" b="1" dirty="0">
              <a:latin typeface="微软雅黑 Light" panose="020F0502020204030204"/>
              <a:ea typeface="微软雅黑 Light" panose="020B0502040204020203" pitchFamily="34" charset="-122"/>
              <a:cs typeface="+mn-ea"/>
              <a:sym typeface="+mn-lt"/>
            </a:endParaRPr>
          </a:p>
          <a:p>
            <a:pPr marR="0" lvl="0" algn="l" defTabSz="914400" rtl="0" eaLnBrk="1" fontAlgn="auto" latinLnBrk="0" hangingPunct="1">
              <a:lnSpc>
                <a:spcPct val="120000"/>
              </a:lnSpc>
              <a:spcBef>
                <a:spcPts val="0"/>
              </a:spcBef>
              <a:spcAft>
                <a:spcPts val="0"/>
              </a:spcAft>
              <a:buClrTx/>
              <a:buSzTx/>
              <a:tabLst/>
              <a:defRPr/>
            </a:pPr>
            <a:r>
              <a:rPr lang="zh-CN" altLang="en-US" sz="1400" b="1" dirty="0">
                <a:latin typeface="微软雅黑 Light" panose="020F0502020204030204"/>
                <a:ea typeface="微软雅黑 Light" panose="020B0502040204020203" pitchFamily="34" charset="-122"/>
                <a:cs typeface="+mn-ea"/>
                <a:sym typeface="+mn-lt"/>
              </a:rPr>
              <a:t>   </a:t>
            </a: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a:ln>
                <a:noFill/>
              </a:ln>
              <a:effectLst/>
              <a:uLnTx/>
              <a:uFillTx/>
              <a:latin typeface="微软雅黑 Light" panose="020F0502020204030204"/>
              <a:ea typeface="微软雅黑 Light" panose="020B0502040204020203" pitchFamily="34" charset="-122"/>
              <a:cs typeface="+mn-ea"/>
              <a:sym typeface="+mn-lt"/>
            </a:endParaRPr>
          </a:p>
        </p:txBody>
      </p:sp>
      <p:graphicFrame>
        <p:nvGraphicFramePr>
          <p:cNvPr id="6" name="表格 8">
            <a:extLst>
              <a:ext uri="{FF2B5EF4-FFF2-40B4-BE49-F238E27FC236}">
                <a16:creationId xmlns:a16="http://schemas.microsoft.com/office/drawing/2014/main" id="{2A72B89C-8DB3-444A-8E03-A501F8594759}"/>
              </a:ext>
            </a:extLst>
          </p:cNvPr>
          <p:cNvGraphicFramePr>
            <a:graphicFrameLocks noGrp="1"/>
          </p:cNvGraphicFramePr>
          <p:nvPr/>
        </p:nvGraphicFramePr>
        <p:xfrm>
          <a:off x="357222" y="3592473"/>
          <a:ext cx="4048101" cy="1508760"/>
        </p:xfrm>
        <a:graphic>
          <a:graphicData uri="http://schemas.openxmlformats.org/drawingml/2006/table">
            <a:tbl>
              <a:tblPr firstRow="1" bandRow="1">
                <a:tableStyleId>{2D5ABB26-0587-4C30-8999-92F81FD0307C}</a:tableStyleId>
              </a:tblPr>
              <a:tblGrid>
                <a:gridCol w="1123798">
                  <a:extLst>
                    <a:ext uri="{9D8B030D-6E8A-4147-A177-3AD203B41FA5}">
                      <a16:colId xmlns:a16="http://schemas.microsoft.com/office/drawing/2014/main" val="3035467016"/>
                    </a:ext>
                  </a:extLst>
                </a:gridCol>
                <a:gridCol w="2924303">
                  <a:extLst>
                    <a:ext uri="{9D8B030D-6E8A-4147-A177-3AD203B41FA5}">
                      <a16:colId xmlns:a16="http://schemas.microsoft.com/office/drawing/2014/main" val="1049337365"/>
                    </a:ext>
                  </a:extLst>
                </a:gridCol>
              </a:tblGrid>
              <a:tr h="370840">
                <a:tc>
                  <a:txBody>
                    <a:bodyPr/>
                    <a:lstStyle/>
                    <a:p>
                      <a:r>
                        <a:rPr lang="zh-CN" altLang="en-US" sz="1000" dirty="0"/>
                        <a:t>覆盖范围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a:t>描述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11403516"/>
                  </a:ext>
                </a:extLst>
              </a:tr>
              <a:tr h="370840">
                <a:tc>
                  <a:txBody>
                    <a:bodyPr/>
                    <a:lstStyle/>
                    <a:p>
                      <a:r>
                        <a:rPr lang="zh-CN" altLang="en-US" sz="1000" dirty="0"/>
                        <a:t>全量覆盖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a:t>数据表中所有行数据都将按照规则进行打标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1784463"/>
                  </a:ext>
                </a:extLst>
              </a:tr>
              <a:tr h="370840">
                <a:tc>
                  <a:txBody>
                    <a:bodyPr/>
                    <a:lstStyle/>
                    <a:p>
                      <a:r>
                        <a:rPr lang="zh-CN" altLang="en-US" sz="1000" dirty="0"/>
                        <a:t>字段规则覆盖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a:t>按照字段值，或者某一个字段的聚合值进行筛选打标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74766576"/>
                  </a:ext>
                </a:extLst>
              </a:tr>
              <a:tr h="370840">
                <a:tc>
                  <a:txBody>
                    <a:bodyPr/>
                    <a:lstStyle/>
                    <a:p>
                      <a:r>
                        <a:rPr lang="zh-CN" altLang="en-US" sz="1000" dirty="0"/>
                        <a:t>自定义规则覆盖</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a:t>配置一定的</a:t>
                      </a:r>
                      <a:r>
                        <a:rPr lang="en-US" altLang="zh-CN" sz="1000" dirty="0"/>
                        <a:t>SQL</a:t>
                      </a:r>
                      <a:r>
                        <a:rPr lang="zh-CN" altLang="en-US" sz="1000" dirty="0"/>
                        <a:t>进行高阶方式筛选打标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59997599"/>
                  </a:ext>
                </a:extLst>
              </a:tr>
            </a:tbl>
          </a:graphicData>
        </a:graphic>
      </p:graphicFrame>
      <p:sp>
        <p:nvSpPr>
          <p:cNvPr id="8" name="文本框 7">
            <a:extLst>
              <a:ext uri="{FF2B5EF4-FFF2-40B4-BE49-F238E27FC236}">
                <a16:creationId xmlns:a16="http://schemas.microsoft.com/office/drawing/2014/main" id="{206703B6-C1ED-6442-877E-F2B3020768E8}"/>
              </a:ext>
            </a:extLst>
          </p:cNvPr>
          <p:cNvSpPr txBox="1"/>
          <p:nvPr/>
        </p:nvSpPr>
        <p:spPr>
          <a:xfrm>
            <a:off x="4726978" y="1718055"/>
            <a:ext cx="1010533" cy="433965"/>
          </a:xfrm>
          <a:prstGeom prst="rect">
            <a:avLst/>
          </a:prstGeom>
          <a:noFill/>
        </p:spPr>
        <p:txBody>
          <a:bodyPr wrap="none" lIns="182880" tIns="146304" rIns="182880" bIns="146304" rtlCol="0">
            <a:spAutoFit/>
          </a:bodyPr>
          <a:lstStyle/>
          <a:p>
            <a:pPr>
              <a:lnSpc>
                <a:spcPct val="90000"/>
              </a:lnSpc>
              <a:spcAft>
                <a:spcPts val="600"/>
              </a:spcAft>
            </a:pPr>
            <a:r>
              <a:rPr kumimoji="1" lang="zh-CN" altLang="en-US" sz="1000" b="1" dirty="0">
                <a:gradFill>
                  <a:gsLst>
                    <a:gs pos="2917">
                      <a:schemeClr val="tx1"/>
                    </a:gs>
                    <a:gs pos="30000">
                      <a:schemeClr val="tx1"/>
                    </a:gs>
                  </a:gsLst>
                  <a:lin ang="5400000" scaled="0"/>
                </a:gradFill>
              </a:rPr>
              <a:t>标签值覆盖</a:t>
            </a:r>
          </a:p>
        </p:txBody>
      </p:sp>
    </p:spTree>
    <p:extLst>
      <p:ext uri="{BB962C8B-B14F-4D97-AF65-F5344CB8AC3E}">
        <p14:creationId xmlns:p14="http://schemas.microsoft.com/office/powerpoint/2010/main" val="37445618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776D9B4-F45D-7295-3700-7EC763B49E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0819" y="1951816"/>
            <a:ext cx="5553381" cy="3797687"/>
          </a:xfrm>
          <a:prstGeom prst="rect">
            <a:avLst/>
          </a:prstGeom>
        </p:spPr>
      </p:pic>
      <p:sp>
        <p:nvSpPr>
          <p:cNvPr id="4" name="灯片编号占位符 1">
            <a:extLst>
              <a:ext uri="{FF2B5EF4-FFF2-40B4-BE49-F238E27FC236}">
                <a16:creationId xmlns:a16="http://schemas.microsoft.com/office/drawing/2014/main" id="{2FB0C8D1-BD30-D1EA-71BC-57D5431250E0}"/>
              </a:ext>
            </a:extLst>
          </p:cNvPr>
          <p:cNvSpPr txBox="1">
            <a:spLocks/>
          </p:cNvSpPr>
          <p:nvPr/>
        </p:nvSpPr>
        <p:spPr>
          <a:xfrm>
            <a:off x="11731337" y="6485424"/>
            <a:ext cx="460663" cy="365125"/>
          </a:xfrm>
          <a:prstGeom prst="rect">
            <a:avLst/>
          </a:prstGeom>
        </p:spPr>
        <p:txBody>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r" defTabSz="914400">
              <a:defRPr/>
            </a:pPr>
            <a:fld id="{8E5AB401-1728-4F42-B94D-D80BBC5D1E6A}" type="slidenum">
              <a:rPr lang="zh-CN" altLang="en-US" sz="1200" smtClean="0">
                <a:solidFill>
                  <a:prstClr val="black">
                    <a:lumMod val="75000"/>
                    <a:lumOff val="25000"/>
                  </a:prstClr>
                </a:solidFill>
                <a:latin typeface="微软雅黑" panose="020B0503020204020204" pitchFamily="34" charset="-122"/>
                <a:ea typeface="微软雅黑" panose="020B0503020204020204" pitchFamily="34" charset="-122"/>
              </a:rPr>
              <a:pPr algn="r" defTabSz="914400">
                <a:defRPr/>
              </a:pPr>
              <a:t>76</a:t>
            </a:fld>
            <a:endParaRPr lang="zh-CN" altLang="en-US" sz="12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5" name="标题 2">
            <a:extLst>
              <a:ext uri="{FF2B5EF4-FFF2-40B4-BE49-F238E27FC236}">
                <a16:creationId xmlns:a16="http://schemas.microsoft.com/office/drawing/2014/main" id="{EB84E232-80FC-FC5F-DCC4-4C8D04A1712C}"/>
              </a:ext>
            </a:extLst>
          </p:cNvPr>
          <p:cNvSpPr txBox="1">
            <a:spLocks/>
          </p:cNvSpPr>
          <p:nvPr/>
        </p:nvSpPr>
        <p:spPr>
          <a:xfrm>
            <a:off x="457200" y="210125"/>
            <a:ext cx="8614065" cy="588075"/>
          </a:xfrm>
          <a:prstGeom prst="rect">
            <a:avLst/>
          </a:prstGeom>
        </p:spPr>
        <p:txBody>
          <a:bodyPr vert="horz" wrap="square" lIns="91430" tIns="45718" rIns="91430" bIns="45718" rtlCol="0" anchor="ctr">
            <a:normAutofit/>
          </a:bodyPr>
          <a:lstStyle>
            <a:lvl1pPr algn="ctr" defTabSz="932742" rtl="0" eaLnBrk="1" latinLnBrk="0" hangingPunct="1">
              <a:lnSpc>
                <a:spcPct val="90000"/>
              </a:lnSpc>
              <a:spcBef>
                <a:spcPct val="0"/>
              </a:spcBef>
              <a:buNone/>
              <a:defRPr lang="en-US" sz="2448" b="0" kern="1200" cap="none" spc="-102" baseline="0">
                <a:ln w="3175">
                  <a:noFill/>
                </a:ln>
                <a:solidFill>
                  <a:srgbClr val="FF0000"/>
                </a:solidFill>
                <a:effectLst/>
                <a:latin typeface="+mj-lt"/>
                <a:ea typeface="+mn-ea"/>
                <a:cs typeface="Segoe UI" pitchFamily="34" charset="0"/>
              </a:defRPr>
            </a:lvl1pPr>
          </a:lstStyle>
          <a:p>
            <a:pPr algn="l"/>
            <a:r>
              <a:rPr lang="zh-CN" altLang="en-US" dirty="0">
                <a:latin typeface="+mn-ea"/>
              </a:rPr>
              <a:t>功能结构</a:t>
            </a:r>
          </a:p>
        </p:txBody>
      </p:sp>
      <p:sp>
        <p:nvSpPr>
          <p:cNvPr id="6" name="矩形 5">
            <a:extLst>
              <a:ext uri="{FF2B5EF4-FFF2-40B4-BE49-F238E27FC236}">
                <a16:creationId xmlns:a16="http://schemas.microsoft.com/office/drawing/2014/main" id="{E26B12AB-7E33-46DE-B10C-62961C5A4B6D}"/>
              </a:ext>
            </a:extLst>
          </p:cNvPr>
          <p:cNvSpPr/>
          <p:nvPr/>
        </p:nvSpPr>
        <p:spPr>
          <a:xfrm>
            <a:off x="9385035" y="0"/>
            <a:ext cx="1497023" cy="362792"/>
          </a:xfrm>
          <a:prstGeom prst="rect">
            <a:avLst/>
          </a:prstGeom>
        </p:spPr>
        <p:txBody>
          <a:bodyPr wrap="square">
            <a:spAutoFit/>
            <a:scene3d>
              <a:camera prst="orthographicFront"/>
              <a:lightRig rig="threePt" dir="t"/>
            </a:scene3d>
            <a:sp3d contourW="12700"/>
          </a:bodyPr>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white"/>
                </a:solidFill>
                <a:effectLst/>
                <a:uLnTx/>
                <a:uFillTx/>
                <a:latin typeface="+mn-ea"/>
                <a:cs typeface="+mn-cs"/>
              </a:rPr>
              <a:t> </a:t>
            </a:r>
          </a:p>
        </p:txBody>
      </p:sp>
      <p:grpSp>
        <p:nvGrpSpPr>
          <p:cNvPr id="7" name="组合 6">
            <a:extLst>
              <a:ext uri="{FF2B5EF4-FFF2-40B4-BE49-F238E27FC236}">
                <a16:creationId xmlns:a16="http://schemas.microsoft.com/office/drawing/2014/main" id="{BFE7F1A9-E710-FAB7-B901-7E126F283FE1}"/>
              </a:ext>
            </a:extLst>
          </p:cNvPr>
          <p:cNvGrpSpPr/>
          <p:nvPr/>
        </p:nvGrpSpPr>
        <p:grpSpPr>
          <a:xfrm>
            <a:off x="5349296" y="1864993"/>
            <a:ext cx="6035040" cy="652145"/>
            <a:chOff x="8497" y="8158"/>
            <a:chExt cx="9504" cy="1027"/>
          </a:xfrm>
          <a:solidFill>
            <a:schemeClr val="accent2"/>
          </a:solidFill>
        </p:grpSpPr>
        <p:sp>
          <p:nvSpPr>
            <p:cNvPr id="8" name="Rectangle 16">
              <a:extLst>
                <a:ext uri="{FF2B5EF4-FFF2-40B4-BE49-F238E27FC236}">
                  <a16:creationId xmlns:a16="http://schemas.microsoft.com/office/drawing/2014/main" id="{3899FA84-D9CE-7595-8CB9-861541E0C84D}"/>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r>
                <a:rPr lang="zh-CN" altLang="en-US" sz="2400" b="1" dirty="0">
                  <a:solidFill>
                    <a:schemeClr val="bg1"/>
                  </a:solidFill>
                </a:rPr>
                <a:t>数据消费</a:t>
              </a:r>
            </a:p>
          </p:txBody>
        </p:sp>
        <p:sp>
          <p:nvSpPr>
            <p:cNvPr id="9" name="Rectangle 17">
              <a:extLst>
                <a:ext uri="{FF2B5EF4-FFF2-40B4-BE49-F238E27FC236}">
                  <a16:creationId xmlns:a16="http://schemas.microsoft.com/office/drawing/2014/main" id="{9E0057E8-D6B6-328B-2C72-E6F4498D20B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二</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0" name="组合 9">
            <a:extLst>
              <a:ext uri="{FF2B5EF4-FFF2-40B4-BE49-F238E27FC236}">
                <a16:creationId xmlns:a16="http://schemas.microsoft.com/office/drawing/2014/main" id="{F1FBBD5F-D150-BF10-ECD6-3E81FE8DCA67}"/>
              </a:ext>
            </a:extLst>
          </p:cNvPr>
          <p:cNvGrpSpPr/>
          <p:nvPr/>
        </p:nvGrpSpPr>
        <p:grpSpPr>
          <a:xfrm>
            <a:off x="5349296" y="2701094"/>
            <a:ext cx="6035040" cy="652145"/>
            <a:chOff x="8497" y="8158"/>
            <a:chExt cx="9504" cy="1027"/>
          </a:xfrm>
          <a:solidFill>
            <a:schemeClr val="accent2"/>
          </a:solidFill>
        </p:grpSpPr>
        <p:sp>
          <p:nvSpPr>
            <p:cNvPr id="11" name="Rectangle 16">
              <a:extLst>
                <a:ext uri="{FF2B5EF4-FFF2-40B4-BE49-F238E27FC236}">
                  <a16:creationId xmlns:a16="http://schemas.microsoft.com/office/drawing/2014/main" id="{06BD53C1-A0F8-D519-B529-5197F917C216}"/>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数据门户</a:t>
              </a:r>
            </a:p>
          </p:txBody>
        </p:sp>
        <p:sp>
          <p:nvSpPr>
            <p:cNvPr id="12" name="Rectangle 17">
              <a:extLst>
                <a:ext uri="{FF2B5EF4-FFF2-40B4-BE49-F238E27FC236}">
                  <a16:creationId xmlns:a16="http://schemas.microsoft.com/office/drawing/2014/main" id="{854184BC-5BEE-BFB1-D4C7-D531286BC42F}"/>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三</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13" name="组合 12">
            <a:extLst>
              <a:ext uri="{FF2B5EF4-FFF2-40B4-BE49-F238E27FC236}">
                <a16:creationId xmlns:a16="http://schemas.microsoft.com/office/drawing/2014/main" id="{2840F475-4980-59E2-EFF1-FA364061F32A}"/>
              </a:ext>
            </a:extLst>
          </p:cNvPr>
          <p:cNvGrpSpPr/>
          <p:nvPr/>
        </p:nvGrpSpPr>
        <p:grpSpPr>
          <a:xfrm>
            <a:off x="5349296" y="1022146"/>
            <a:ext cx="6035040" cy="652145"/>
            <a:chOff x="8497" y="8158"/>
            <a:chExt cx="9504" cy="1027"/>
          </a:xfrm>
          <a:solidFill>
            <a:schemeClr val="accent2"/>
          </a:solidFill>
        </p:grpSpPr>
        <p:sp>
          <p:nvSpPr>
            <p:cNvPr id="14" name="Rectangle 16">
              <a:extLst>
                <a:ext uri="{FF2B5EF4-FFF2-40B4-BE49-F238E27FC236}">
                  <a16:creationId xmlns:a16="http://schemas.microsoft.com/office/drawing/2014/main" id="{071A7C32-E863-6993-DAB5-6BF6A397661B}"/>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数据工厂</a:t>
              </a:r>
            </a:p>
          </p:txBody>
        </p:sp>
        <p:sp>
          <p:nvSpPr>
            <p:cNvPr id="15" name="Rectangle 17">
              <a:extLst>
                <a:ext uri="{FF2B5EF4-FFF2-40B4-BE49-F238E27FC236}">
                  <a16:creationId xmlns:a16="http://schemas.microsoft.com/office/drawing/2014/main" id="{637DABA9-FD01-5FEA-D66C-011A477546E5}"/>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一</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
        <p:nvSpPr>
          <p:cNvPr id="16" name="object 3">
            <a:extLst>
              <a:ext uri="{FF2B5EF4-FFF2-40B4-BE49-F238E27FC236}">
                <a16:creationId xmlns:a16="http://schemas.microsoft.com/office/drawing/2014/main" id="{D678EB26-934E-5CD4-1A51-7125BAF9ADD5}"/>
              </a:ext>
            </a:extLst>
          </p:cNvPr>
          <p:cNvSpPr/>
          <p:nvPr/>
        </p:nvSpPr>
        <p:spPr>
          <a:xfrm>
            <a:off x="519534" y="3341909"/>
            <a:ext cx="4287416" cy="1017500"/>
          </a:xfrm>
          <a:custGeom>
            <a:avLst/>
            <a:gdLst/>
            <a:ahLst/>
            <a:cxnLst/>
            <a:rect l="l" t="t" r="r" b="b"/>
            <a:pathLst>
              <a:path w="3066415" h="9906000">
                <a:moveTo>
                  <a:pt x="0" y="9905994"/>
                </a:moveTo>
                <a:lnTo>
                  <a:pt x="3066288" y="9905994"/>
                </a:lnTo>
                <a:lnTo>
                  <a:pt x="3066288" y="0"/>
                </a:lnTo>
                <a:lnTo>
                  <a:pt x="0" y="0"/>
                </a:lnTo>
                <a:lnTo>
                  <a:pt x="0" y="9905994"/>
                </a:lnTo>
                <a:close/>
              </a:path>
            </a:pathLst>
          </a:custGeom>
          <a:solidFill>
            <a:schemeClr val="accent3">
              <a:alpha val="74116"/>
            </a:schemeClr>
          </a:solidFill>
        </p:spPr>
        <p:txBody>
          <a:bodyPr wrap="square" lIns="0" tIns="0" rIns="0" bIns="0" rtlCol="0" anchor="ctr"/>
          <a:ls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800" dirty="0">
                <a:solidFill>
                  <a:schemeClr val="bg1"/>
                </a:solidFill>
                <a:latin typeface="+mn-ea"/>
              </a:rPr>
              <a:t>FIDATA</a:t>
            </a:r>
            <a:r>
              <a:rPr lang="zh-CN" altLang="en-US" sz="2800" dirty="0">
                <a:solidFill>
                  <a:schemeClr val="bg1"/>
                </a:solidFill>
                <a:latin typeface="+mn-ea"/>
              </a:rPr>
              <a:t>基础平台</a:t>
            </a:r>
            <a:endParaRPr sz="2800" dirty="0">
              <a:solidFill>
                <a:schemeClr val="bg1"/>
              </a:solidFill>
              <a:latin typeface="+mn-ea"/>
            </a:endParaRPr>
          </a:p>
        </p:txBody>
      </p:sp>
      <p:grpSp>
        <p:nvGrpSpPr>
          <p:cNvPr id="17" name="组合 16">
            <a:extLst>
              <a:ext uri="{FF2B5EF4-FFF2-40B4-BE49-F238E27FC236}">
                <a16:creationId xmlns:a16="http://schemas.microsoft.com/office/drawing/2014/main" id="{A06FC479-5718-FDB6-2B46-33592054BC03}"/>
              </a:ext>
            </a:extLst>
          </p:cNvPr>
          <p:cNvGrpSpPr/>
          <p:nvPr/>
        </p:nvGrpSpPr>
        <p:grpSpPr>
          <a:xfrm>
            <a:off x="5355948" y="3553872"/>
            <a:ext cx="6035040" cy="652145"/>
            <a:chOff x="8497" y="8158"/>
            <a:chExt cx="9504" cy="1027"/>
          </a:xfrm>
          <a:solidFill>
            <a:schemeClr val="accent2"/>
          </a:solidFill>
        </p:grpSpPr>
        <p:sp>
          <p:nvSpPr>
            <p:cNvPr id="18" name="Rectangle 16">
              <a:extLst>
                <a:ext uri="{FF2B5EF4-FFF2-40B4-BE49-F238E27FC236}">
                  <a16:creationId xmlns:a16="http://schemas.microsoft.com/office/drawing/2014/main" id="{CCD7939E-FB43-78B1-3380-486FE2E53039}"/>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数据资产</a:t>
              </a:r>
            </a:p>
          </p:txBody>
        </p:sp>
        <p:sp>
          <p:nvSpPr>
            <p:cNvPr id="19" name="Rectangle 17">
              <a:extLst>
                <a:ext uri="{FF2B5EF4-FFF2-40B4-BE49-F238E27FC236}">
                  <a16:creationId xmlns:a16="http://schemas.microsoft.com/office/drawing/2014/main" id="{F96A3B5B-A7C4-32CD-0845-76FEA06E2729}"/>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四</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0" name="组合 19">
            <a:extLst>
              <a:ext uri="{FF2B5EF4-FFF2-40B4-BE49-F238E27FC236}">
                <a16:creationId xmlns:a16="http://schemas.microsoft.com/office/drawing/2014/main" id="{34521760-2752-0843-3F29-87F8D71E92FB}"/>
              </a:ext>
            </a:extLst>
          </p:cNvPr>
          <p:cNvGrpSpPr/>
          <p:nvPr/>
        </p:nvGrpSpPr>
        <p:grpSpPr>
          <a:xfrm>
            <a:off x="5364429" y="4359409"/>
            <a:ext cx="6035040" cy="652145"/>
            <a:chOff x="8497" y="8158"/>
            <a:chExt cx="9504" cy="1027"/>
          </a:xfrm>
          <a:solidFill>
            <a:schemeClr val="accent2"/>
          </a:solidFill>
        </p:grpSpPr>
        <p:sp>
          <p:nvSpPr>
            <p:cNvPr id="21" name="Rectangle 16">
              <a:extLst>
                <a:ext uri="{FF2B5EF4-FFF2-40B4-BE49-F238E27FC236}">
                  <a16:creationId xmlns:a16="http://schemas.microsoft.com/office/drawing/2014/main" id="{BDBD382A-90F2-ECE0-D39A-983FE8EDBA69}"/>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lang="zh-CN" altLang="en-US" sz="2400" b="1" dirty="0">
                  <a:solidFill>
                    <a:prstClr val="white"/>
                  </a:solidFill>
                  <a:latin typeface="+mn-ea"/>
                </a:rPr>
                <a:t>主数据管理</a:t>
              </a:r>
              <a:endParaRPr kumimoji="0" lang="zh-CN" altLang="en-US" sz="2400" b="1" i="0" u="none" strike="noStrike" kern="1200" cap="none" spc="0" normalizeH="0" baseline="0" noProof="0" dirty="0">
                <a:ln>
                  <a:noFill/>
                </a:ln>
                <a:solidFill>
                  <a:prstClr val="white"/>
                </a:solidFill>
                <a:effectLst/>
                <a:uLnTx/>
                <a:uFillTx/>
                <a:latin typeface="+mn-ea"/>
                <a:cs typeface="+mn-cs"/>
              </a:endParaRPr>
            </a:p>
          </p:txBody>
        </p:sp>
        <p:sp>
          <p:nvSpPr>
            <p:cNvPr id="22" name="Rectangle 17">
              <a:extLst>
                <a:ext uri="{FF2B5EF4-FFF2-40B4-BE49-F238E27FC236}">
                  <a16:creationId xmlns:a16="http://schemas.microsoft.com/office/drawing/2014/main" id="{5B2F6E10-E21C-260C-B25B-26F72805AA3E}"/>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五</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3" name="组合 22">
            <a:extLst>
              <a:ext uri="{FF2B5EF4-FFF2-40B4-BE49-F238E27FC236}">
                <a16:creationId xmlns:a16="http://schemas.microsoft.com/office/drawing/2014/main" id="{9566AB0D-D1FC-E527-CDDE-E47BDDA7EED7}"/>
              </a:ext>
            </a:extLst>
          </p:cNvPr>
          <p:cNvGrpSpPr/>
          <p:nvPr/>
        </p:nvGrpSpPr>
        <p:grpSpPr>
          <a:xfrm>
            <a:off x="5349296" y="5979591"/>
            <a:ext cx="6035040" cy="652145"/>
            <a:chOff x="8497" y="8158"/>
            <a:chExt cx="9504" cy="1027"/>
          </a:xfrm>
          <a:solidFill>
            <a:schemeClr val="accent2"/>
          </a:solidFill>
        </p:grpSpPr>
        <p:sp>
          <p:nvSpPr>
            <p:cNvPr id="24" name="Rectangle 16">
              <a:extLst>
                <a:ext uri="{FF2B5EF4-FFF2-40B4-BE49-F238E27FC236}">
                  <a16:creationId xmlns:a16="http://schemas.microsoft.com/office/drawing/2014/main" id="{AB667E84-A1F0-EE65-D599-07C9B7D5EC4F}"/>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数据萃取</a:t>
              </a:r>
            </a:p>
          </p:txBody>
        </p:sp>
        <p:sp>
          <p:nvSpPr>
            <p:cNvPr id="25" name="Rectangle 17">
              <a:extLst>
                <a:ext uri="{FF2B5EF4-FFF2-40B4-BE49-F238E27FC236}">
                  <a16:creationId xmlns:a16="http://schemas.microsoft.com/office/drawing/2014/main" id="{B9800F29-A81A-6F07-DD0A-C8ED7F25DA98}"/>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七</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grpSp>
        <p:nvGrpSpPr>
          <p:cNvPr id="26" name="组合 25">
            <a:extLst>
              <a:ext uri="{FF2B5EF4-FFF2-40B4-BE49-F238E27FC236}">
                <a16:creationId xmlns:a16="http://schemas.microsoft.com/office/drawing/2014/main" id="{337F59D3-1052-6707-BE07-E3BD1A6525F2}"/>
              </a:ext>
            </a:extLst>
          </p:cNvPr>
          <p:cNvGrpSpPr/>
          <p:nvPr/>
        </p:nvGrpSpPr>
        <p:grpSpPr>
          <a:xfrm>
            <a:off x="5349296" y="5174054"/>
            <a:ext cx="6035040" cy="652145"/>
            <a:chOff x="8497" y="8158"/>
            <a:chExt cx="9504" cy="1027"/>
          </a:xfrm>
          <a:solidFill>
            <a:schemeClr val="accent2"/>
          </a:solidFill>
        </p:grpSpPr>
        <p:sp>
          <p:nvSpPr>
            <p:cNvPr id="27" name="Rectangle 16">
              <a:extLst>
                <a:ext uri="{FF2B5EF4-FFF2-40B4-BE49-F238E27FC236}">
                  <a16:creationId xmlns:a16="http://schemas.microsoft.com/office/drawing/2014/main" id="{94EA1A5D-BE3C-B3B8-DE55-E116A0AB08A1}"/>
                </a:ext>
              </a:extLst>
            </p:cNvPr>
            <p:cNvSpPr>
              <a:spLocks noChangeArrowheads="1"/>
            </p:cNvSpPr>
            <p:nvPr/>
          </p:nvSpPr>
          <p:spPr bwMode="blackWhite">
            <a:xfrm>
              <a:off x="9847" y="8158"/>
              <a:ext cx="8154" cy="1027"/>
            </a:xfrm>
            <a:prstGeom prst="rect">
              <a:avLst/>
            </a:prstGeom>
            <a:grpFill/>
            <a:ln w="12700" algn="ctr">
              <a:noFill/>
              <a:miter lim="800000"/>
            </a:ln>
          </p:spPr>
          <p:txBody>
            <a:bodyPr lIns="122470" tIns="26943" rIns="56336" bIns="26943" anchor="ctr">
              <a:noAutofit/>
            </a:bodyPr>
            <a:lstStyle/>
            <a:p>
              <a:pPr marL="0" marR="0" lvl="0" indent="0" algn="l"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数据运维</a:t>
              </a:r>
            </a:p>
          </p:txBody>
        </p:sp>
        <p:sp>
          <p:nvSpPr>
            <p:cNvPr id="28" name="Rectangle 17">
              <a:extLst>
                <a:ext uri="{FF2B5EF4-FFF2-40B4-BE49-F238E27FC236}">
                  <a16:creationId xmlns:a16="http://schemas.microsoft.com/office/drawing/2014/main" id="{3FB9FB5C-4DFC-B9B4-C1D9-3083A3C4CAE1}"/>
                </a:ext>
              </a:extLst>
            </p:cNvPr>
            <p:cNvSpPr>
              <a:spLocks noChangeAspect="1" noChangeArrowheads="1"/>
            </p:cNvSpPr>
            <p:nvPr/>
          </p:nvSpPr>
          <p:spPr bwMode="blackWhite">
            <a:xfrm>
              <a:off x="8497" y="8158"/>
              <a:ext cx="1160" cy="1027"/>
            </a:xfrm>
            <a:prstGeom prst="rect">
              <a:avLst/>
            </a:prstGeom>
            <a:grpFill/>
            <a:ln w="12700" algn="ctr">
              <a:noFill/>
              <a:miter lim="800000"/>
            </a:ln>
          </p:spPr>
          <p:txBody>
            <a:bodyPr lIns="55831" tIns="27916" rIns="55831" bIns="27916" anchor="ctr"/>
            <a:lstStyle/>
            <a:p>
              <a:pPr marL="0" marR="0" lvl="0" indent="0" algn="ctr" defTabSz="1219200" rtl="0" eaLnBrk="1" fontAlgn="auto" latinLnBrk="0" hangingPunct="1">
                <a:lnSpc>
                  <a:spcPct val="100000"/>
                </a:lnSpc>
                <a:spcBef>
                  <a:spcPct val="2000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mn-ea"/>
                  <a:cs typeface="+mn-cs"/>
                </a:rPr>
                <a:t>六</a:t>
              </a:r>
              <a:endParaRPr kumimoji="0" lang="en-US" altLang="zh-CN" sz="2400" b="1" i="0" u="none" strike="noStrike" kern="1200" cap="none" spc="0" normalizeH="0" baseline="0" noProof="0" dirty="0">
                <a:ln>
                  <a:noFill/>
                </a:ln>
                <a:solidFill>
                  <a:prstClr val="white"/>
                </a:solidFill>
                <a:effectLst/>
                <a:uLnTx/>
                <a:uFillTx/>
                <a:latin typeface="+mn-ea"/>
                <a:cs typeface="+mn-cs"/>
              </a:endParaRPr>
            </a:p>
          </p:txBody>
        </p:sp>
      </p:grpSp>
    </p:spTree>
    <p:extLst>
      <p:ext uri="{BB962C8B-B14F-4D97-AF65-F5344CB8AC3E}">
        <p14:creationId xmlns:p14="http://schemas.microsoft.com/office/powerpoint/2010/main" val="10229592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AF437-0040-4966-B43B-B16E7858E0E7}"/>
              </a:ext>
            </a:extLst>
          </p:cNvPr>
          <p:cNvSpPr>
            <a:spLocks noGrp="1"/>
          </p:cNvSpPr>
          <p:nvPr>
            <p:ph type="title" idx="4294967295"/>
          </p:nvPr>
        </p:nvSpPr>
        <p:spPr>
          <a:xfrm>
            <a:off x="990744" y="543728"/>
            <a:ext cx="2742810" cy="731838"/>
          </a:xfrm>
        </p:spPr>
        <p:txBody>
          <a:bodyPr/>
          <a:lstStyle/>
          <a:p>
            <a:pPr algn="dist"/>
            <a:r>
              <a:rPr lang="zh-CN" altLang="en-US" sz="2800" spc="300" dirty="0">
                <a:solidFill>
                  <a:srgbClr val="2A57E8"/>
                </a:solidFill>
              </a:rPr>
              <a:t>平台管理</a:t>
            </a:r>
          </a:p>
        </p:txBody>
      </p:sp>
      <p:pic>
        <p:nvPicPr>
          <p:cNvPr id="11" name="Graphic 35">
            <a:extLst>
              <a:ext uri="{FF2B5EF4-FFF2-40B4-BE49-F238E27FC236}">
                <a16:creationId xmlns:a16="http://schemas.microsoft.com/office/drawing/2014/main" id="{47CEAEFA-FF9C-4CDF-A4B3-CBAE5CC13BFA}"/>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67599" y="6423195"/>
            <a:ext cx="355385" cy="362303"/>
          </a:xfrm>
          <a:prstGeom prst="rect">
            <a:avLst/>
          </a:prstGeom>
        </p:spPr>
      </p:pic>
      <p:sp>
        <p:nvSpPr>
          <p:cNvPr id="13" name="TextBox 111">
            <a:extLst>
              <a:ext uri="{FF2B5EF4-FFF2-40B4-BE49-F238E27FC236}">
                <a16:creationId xmlns:a16="http://schemas.microsoft.com/office/drawing/2014/main" id="{43E23ED1-33CB-40A0-B27A-A49799304423}"/>
              </a:ext>
            </a:extLst>
          </p:cNvPr>
          <p:cNvSpPr txBox="1"/>
          <p:nvPr/>
        </p:nvSpPr>
        <p:spPr>
          <a:xfrm>
            <a:off x="3416845" y="1466291"/>
            <a:ext cx="2742810" cy="1823161"/>
          </a:xfrm>
          <a:prstGeom prst="rect">
            <a:avLst/>
          </a:prstGeom>
          <a:noFill/>
          <a:ln w="9525" cap="flat" cmpd="sng" algn="ctr">
            <a:solidFill>
              <a:srgbClr val="FFFFFF">
                <a:lumMod val="85000"/>
              </a:srgbClr>
            </a:solidFill>
            <a:prstDash val="solid"/>
          </a:ln>
          <a:effectLst/>
        </p:spPr>
        <p:txBody>
          <a:bodyPr lIns="93243" tIns="46620" rIns="93243" bIns="46620"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33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ndParaRPr>
          </a:p>
        </p:txBody>
      </p:sp>
      <p:cxnSp>
        <p:nvCxnSpPr>
          <p:cNvPr id="14" name="Straight Connector 574">
            <a:extLst>
              <a:ext uri="{FF2B5EF4-FFF2-40B4-BE49-F238E27FC236}">
                <a16:creationId xmlns:a16="http://schemas.microsoft.com/office/drawing/2014/main" id="{25952082-7969-4C90-ADD4-AF730EA04AE6}"/>
              </a:ext>
            </a:extLst>
          </p:cNvPr>
          <p:cNvCxnSpPr>
            <a:cxnSpLocks/>
            <a:stCxn id="15" idx="2"/>
          </p:cNvCxnSpPr>
          <p:nvPr/>
        </p:nvCxnSpPr>
        <p:spPr>
          <a:xfrm>
            <a:off x="1895381" y="3282590"/>
            <a:ext cx="385175" cy="760800"/>
          </a:xfrm>
          <a:prstGeom prst="line">
            <a:avLst/>
          </a:prstGeom>
          <a:ln w="5715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545">
            <a:extLst>
              <a:ext uri="{FF2B5EF4-FFF2-40B4-BE49-F238E27FC236}">
                <a16:creationId xmlns:a16="http://schemas.microsoft.com/office/drawing/2014/main" id="{ABA716EB-CEFC-4055-A959-BF312BA86993}"/>
              </a:ext>
            </a:extLst>
          </p:cNvPr>
          <p:cNvSpPr txBox="1"/>
          <p:nvPr/>
        </p:nvSpPr>
        <p:spPr>
          <a:xfrm>
            <a:off x="523976" y="1468275"/>
            <a:ext cx="2742810" cy="1814315"/>
          </a:xfrm>
          <a:prstGeom prst="rect">
            <a:avLst/>
          </a:prstGeom>
          <a:noFill/>
          <a:ln w="9525" cap="flat" cmpd="sng" algn="ctr">
            <a:solidFill>
              <a:srgbClr val="FFFFFF">
                <a:lumMod val="85000"/>
              </a:srgbClr>
            </a:solidFill>
            <a:prstDash val="solid"/>
          </a:ln>
          <a:effectLst/>
        </p:spPr>
        <p:txBody>
          <a:bodyPr lIns="93243" tIns="46620" rIns="93243" bIns="46620" anchor="ctr"/>
          <a:lstStyle>
            <a:defPPr>
              <a:defRPr lang="en-US"/>
            </a:defPPr>
            <a:lvl1pPr algn="ctr">
              <a:defRPr sz="1000">
                <a:solidFill>
                  <a:schemeClr val="accent4">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33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ndParaRPr>
          </a:p>
        </p:txBody>
      </p:sp>
      <p:sp>
        <p:nvSpPr>
          <p:cNvPr id="22" name="TextBox 226">
            <a:extLst>
              <a:ext uri="{FF2B5EF4-FFF2-40B4-BE49-F238E27FC236}">
                <a16:creationId xmlns:a16="http://schemas.microsoft.com/office/drawing/2014/main" id="{B31F2711-261D-49FA-AF35-A1C795E4D931}"/>
              </a:ext>
            </a:extLst>
          </p:cNvPr>
          <p:cNvSpPr txBox="1"/>
          <p:nvPr/>
        </p:nvSpPr>
        <p:spPr>
          <a:xfrm>
            <a:off x="931075" y="1391789"/>
            <a:ext cx="1661384" cy="144409"/>
          </a:xfrm>
          <a:prstGeom prst="rect">
            <a:avLst/>
          </a:prstGeom>
          <a:solidFill>
            <a:srgbClr val="FFFFFF"/>
          </a:solidFill>
          <a:ln>
            <a:noFill/>
          </a:ln>
        </p:spPr>
        <p:txBody>
          <a:bodyPr vert="horz" wrap="square" lIns="93234" tIns="93234" rIns="93234" bIns="93234"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zh-CN" altLang="en-US" sz="1198" b="1" i="0" u="none" strike="noStrike" kern="0" cap="none" spc="0" normalizeH="0" baseline="0" noProof="0" dirty="0">
                <a:ln>
                  <a:noFill/>
                </a:ln>
                <a:solidFill>
                  <a:srgbClr val="FFFFFF">
                    <a:lumMod val="65000"/>
                  </a:srgbClr>
                </a:solidFill>
                <a:effectLst/>
                <a:uLnTx/>
                <a:uFillTx/>
                <a:latin typeface="Segoe UI Light"/>
                <a:ea typeface="Segoe UI" pitchFamily="34" charset="0"/>
                <a:cs typeface="Segoe UI" pitchFamily="34" charset="0"/>
              </a:rPr>
              <a:t>简单架构</a:t>
            </a:r>
            <a:endParaRPr kumimoji="0" lang="en-US" sz="1198" b="1" i="0" u="none" strike="noStrike" kern="0" cap="none" spc="0" normalizeH="0" baseline="0" noProof="0" dirty="0">
              <a:ln>
                <a:noFill/>
              </a:ln>
              <a:solidFill>
                <a:srgbClr val="FFFFFF">
                  <a:lumMod val="65000"/>
                </a:srgbClr>
              </a:solidFill>
              <a:effectLst/>
              <a:uLnTx/>
              <a:uFillTx/>
              <a:latin typeface="Segoe UI Light"/>
              <a:ea typeface="Segoe UI" pitchFamily="34" charset="0"/>
              <a:cs typeface="Segoe UI" pitchFamily="34" charset="0"/>
            </a:endParaRPr>
          </a:p>
        </p:txBody>
      </p:sp>
      <p:sp>
        <p:nvSpPr>
          <p:cNvPr id="23" name="Freeform 25">
            <a:extLst>
              <a:ext uri="{FF2B5EF4-FFF2-40B4-BE49-F238E27FC236}">
                <a16:creationId xmlns:a16="http://schemas.microsoft.com/office/drawing/2014/main" id="{844F4F78-41D4-4D08-BC31-450B7E93A4EF}"/>
              </a:ext>
            </a:extLst>
          </p:cNvPr>
          <p:cNvSpPr>
            <a:spLocks/>
          </p:cNvSpPr>
          <p:nvPr/>
        </p:nvSpPr>
        <p:spPr bwMode="auto">
          <a:xfrm>
            <a:off x="356503" y="3929433"/>
            <a:ext cx="6684685" cy="2553489"/>
          </a:xfrm>
          <a:custGeom>
            <a:avLst/>
            <a:gdLst>
              <a:gd name="connsiteX0" fmla="*/ 1067544 w 6684685"/>
              <a:gd name="connsiteY0" fmla="*/ 1118683 h 2553489"/>
              <a:gd name="connsiteX1" fmla="*/ 1067544 w 6684685"/>
              <a:gd name="connsiteY1" fmla="*/ 1076040 h 2553489"/>
              <a:gd name="connsiteX2" fmla="*/ 2910511 w 6684685"/>
              <a:gd name="connsiteY2" fmla="*/ 0 h 2553489"/>
              <a:gd name="connsiteX3" fmla="*/ 4446652 w 6684685"/>
              <a:gd name="connsiteY3" fmla="*/ 478268 h 2553489"/>
              <a:gd name="connsiteX4" fmla="*/ 4958699 w 6684685"/>
              <a:gd name="connsiteY4" fmla="*/ 401408 h 2553489"/>
              <a:gd name="connsiteX5" fmla="*/ 5543609 w 6684685"/>
              <a:gd name="connsiteY5" fmla="*/ 503803 h 2553489"/>
              <a:gd name="connsiteX6" fmla="*/ 6026243 w 6684685"/>
              <a:gd name="connsiteY6" fmla="*/ 1007606 h 2553489"/>
              <a:gd name="connsiteX7" fmla="*/ 6684684 w 6684685"/>
              <a:gd name="connsiteY7" fmla="*/ 1716455 h 2553489"/>
              <a:gd name="connsiteX8" fmla="*/ 5397214 w 6684685"/>
              <a:gd name="connsiteY8" fmla="*/ 2553489 h 2553489"/>
              <a:gd name="connsiteX9" fmla="*/ 5236782 w 6684685"/>
              <a:gd name="connsiteY9" fmla="*/ 2553489 h 2553489"/>
              <a:gd name="connsiteX10" fmla="*/ 5090387 w 6684685"/>
              <a:gd name="connsiteY10" fmla="*/ 2553489 h 2553489"/>
              <a:gd name="connsiteX11" fmla="*/ 4517830 w 6684685"/>
              <a:gd name="connsiteY11" fmla="*/ 2553489 h 2553489"/>
              <a:gd name="connsiteX12" fmla="*/ 3915139 w 6684685"/>
              <a:gd name="connsiteY12" fmla="*/ 2553489 h 2553489"/>
              <a:gd name="connsiteX13" fmla="*/ 3312448 w 6684685"/>
              <a:gd name="connsiteY13" fmla="*/ 2553489 h 2553489"/>
              <a:gd name="connsiteX14" fmla="*/ 2649488 w 6684685"/>
              <a:gd name="connsiteY14" fmla="*/ 2553489 h 2553489"/>
              <a:gd name="connsiteX15" fmla="*/ 2076931 w 6684685"/>
              <a:gd name="connsiteY15" fmla="*/ 2553489 h 2553489"/>
              <a:gd name="connsiteX16" fmla="*/ 2018774 w 6684685"/>
              <a:gd name="connsiteY16" fmla="*/ 2553489 h 2553489"/>
              <a:gd name="connsiteX17" fmla="*/ 1945243 w 6684685"/>
              <a:gd name="connsiteY17" fmla="*/ 2553489 h 2553489"/>
              <a:gd name="connsiteX18" fmla="*/ 1711279 w 6684685"/>
              <a:gd name="connsiteY18" fmla="*/ 2553489 h 2553489"/>
              <a:gd name="connsiteX19" fmla="*/ 1243351 w 6684685"/>
              <a:gd name="connsiteY19" fmla="*/ 2553489 h 2553489"/>
              <a:gd name="connsiteX20" fmla="*/ 0 w 6684685"/>
              <a:gd name="connsiteY20" fmla="*/ 1836213 h 2553489"/>
              <a:gd name="connsiteX21" fmla="*/ 1067544 w 6684685"/>
              <a:gd name="connsiteY21" fmla="*/ 1118683 h 255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84685" h="2553489" extrusionOk="0">
                <a:moveTo>
                  <a:pt x="1067544" y="1118683"/>
                </a:moveTo>
                <a:cubicBezTo>
                  <a:pt x="1066089" y="1106228"/>
                  <a:pt x="1068636" y="1089312"/>
                  <a:pt x="1067544" y="1076040"/>
                </a:cubicBezTo>
                <a:cubicBezTo>
                  <a:pt x="1146906" y="519740"/>
                  <a:pt x="1926442" y="55597"/>
                  <a:pt x="2910511" y="0"/>
                </a:cubicBezTo>
                <a:cubicBezTo>
                  <a:pt x="3470664" y="6774"/>
                  <a:pt x="4168961" y="170161"/>
                  <a:pt x="4446652" y="478268"/>
                </a:cubicBezTo>
                <a:cubicBezTo>
                  <a:pt x="4606675" y="436326"/>
                  <a:pt x="4808814" y="407559"/>
                  <a:pt x="4958699" y="401408"/>
                </a:cubicBezTo>
                <a:cubicBezTo>
                  <a:pt x="5176587" y="388403"/>
                  <a:pt x="5411816" y="451790"/>
                  <a:pt x="5543609" y="503803"/>
                </a:cubicBezTo>
                <a:cubicBezTo>
                  <a:pt x="5854036" y="607295"/>
                  <a:pt x="6028360" y="778490"/>
                  <a:pt x="6026243" y="1007606"/>
                </a:cubicBezTo>
                <a:cubicBezTo>
                  <a:pt x="6454275" y="1189531"/>
                  <a:pt x="6633587" y="1427754"/>
                  <a:pt x="6684684" y="1716455"/>
                </a:cubicBezTo>
                <a:cubicBezTo>
                  <a:pt x="6577812" y="2040945"/>
                  <a:pt x="6077362" y="2382384"/>
                  <a:pt x="5397214" y="2553489"/>
                </a:cubicBezTo>
                <a:cubicBezTo>
                  <a:pt x="5330554" y="2552330"/>
                  <a:pt x="5292139" y="2547654"/>
                  <a:pt x="5236782" y="2553489"/>
                </a:cubicBezTo>
                <a:cubicBezTo>
                  <a:pt x="5167615" y="2555537"/>
                  <a:pt x="5162789" y="2552320"/>
                  <a:pt x="5090387" y="2553489"/>
                </a:cubicBezTo>
                <a:cubicBezTo>
                  <a:pt x="4886847" y="2547684"/>
                  <a:pt x="4767154" y="2573106"/>
                  <a:pt x="4517830" y="2553489"/>
                </a:cubicBezTo>
                <a:cubicBezTo>
                  <a:pt x="4268506" y="2533872"/>
                  <a:pt x="4040000" y="2574160"/>
                  <a:pt x="3915139" y="2553489"/>
                </a:cubicBezTo>
                <a:cubicBezTo>
                  <a:pt x="3790278" y="2532818"/>
                  <a:pt x="3545212" y="2567296"/>
                  <a:pt x="3312448" y="2553489"/>
                </a:cubicBezTo>
                <a:cubicBezTo>
                  <a:pt x="3079684" y="2539682"/>
                  <a:pt x="2913432" y="2541931"/>
                  <a:pt x="2649488" y="2553489"/>
                </a:cubicBezTo>
                <a:cubicBezTo>
                  <a:pt x="2385544" y="2565047"/>
                  <a:pt x="2266869" y="2579384"/>
                  <a:pt x="2076931" y="2553489"/>
                </a:cubicBezTo>
                <a:cubicBezTo>
                  <a:pt x="2061988" y="2552431"/>
                  <a:pt x="2033788" y="2554719"/>
                  <a:pt x="2018774" y="2553489"/>
                </a:cubicBezTo>
                <a:cubicBezTo>
                  <a:pt x="1993294" y="2551021"/>
                  <a:pt x="1977160" y="2551721"/>
                  <a:pt x="1945243" y="2553489"/>
                </a:cubicBezTo>
                <a:cubicBezTo>
                  <a:pt x="1828435" y="2548363"/>
                  <a:pt x="1820344" y="2557469"/>
                  <a:pt x="1711279" y="2553489"/>
                </a:cubicBezTo>
                <a:cubicBezTo>
                  <a:pt x="1504512" y="2533024"/>
                  <a:pt x="1455656" y="2537155"/>
                  <a:pt x="1243351" y="2553489"/>
                </a:cubicBezTo>
                <a:cubicBezTo>
                  <a:pt x="569180" y="2566542"/>
                  <a:pt x="36553" y="2263644"/>
                  <a:pt x="0" y="1836213"/>
                </a:cubicBezTo>
                <a:cubicBezTo>
                  <a:pt x="-89932" y="1389645"/>
                  <a:pt x="454134" y="1080810"/>
                  <a:pt x="1067544" y="1118683"/>
                </a:cubicBezTo>
                <a:close/>
              </a:path>
            </a:pathLst>
          </a:custGeom>
          <a:noFill/>
          <a:ln>
            <a:solidFill>
              <a:schemeClr val="tx1"/>
            </a:solidFill>
            <a:extLst>
              <a:ext uri="{C807C97D-BFC1-408E-A445-0C87EB9F89A2}">
                <ask:lineSketchStyleProps xmlns:ask="http://schemas.microsoft.com/office/drawing/2018/sketchyshapes" sd="1620977492">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k:type>
                    <ask:lineSketchFreehand/>
                  </ask:type>
                </ask:lineSketchStyleProps>
              </a:ext>
            </a:extLst>
          </a:ln>
        </p:spPr>
        <p:txBody>
          <a:bodyPr vert="horz" wrap="square" lIns="89616" tIns="44809" rIns="89616" bIns="44809" numCol="1" anchor="t" anchorCtr="0" compatLnSpc="1">
            <a:prstTxWarp prst="textNoShape">
              <a:avLst/>
            </a:prstTxWarp>
          </a:bodyPr>
          <a:lstStyle/>
          <a:p>
            <a:pPr marL="0" marR="0" lvl="0" indent="0" defTabSz="91359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ndParaRPr>
          </a:p>
        </p:txBody>
      </p:sp>
      <p:pic>
        <p:nvPicPr>
          <p:cNvPr id="25" name="Picture 321">
            <a:extLst>
              <a:ext uri="{FF2B5EF4-FFF2-40B4-BE49-F238E27FC236}">
                <a16:creationId xmlns:a16="http://schemas.microsoft.com/office/drawing/2014/main" id="{8AACB334-95A4-40AF-8948-49BDF6833257}"/>
              </a:ext>
            </a:extLst>
          </p:cNvPr>
          <p:cNvPicPr>
            <a:picLocks noChangeAspect="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168265" y="4435759"/>
            <a:ext cx="925055" cy="821266"/>
          </a:xfrm>
          <a:prstGeom prst="rect">
            <a:avLst/>
          </a:prstGeom>
        </p:spPr>
      </p:pic>
      <p:grpSp>
        <p:nvGrpSpPr>
          <p:cNvPr id="26" name="Group 329">
            <a:extLst>
              <a:ext uri="{FF2B5EF4-FFF2-40B4-BE49-F238E27FC236}">
                <a16:creationId xmlns:a16="http://schemas.microsoft.com/office/drawing/2014/main" id="{B30B403A-4ED5-4912-A364-CAA71371A187}"/>
              </a:ext>
            </a:extLst>
          </p:cNvPr>
          <p:cNvGrpSpPr/>
          <p:nvPr/>
        </p:nvGrpSpPr>
        <p:grpSpPr>
          <a:xfrm>
            <a:off x="1507506" y="4437193"/>
            <a:ext cx="1257046" cy="1377675"/>
            <a:chOff x="6029166" y="5365425"/>
            <a:chExt cx="1232684" cy="1350976"/>
          </a:xfrm>
        </p:grpSpPr>
        <p:sp>
          <p:nvSpPr>
            <p:cNvPr id="27" name="TextBox 330">
              <a:extLst>
                <a:ext uri="{FF2B5EF4-FFF2-40B4-BE49-F238E27FC236}">
                  <a16:creationId xmlns:a16="http://schemas.microsoft.com/office/drawing/2014/main" id="{D57AA1B2-F785-4529-A18A-1CCEAF2930DB}"/>
                </a:ext>
              </a:extLst>
            </p:cNvPr>
            <p:cNvSpPr txBox="1"/>
            <p:nvPr/>
          </p:nvSpPr>
          <p:spPr>
            <a:xfrm>
              <a:off x="6065837" y="6263811"/>
              <a:ext cx="1196013" cy="452590"/>
            </a:xfrm>
            <a:prstGeom prst="rect">
              <a:avLst/>
            </a:prstGeom>
            <a:noFill/>
            <a:ln>
              <a:noFill/>
            </a:ln>
          </p:spPr>
          <p:txBody>
            <a:bodyPr vert="horz" wrap="square" lIns="0" tIns="93234" rIns="0" bIns="93234" rtlCol="0" anchor="t">
              <a:noAutofit/>
            </a:bodyPr>
            <a:lstStyle>
              <a:defPPr>
                <a:defRPr lang="en-US"/>
              </a:defPPr>
              <a:lvl1pPr algn="r" defTabSz="932597">
                <a:defRPr sz="1200" b="1">
                  <a:solidFill>
                    <a:schemeClr val="bg1">
                      <a:lumMod val="65000"/>
                    </a:schemeClr>
                  </a:solidFill>
                  <a:latin typeface="+mj-lt"/>
                  <a:ea typeface="Segoe UI" pitchFamily="34" charset="0"/>
                  <a:cs typeface="Segoe UI" pitchFamily="34" charset="0"/>
                </a:defRPr>
              </a:lvl1pPr>
            </a:lstStyle>
            <a:p>
              <a:pPr marL="0" marR="0" lvl="0" indent="0" algn="ctr" defTabSz="699039"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schemeClr val="tx1"/>
                  </a:solidFill>
                  <a:effectLst/>
                  <a:uLnTx/>
                  <a:uFillTx/>
                  <a:latin typeface="Segoe UI"/>
                  <a:ea typeface="+mn-ea"/>
                  <a:cs typeface="Segoe UI" pitchFamily="34" charset="0"/>
                </a:rPr>
                <a:t>微服务注册</a:t>
              </a:r>
              <a:endParaRPr kumimoji="0" lang="en-US" b="0" i="0" u="none" strike="noStrike" kern="0" cap="none" spc="0" normalizeH="0" baseline="0" noProof="0" dirty="0">
                <a:ln>
                  <a:noFill/>
                </a:ln>
                <a:solidFill>
                  <a:schemeClr val="tx1"/>
                </a:solidFill>
                <a:effectLst/>
                <a:uLnTx/>
                <a:uFillTx/>
                <a:latin typeface="Segoe UI"/>
                <a:ea typeface="+mn-ea"/>
                <a:cs typeface="Segoe UI" pitchFamily="34" charset="0"/>
              </a:endParaRPr>
            </a:p>
          </p:txBody>
        </p:sp>
        <p:pic>
          <p:nvPicPr>
            <p:cNvPr id="28" name="Picture 3" descr="\\MAGNUM\Projects\Microsoft\Cloud Power FY12\Design\ICONS_PNG\Management.png">
              <a:extLst>
                <a:ext uri="{FF2B5EF4-FFF2-40B4-BE49-F238E27FC236}">
                  <a16:creationId xmlns:a16="http://schemas.microsoft.com/office/drawing/2014/main" id="{851CE851-FF58-4FD1-8EE5-71F40D46438F}"/>
                </a:ext>
              </a:extLst>
            </p:cNvPr>
            <p:cNvPicPr>
              <a:picLocks noChangeAspect="1" noChangeArrowheads="1"/>
            </p:cNvPicPr>
            <p:nvPr/>
          </p:nvPicPr>
          <p:blipFill>
            <a:blip r:embed="rId5" cstate="print">
              <a:alphaModFix amt="38000"/>
              <a:biLevel thresh="75000"/>
              <a:extLst>
                <a:ext uri="{28A0092B-C50C-407E-A947-70E740481C1C}">
                  <a14:useLocalDpi xmlns:a14="http://schemas.microsoft.com/office/drawing/2010/main"/>
                </a:ext>
              </a:extLst>
            </a:blip>
            <a:stretch>
              <a:fillRect/>
            </a:stretch>
          </p:blipFill>
          <p:spPr bwMode="auto">
            <a:xfrm>
              <a:off x="6029166" y="5365425"/>
              <a:ext cx="1146234" cy="1000837"/>
            </a:xfrm>
            <a:prstGeom prst="rect">
              <a:avLst/>
            </a:prstGeom>
            <a:noFill/>
            <a:ln>
              <a:noFill/>
            </a:ln>
            <a:effectLst/>
            <a:scene3d>
              <a:camera prst="orthographicFront">
                <a:rot lat="300000" lon="0" rev="0"/>
              </a:camera>
              <a:lightRig rig="threePt" dir="t"/>
            </a:scene3d>
          </p:spPr>
        </p:pic>
      </p:grpSp>
      <p:sp>
        <p:nvSpPr>
          <p:cNvPr id="29" name="TextBox 339">
            <a:extLst>
              <a:ext uri="{FF2B5EF4-FFF2-40B4-BE49-F238E27FC236}">
                <a16:creationId xmlns:a16="http://schemas.microsoft.com/office/drawing/2014/main" id="{1465D562-D5B3-4C9C-980A-3B8816237542}"/>
              </a:ext>
            </a:extLst>
          </p:cNvPr>
          <p:cNvSpPr txBox="1"/>
          <p:nvPr/>
        </p:nvSpPr>
        <p:spPr>
          <a:xfrm>
            <a:off x="5347019" y="4721870"/>
            <a:ext cx="921374" cy="255259"/>
          </a:xfrm>
          <a:prstGeom prst="rect">
            <a:avLst/>
          </a:prstGeom>
          <a:noFill/>
        </p:spPr>
        <p:txBody>
          <a:bodyPr wrap="square" lIns="69911" tIns="34955" rIns="69911" bIns="34955">
            <a:spAutoFit/>
          </a:bodyPr>
          <a:lstStyle/>
          <a:p>
            <a:pPr marL="0" marR="0" lvl="0" indent="0" algn="ctr" defTabSz="699039"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effectLst/>
                <a:uLnTx/>
                <a:uFillTx/>
                <a:latin typeface="Segoe UI"/>
              </a:rPr>
              <a:t>服务通讯</a:t>
            </a:r>
            <a:endParaRPr kumimoji="0" lang="en-US" sz="1200" b="0" i="0" u="none" strike="noStrike" kern="0" cap="none" spc="0" normalizeH="0" baseline="0" noProof="0" dirty="0">
              <a:ln>
                <a:noFill/>
              </a:ln>
              <a:effectLst/>
              <a:uLnTx/>
              <a:uFillTx/>
              <a:latin typeface="Segoe UI"/>
            </a:endParaRPr>
          </a:p>
        </p:txBody>
      </p:sp>
      <p:sp>
        <p:nvSpPr>
          <p:cNvPr id="30" name="TextBox 343">
            <a:extLst>
              <a:ext uri="{FF2B5EF4-FFF2-40B4-BE49-F238E27FC236}">
                <a16:creationId xmlns:a16="http://schemas.microsoft.com/office/drawing/2014/main" id="{9D6CB9B6-5EFA-4442-93F8-DBA148A70FA6}"/>
              </a:ext>
            </a:extLst>
          </p:cNvPr>
          <p:cNvSpPr txBox="1"/>
          <p:nvPr/>
        </p:nvSpPr>
        <p:spPr>
          <a:xfrm>
            <a:off x="5322493" y="5374163"/>
            <a:ext cx="977176" cy="398794"/>
          </a:xfrm>
          <a:prstGeom prst="rect">
            <a:avLst/>
          </a:prstGeom>
          <a:noFill/>
          <a:ln>
            <a:noFill/>
          </a:ln>
        </p:spPr>
        <p:txBody>
          <a:bodyPr vert="horz" wrap="square" lIns="93234" tIns="93234" rIns="93234" bIns="93234" rtlCol="0" anchor="t">
            <a:noAutofit/>
          </a:bodyPr>
          <a:lstStyle>
            <a:defPPr>
              <a:defRPr lang="en-US"/>
            </a:defPPr>
            <a:lvl1pPr defTabSz="932597">
              <a:defRPr sz="1200" b="1">
                <a:solidFill>
                  <a:schemeClr val="bg1">
                    <a:lumMod val="65000"/>
                  </a:schemeClr>
                </a:solidFill>
                <a:latin typeface="+mj-lt"/>
                <a:ea typeface="Segoe UI" pitchFamily="34" charset="0"/>
                <a:cs typeface="Segoe UI" pitchFamily="34" charset="0"/>
              </a:defRPr>
            </a:lvl1pPr>
          </a:lstStyle>
          <a:p>
            <a:pPr marL="0" marR="0" lvl="0" indent="0" algn="ctr" defTabSz="699039" eaLnBrk="1" fontAlgn="auto" latinLnBrk="0" hangingPunct="1">
              <a:lnSpc>
                <a:spcPct val="100000"/>
              </a:lnSpc>
              <a:spcBef>
                <a:spcPts val="0"/>
              </a:spcBef>
              <a:spcAft>
                <a:spcPts val="0"/>
              </a:spcAft>
              <a:buClrTx/>
              <a:buSzTx/>
              <a:buFontTx/>
              <a:buNone/>
              <a:tabLst/>
              <a:defRPr/>
            </a:pPr>
            <a:r>
              <a:rPr lang="zh-CN" altLang="en-US" b="0" kern="0" dirty="0">
                <a:solidFill>
                  <a:schemeClr val="tx1"/>
                </a:solidFill>
                <a:latin typeface="Segoe UI"/>
                <a:ea typeface="+mn-ea"/>
              </a:rPr>
              <a:t>存储管理</a:t>
            </a:r>
            <a:endParaRPr kumimoji="0" lang="en-US" b="0" i="0" u="none" strike="noStrike" kern="0" cap="none" spc="0" normalizeH="0" baseline="0" noProof="0" dirty="0">
              <a:ln>
                <a:noFill/>
              </a:ln>
              <a:solidFill>
                <a:schemeClr val="tx1"/>
              </a:solidFill>
              <a:effectLst/>
              <a:uLnTx/>
              <a:uFillTx/>
              <a:latin typeface="Segoe UI"/>
              <a:ea typeface="+mn-ea"/>
              <a:cs typeface="Segoe UI" pitchFamily="34" charset="0"/>
            </a:endParaRPr>
          </a:p>
        </p:txBody>
      </p:sp>
      <p:grpSp>
        <p:nvGrpSpPr>
          <p:cNvPr id="33" name="Group 6">
            <a:extLst>
              <a:ext uri="{FF2B5EF4-FFF2-40B4-BE49-F238E27FC236}">
                <a16:creationId xmlns:a16="http://schemas.microsoft.com/office/drawing/2014/main" id="{7516DF1F-71E7-4466-99E4-09C681F85066}"/>
              </a:ext>
            </a:extLst>
          </p:cNvPr>
          <p:cNvGrpSpPr/>
          <p:nvPr/>
        </p:nvGrpSpPr>
        <p:grpSpPr>
          <a:xfrm>
            <a:off x="1730777" y="4607832"/>
            <a:ext cx="718963" cy="488329"/>
            <a:chOff x="6364828" y="5072423"/>
            <a:chExt cx="719065" cy="488398"/>
          </a:xfrm>
        </p:grpSpPr>
        <p:sp>
          <p:nvSpPr>
            <p:cNvPr id="34" name="Rectangle 4">
              <a:extLst>
                <a:ext uri="{FF2B5EF4-FFF2-40B4-BE49-F238E27FC236}">
                  <a16:creationId xmlns:a16="http://schemas.microsoft.com/office/drawing/2014/main" id="{514A1EB2-BB87-4266-BCA8-2264BA8FC597}"/>
                </a:ext>
              </a:extLst>
            </p:cNvPr>
            <p:cNvSpPr/>
            <p:nvPr/>
          </p:nvSpPr>
          <p:spPr bwMode="auto">
            <a:xfrm rot="391784">
              <a:off x="6382826" y="5088055"/>
              <a:ext cx="673205" cy="441676"/>
            </a:xfrm>
            <a:prstGeom prst="rect">
              <a:avLst/>
            </a:prstGeom>
            <a:solidFill>
              <a:schemeClr val="bg1"/>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sp>
          <p:nvSpPr>
            <p:cNvPr id="35" name="Rectangle 5">
              <a:extLst>
                <a:ext uri="{FF2B5EF4-FFF2-40B4-BE49-F238E27FC236}">
                  <a16:creationId xmlns:a16="http://schemas.microsoft.com/office/drawing/2014/main" id="{6C31F0D0-D2EA-490D-A0ED-6947C755E986}"/>
                </a:ext>
              </a:extLst>
            </p:cNvPr>
            <p:cNvSpPr/>
            <p:nvPr/>
          </p:nvSpPr>
          <p:spPr bwMode="auto">
            <a:xfrm rot="488216">
              <a:off x="6364828" y="5072423"/>
              <a:ext cx="719065" cy="488398"/>
            </a:xfrm>
            <a:prstGeom prst="rect">
              <a:avLst/>
            </a:prstGeom>
            <a:noFill/>
            <a:ln w="57150">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tx1"/>
                </a:solidFill>
                <a:effectLst/>
                <a:uLnTx/>
                <a:uFillTx/>
                <a:latin typeface="Segoe UI"/>
                <a:ea typeface="Segoe UI" pitchFamily="34" charset="0"/>
                <a:cs typeface="Segoe UI" pitchFamily="34" charset="0"/>
              </a:endParaRPr>
            </a:p>
          </p:txBody>
        </p:sp>
      </p:grpSp>
      <p:sp>
        <p:nvSpPr>
          <p:cNvPr id="37" name="TextBox 139">
            <a:extLst>
              <a:ext uri="{FF2B5EF4-FFF2-40B4-BE49-F238E27FC236}">
                <a16:creationId xmlns:a16="http://schemas.microsoft.com/office/drawing/2014/main" id="{D3BA07FA-3879-4BED-9BB5-F6339B108270}"/>
              </a:ext>
            </a:extLst>
          </p:cNvPr>
          <p:cNvSpPr txBox="1"/>
          <p:nvPr/>
        </p:nvSpPr>
        <p:spPr>
          <a:xfrm flipH="1">
            <a:off x="5277712" y="2646231"/>
            <a:ext cx="1073468" cy="436940"/>
          </a:xfrm>
          <a:prstGeom prst="rect">
            <a:avLst/>
          </a:prstGeom>
          <a:noFill/>
        </p:spPr>
        <p:txBody>
          <a:bodyPr wrap="square" lIns="67208" tIns="33604" rIns="67208" bIns="33604">
            <a:spAutoFit/>
          </a:bodyPr>
          <a:lstStyle/>
          <a:p>
            <a:pPr marL="0" marR="0" lvl="0" indent="0" algn="ctr" defTabSz="672026" eaLnBrk="1" fontAlgn="auto" latinLnBrk="0" hangingPunct="1">
              <a:lnSpc>
                <a:spcPct val="100000"/>
              </a:lnSpc>
              <a:spcBef>
                <a:spcPts val="0"/>
              </a:spcBef>
              <a:spcAft>
                <a:spcPts val="0"/>
              </a:spcAft>
              <a:buClrTx/>
              <a:buSzTx/>
              <a:buFontTx/>
              <a:buNone/>
              <a:tabLst/>
              <a:defRPr/>
            </a:pPr>
            <a:r>
              <a:rPr lang="zh-CN" altLang="en-US" sz="1199" b="1" kern="0" dirty="0">
                <a:solidFill>
                  <a:sysClr val="windowText" lastClr="000000"/>
                </a:solidFill>
                <a:latin typeface="Segoe UI"/>
              </a:rPr>
              <a:t>伸缩性</a:t>
            </a:r>
            <a:endParaRPr lang="en-US" altLang="zh-CN" sz="1199" b="1" kern="0" dirty="0">
              <a:solidFill>
                <a:sysClr val="windowText" lastClr="000000"/>
              </a:solidFill>
              <a:latin typeface="Segoe UI"/>
            </a:endParaRPr>
          </a:p>
          <a:p>
            <a:pPr marL="0" marR="0" lvl="0" indent="0" algn="ctr" defTabSz="672026" eaLnBrk="1" fontAlgn="auto" latinLnBrk="0" hangingPunct="1">
              <a:lnSpc>
                <a:spcPct val="100000"/>
              </a:lnSpc>
              <a:spcBef>
                <a:spcPts val="0"/>
              </a:spcBef>
              <a:spcAft>
                <a:spcPts val="0"/>
              </a:spcAft>
              <a:buClrTx/>
              <a:buSzTx/>
              <a:buFontTx/>
              <a:buNone/>
              <a:tabLst/>
              <a:defRPr/>
            </a:pPr>
            <a:r>
              <a:rPr lang="zh-CN" altLang="en-US" sz="1199" b="1" kern="0" dirty="0">
                <a:solidFill>
                  <a:sysClr val="windowText" lastClr="000000"/>
                </a:solidFill>
                <a:latin typeface="Segoe UI"/>
              </a:rPr>
              <a:t>服务部署</a:t>
            </a:r>
            <a:endParaRPr kumimoji="0" lang="en-US" sz="1199" b="1" i="0" u="none" strike="noStrike" kern="0" cap="none" spc="0" normalizeH="0" baseline="0" noProof="0" dirty="0">
              <a:ln>
                <a:noFill/>
              </a:ln>
              <a:solidFill>
                <a:sysClr val="windowText" lastClr="000000"/>
              </a:solidFill>
              <a:effectLst/>
              <a:uLnTx/>
              <a:uFillTx/>
              <a:latin typeface="Segoe UI"/>
            </a:endParaRPr>
          </a:p>
        </p:txBody>
      </p:sp>
      <p:pic>
        <p:nvPicPr>
          <p:cNvPr id="38" name="Picture 486" descr="storsimpledevice.emf">
            <a:extLst>
              <a:ext uri="{FF2B5EF4-FFF2-40B4-BE49-F238E27FC236}">
                <a16:creationId xmlns:a16="http://schemas.microsoft.com/office/drawing/2014/main" id="{2BF44F78-8FC2-4A20-A65A-EA6E9229B36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11370" y="2899324"/>
            <a:ext cx="841629" cy="275763"/>
          </a:xfrm>
          <a:prstGeom prst="rect">
            <a:avLst/>
          </a:prstGeom>
        </p:spPr>
      </p:pic>
      <p:grpSp>
        <p:nvGrpSpPr>
          <p:cNvPr id="39" name="Group 10">
            <a:extLst>
              <a:ext uri="{FF2B5EF4-FFF2-40B4-BE49-F238E27FC236}">
                <a16:creationId xmlns:a16="http://schemas.microsoft.com/office/drawing/2014/main" id="{649C0394-03C3-4890-8686-A8C9FB7E03E1}"/>
              </a:ext>
            </a:extLst>
          </p:cNvPr>
          <p:cNvGrpSpPr/>
          <p:nvPr/>
        </p:nvGrpSpPr>
        <p:grpSpPr>
          <a:xfrm>
            <a:off x="1544902" y="1692449"/>
            <a:ext cx="869557" cy="173708"/>
            <a:chOff x="562351" y="2122345"/>
            <a:chExt cx="869680" cy="173732"/>
          </a:xfrm>
        </p:grpSpPr>
        <p:sp>
          <p:nvSpPr>
            <p:cNvPr id="40" name="Rectangle 7">
              <a:extLst>
                <a:ext uri="{FF2B5EF4-FFF2-40B4-BE49-F238E27FC236}">
                  <a16:creationId xmlns:a16="http://schemas.microsoft.com/office/drawing/2014/main" id="{D37C1407-55F2-48A9-B27B-8FC8C5C45B65}"/>
                </a:ext>
              </a:extLst>
            </p:cNvPr>
            <p:cNvSpPr/>
            <p:nvPr/>
          </p:nvSpPr>
          <p:spPr bwMode="auto">
            <a:xfrm>
              <a:off x="562351" y="2122345"/>
              <a:ext cx="869680" cy="173732"/>
            </a:xfrm>
            <a:prstGeom prst="rect">
              <a:avLst/>
            </a:prstGeom>
            <a:solidFill>
              <a:srgbClr val="FF40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8">
              <a:extLst>
                <a:ext uri="{FF2B5EF4-FFF2-40B4-BE49-F238E27FC236}">
                  <a16:creationId xmlns:a16="http://schemas.microsoft.com/office/drawing/2014/main" id="{8A8B0BB3-7CCF-457A-9841-404625095ADE}"/>
                </a:ext>
              </a:extLst>
            </p:cNvPr>
            <p:cNvSpPr/>
            <p:nvPr/>
          </p:nvSpPr>
          <p:spPr bwMode="auto">
            <a:xfrm>
              <a:off x="599706" y="2178215"/>
              <a:ext cx="134736" cy="58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9">
              <a:extLst>
                <a:ext uri="{FF2B5EF4-FFF2-40B4-BE49-F238E27FC236}">
                  <a16:creationId xmlns:a16="http://schemas.microsoft.com/office/drawing/2014/main" id="{713947CE-323A-456D-8813-3101A0937E6D}"/>
                </a:ext>
              </a:extLst>
            </p:cNvPr>
            <p:cNvSpPr/>
            <p:nvPr/>
          </p:nvSpPr>
          <p:spPr bwMode="auto">
            <a:xfrm>
              <a:off x="1320748" y="2195633"/>
              <a:ext cx="74913" cy="5734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TextBox 118">
              <a:extLst>
                <a:ext uri="{FF2B5EF4-FFF2-40B4-BE49-F238E27FC236}">
                  <a16:creationId xmlns:a16="http://schemas.microsoft.com/office/drawing/2014/main" id="{BB75BD1B-7338-4FE4-BAA7-CA4B30208C00}"/>
                </a:ext>
              </a:extLst>
            </p:cNvPr>
            <p:cNvSpPr txBox="1"/>
            <p:nvPr/>
          </p:nvSpPr>
          <p:spPr>
            <a:xfrm>
              <a:off x="743152" y="2140194"/>
              <a:ext cx="549936" cy="140424"/>
            </a:xfrm>
            <a:prstGeom prst="rect">
              <a:avLst/>
            </a:prstGeom>
            <a:solidFill>
              <a:srgbClr val="FF4073"/>
            </a:solidFill>
            <a:ln>
              <a:noFill/>
            </a:ln>
          </p:spPr>
          <p:txBody>
            <a:bodyPr wrap="square" lIns="0" tIns="152166" rIns="0" bIns="152166" rtlCol="0" anchor="ctr">
              <a:noAutofit/>
            </a:bodyPr>
            <a:lstStyle>
              <a:defPPr>
                <a:defRPr lang="en-US"/>
              </a:defPPr>
              <a:lvl1pPr algn="ctr">
                <a:lnSpc>
                  <a:spcPct val="90000"/>
                </a:lnSpc>
                <a:defRPr sz="1020" b="1">
                  <a:solidFill>
                    <a:srgbClr val="D2D2D2">
                      <a:lumMod val="90000"/>
                    </a:srgbClr>
                  </a:solidFill>
                </a:defRPr>
              </a:lvl1pPr>
            </a:lstStyle>
            <a:p>
              <a:pPr marL="0" marR="0" lvl="0" indent="0" algn="ctr" defTabSz="932418" eaLnBrk="1" fontAlgn="auto" latinLnBrk="0" hangingPunct="1">
                <a:lnSpc>
                  <a:spcPct val="9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a:endParaRPr>
            </a:p>
          </p:txBody>
        </p:sp>
      </p:grpSp>
      <p:grpSp>
        <p:nvGrpSpPr>
          <p:cNvPr id="44" name="Group 487">
            <a:extLst>
              <a:ext uri="{FF2B5EF4-FFF2-40B4-BE49-F238E27FC236}">
                <a16:creationId xmlns:a16="http://schemas.microsoft.com/office/drawing/2014/main" id="{7399FB3C-85EA-4605-A9E8-50957A1DEB99}"/>
              </a:ext>
            </a:extLst>
          </p:cNvPr>
          <p:cNvGrpSpPr/>
          <p:nvPr/>
        </p:nvGrpSpPr>
        <p:grpSpPr>
          <a:xfrm>
            <a:off x="1544902" y="1913201"/>
            <a:ext cx="869557" cy="173708"/>
            <a:chOff x="562351" y="2122345"/>
            <a:chExt cx="869680" cy="173732"/>
          </a:xfrm>
        </p:grpSpPr>
        <p:sp>
          <p:nvSpPr>
            <p:cNvPr id="45" name="Rectangle 488">
              <a:extLst>
                <a:ext uri="{FF2B5EF4-FFF2-40B4-BE49-F238E27FC236}">
                  <a16:creationId xmlns:a16="http://schemas.microsoft.com/office/drawing/2014/main" id="{6A794D30-5469-4C57-9122-9A506AB2ADB6}"/>
                </a:ext>
              </a:extLst>
            </p:cNvPr>
            <p:cNvSpPr/>
            <p:nvPr/>
          </p:nvSpPr>
          <p:spPr bwMode="auto">
            <a:xfrm>
              <a:off x="562351" y="2122345"/>
              <a:ext cx="869680" cy="173732"/>
            </a:xfrm>
            <a:prstGeom prst="rect">
              <a:avLst/>
            </a:prstGeom>
            <a:solidFill>
              <a:srgbClr val="2A5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89">
              <a:extLst>
                <a:ext uri="{FF2B5EF4-FFF2-40B4-BE49-F238E27FC236}">
                  <a16:creationId xmlns:a16="http://schemas.microsoft.com/office/drawing/2014/main" id="{8F665634-76AA-425D-A500-76759083290A}"/>
                </a:ext>
              </a:extLst>
            </p:cNvPr>
            <p:cNvSpPr/>
            <p:nvPr/>
          </p:nvSpPr>
          <p:spPr bwMode="auto">
            <a:xfrm>
              <a:off x="599706" y="2178215"/>
              <a:ext cx="134736" cy="58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90">
              <a:extLst>
                <a:ext uri="{FF2B5EF4-FFF2-40B4-BE49-F238E27FC236}">
                  <a16:creationId xmlns:a16="http://schemas.microsoft.com/office/drawing/2014/main" id="{63F36683-83B9-4F9C-A0EA-E9916E9D599D}"/>
                </a:ext>
              </a:extLst>
            </p:cNvPr>
            <p:cNvSpPr/>
            <p:nvPr/>
          </p:nvSpPr>
          <p:spPr bwMode="auto">
            <a:xfrm>
              <a:off x="1320748" y="2195633"/>
              <a:ext cx="74913" cy="5734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92">
            <a:extLst>
              <a:ext uri="{FF2B5EF4-FFF2-40B4-BE49-F238E27FC236}">
                <a16:creationId xmlns:a16="http://schemas.microsoft.com/office/drawing/2014/main" id="{C86CE540-B63F-45E2-BF20-3265B9777C23}"/>
              </a:ext>
            </a:extLst>
          </p:cNvPr>
          <p:cNvGrpSpPr/>
          <p:nvPr/>
        </p:nvGrpSpPr>
        <p:grpSpPr>
          <a:xfrm>
            <a:off x="1544902" y="2132288"/>
            <a:ext cx="869557" cy="173708"/>
            <a:chOff x="562351" y="2122345"/>
            <a:chExt cx="869680" cy="173732"/>
          </a:xfrm>
        </p:grpSpPr>
        <p:sp>
          <p:nvSpPr>
            <p:cNvPr id="50" name="Rectangle 493">
              <a:extLst>
                <a:ext uri="{FF2B5EF4-FFF2-40B4-BE49-F238E27FC236}">
                  <a16:creationId xmlns:a16="http://schemas.microsoft.com/office/drawing/2014/main" id="{DF28C741-930E-4D31-AEF7-20A6F34B93E5}"/>
                </a:ext>
              </a:extLst>
            </p:cNvPr>
            <p:cNvSpPr/>
            <p:nvPr/>
          </p:nvSpPr>
          <p:spPr bwMode="auto">
            <a:xfrm>
              <a:off x="562351" y="2122345"/>
              <a:ext cx="869680" cy="173732"/>
            </a:xfrm>
            <a:prstGeom prst="rect">
              <a:avLst/>
            </a:prstGeom>
            <a:solidFill>
              <a:srgbClr val="39C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494">
              <a:extLst>
                <a:ext uri="{FF2B5EF4-FFF2-40B4-BE49-F238E27FC236}">
                  <a16:creationId xmlns:a16="http://schemas.microsoft.com/office/drawing/2014/main" id="{7759721F-61A6-4B40-9D30-6C05BCDCE604}"/>
                </a:ext>
              </a:extLst>
            </p:cNvPr>
            <p:cNvSpPr/>
            <p:nvPr/>
          </p:nvSpPr>
          <p:spPr bwMode="auto">
            <a:xfrm>
              <a:off x="599706" y="2178215"/>
              <a:ext cx="134736" cy="58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495">
              <a:extLst>
                <a:ext uri="{FF2B5EF4-FFF2-40B4-BE49-F238E27FC236}">
                  <a16:creationId xmlns:a16="http://schemas.microsoft.com/office/drawing/2014/main" id="{65E82C7B-469E-46CC-995A-9E073E8B0E3A}"/>
                </a:ext>
              </a:extLst>
            </p:cNvPr>
            <p:cNvSpPr/>
            <p:nvPr/>
          </p:nvSpPr>
          <p:spPr bwMode="auto">
            <a:xfrm>
              <a:off x="1320748" y="2195633"/>
              <a:ext cx="74913" cy="5734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4" name="Group 520">
            <a:extLst>
              <a:ext uri="{FF2B5EF4-FFF2-40B4-BE49-F238E27FC236}">
                <a16:creationId xmlns:a16="http://schemas.microsoft.com/office/drawing/2014/main" id="{1AFCD591-7E01-439D-838B-596DC005ABBE}"/>
              </a:ext>
            </a:extLst>
          </p:cNvPr>
          <p:cNvGrpSpPr/>
          <p:nvPr/>
        </p:nvGrpSpPr>
        <p:grpSpPr>
          <a:xfrm>
            <a:off x="3698846" y="2706058"/>
            <a:ext cx="567602" cy="563436"/>
            <a:chOff x="6206387" y="3748424"/>
            <a:chExt cx="889032" cy="849686"/>
          </a:xfrm>
        </p:grpSpPr>
        <p:sp>
          <p:nvSpPr>
            <p:cNvPr id="55" name="Rounded Rectangle 522">
              <a:extLst>
                <a:ext uri="{FF2B5EF4-FFF2-40B4-BE49-F238E27FC236}">
                  <a16:creationId xmlns:a16="http://schemas.microsoft.com/office/drawing/2014/main" id="{93C426AA-4851-4FB9-A2E5-17591DE0F229}"/>
                </a:ext>
              </a:extLst>
            </p:cNvPr>
            <p:cNvSpPr/>
            <p:nvPr/>
          </p:nvSpPr>
          <p:spPr>
            <a:xfrm>
              <a:off x="6207002" y="4258999"/>
              <a:ext cx="839976" cy="226828"/>
            </a:xfrm>
            <a:prstGeom prst="roundRect">
              <a:avLst/>
            </a:prstGeom>
            <a:solidFill>
              <a:schemeClr val="bg1">
                <a:lumMod val="85000"/>
              </a:schemeClr>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56" name="Oval 523">
              <a:extLst>
                <a:ext uri="{FF2B5EF4-FFF2-40B4-BE49-F238E27FC236}">
                  <a16:creationId xmlns:a16="http://schemas.microsoft.com/office/drawing/2014/main" id="{902A5C48-670A-462A-A0C9-C7E727352E83}"/>
                </a:ext>
              </a:extLst>
            </p:cNvPr>
            <p:cNvSpPr/>
            <p:nvPr/>
          </p:nvSpPr>
          <p:spPr>
            <a:xfrm>
              <a:off x="6278448" y="4308351"/>
              <a:ext cx="84520" cy="88725"/>
            </a:xfrm>
            <a:prstGeom prst="ellipse">
              <a:avLst/>
            </a:prstGeom>
            <a:solidFill>
              <a:srgbClr val="969696"/>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57" name="Rounded Rectangle 524">
              <a:extLst>
                <a:ext uri="{FF2B5EF4-FFF2-40B4-BE49-F238E27FC236}">
                  <a16:creationId xmlns:a16="http://schemas.microsoft.com/office/drawing/2014/main" id="{D22732F1-C468-424D-9DB2-E32EB9A8FE94}"/>
                </a:ext>
              </a:extLst>
            </p:cNvPr>
            <p:cNvSpPr/>
            <p:nvPr/>
          </p:nvSpPr>
          <p:spPr>
            <a:xfrm>
              <a:off x="6207002" y="3748424"/>
              <a:ext cx="839976" cy="226828"/>
            </a:xfrm>
            <a:prstGeom prst="roundRect">
              <a:avLst/>
            </a:prstGeom>
            <a:solidFill>
              <a:schemeClr val="bg1">
                <a:lumMod val="85000"/>
              </a:schemeClr>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58" name="Oval 525">
              <a:extLst>
                <a:ext uri="{FF2B5EF4-FFF2-40B4-BE49-F238E27FC236}">
                  <a16:creationId xmlns:a16="http://schemas.microsoft.com/office/drawing/2014/main" id="{B8861EE7-D2CD-4B13-9B50-50776F61964D}"/>
                </a:ext>
              </a:extLst>
            </p:cNvPr>
            <p:cNvSpPr/>
            <p:nvPr/>
          </p:nvSpPr>
          <p:spPr>
            <a:xfrm>
              <a:off x="6278448" y="3797776"/>
              <a:ext cx="84520" cy="88725"/>
            </a:xfrm>
            <a:prstGeom prst="ellipse">
              <a:avLst/>
            </a:prstGeom>
            <a:solidFill>
              <a:srgbClr val="969696"/>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59" name="Rounded Rectangle 526">
              <a:extLst>
                <a:ext uri="{FF2B5EF4-FFF2-40B4-BE49-F238E27FC236}">
                  <a16:creationId xmlns:a16="http://schemas.microsoft.com/office/drawing/2014/main" id="{4D66BFD4-CB82-4C4E-A793-A8C5B5912C24}"/>
                </a:ext>
              </a:extLst>
            </p:cNvPr>
            <p:cNvSpPr/>
            <p:nvPr/>
          </p:nvSpPr>
          <p:spPr>
            <a:xfrm>
              <a:off x="6206387" y="4008532"/>
              <a:ext cx="839976" cy="226828"/>
            </a:xfrm>
            <a:prstGeom prst="roundRect">
              <a:avLst/>
            </a:prstGeom>
            <a:solidFill>
              <a:schemeClr val="bg1">
                <a:lumMod val="85000"/>
              </a:schemeClr>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60" name="Oval 527">
              <a:extLst>
                <a:ext uri="{FF2B5EF4-FFF2-40B4-BE49-F238E27FC236}">
                  <a16:creationId xmlns:a16="http://schemas.microsoft.com/office/drawing/2014/main" id="{0751536E-1870-40DB-BA5D-B1256F57280C}"/>
                </a:ext>
              </a:extLst>
            </p:cNvPr>
            <p:cNvSpPr/>
            <p:nvPr/>
          </p:nvSpPr>
          <p:spPr>
            <a:xfrm>
              <a:off x="6277833" y="4057884"/>
              <a:ext cx="84520" cy="88725"/>
            </a:xfrm>
            <a:prstGeom prst="ellipse">
              <a:avLst/>
            </a:prstGeom>
            <a:solidFill>
              <a:srgbClr val="969696"/>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grpSp>
          <p:nvGrpSpPr>
            <p:cNvPr id="61" name="Group 528">
              <a:extLst>
                <a:ext uri="{FF2B5EF4-FFF2-40B4-BE49-F238E27FC236}">
                  <a16:creationId xmlns:a16="http://schemas.microsoft.com/office/drawing/2014/main" id="{B5AFC853-148C-4C45-925D-30006973BE5E}"/>
                </a:ext>
              </a:extLst>
            </p:cNvPr>
            <p:cNvGrpSpPr/>
            <p:nvPr/>
          </p:nvGrpSpPr>
          <p:grpSpPr>
            <a:xfrm>
              <a:off x="6642699" y="4040606"/>
              <a:ext cx="452720" cy="557504"/>
              <a:chOff x="6181220" y="4096517"/>
              <a:chExt cx="452720" cy="557504"/>
            </a:xfrm>
          </p:grpSpPr>
          <p:sp>
            <p:nvSpPr>
              <p:cNvPr id="62" name="Rounded Rectangle 529">
                <a:extLst>
                  <a:ext uri="{FF2B5EF4-FFF2-40B4-BE49-F238E27FC236}">
                    <a16:creationId xmlns:a16="http://schemas.microsoft.com/office/drawing/2014/main" id="{98614424-E528-498C-AF96-47DFB3C17A0C}"/>
                  </a:ext>
                </a:extLst>
              </p:cNvPr>
              <p:cNvSpPr/>
              <p:nvPr/>
            </p:nvSpPr>
            <p:spPr>
              <a:xfrm>
                <a:off x="6181220" y="4096517"/>
                <a:ext cx="421322" cy="514259"/>
              </a:xfrm>
              <a:prstGeom prst="roundRect">
                <a:avLst/>
              </a:prstGeom>
              <a:solidFill>
                <a:srgbClr val="2A57E8"/>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pic>
            <p:nvPicPr>
              <p:cNvPr id="63" name="Picture 530">
                <a:extLst>
                  <a:ext uri="{FF2B5EF4-FFF2-40B4-BE49-F238E27FC236}">
                    <a16:creationId xmlns:a16="http://schemas.microsoft.com/office/drawing/2014/main" id="{FCBC7F89-7FD0-4585-A878-FF6A8DFA4BDA}"/>
                  </a:ext>
                </a:extLst>
              </p:cNvPr>
              <p:cNvPicPr>
                <a:picLocks noChangeAspect="1"/>
              </p:cNvPicPr>
              <p:nvPr/>
            </p:nvPicPr>
            <p:blipFill>
              <a:blip r:embed="rId7">
                <a:biLevel thresh="50000"/>
              </a:blip>
              <a:stretch>
                <a:fillRect/>
              </a:stretch>
            </p:blipFill>
            <p:spPr>
              <a:xfrm>
                <a:off x="6211645" y="4125582"/>
                <a:ext cx="422295" cy="528439"/>
              </a:xfrm>
              <a:prstGeom prst="rect">
                <a:avLst/>
              </a:prstGeom>
              <a:solidFill>
                <a:srgbClr val="2A57E8"/>
              </a:solidFill>
            </p:spPr>
          </p:pic>
        </p:grpSp>
      </p:grpSp>
      <p:grpSp>
        <p:nvGrpSpPr>
          <p:cNvPr id="64" name="Group 531">
            <a:extLst>
              <a:ext uri="{FF2B5EF4-FFF2-40B4-BE49-F238E27FC236}">
                <a16:creationId xmlns:a16="http://schemas.microsoft.com/office/drawing/2014/main" id="{5B9F9D25-80EF-4881-A3BD-6C861DC263B6}"/>
              </a:ext>
            </a:extLst>
          </p:cNvPr>
          <p:cNvGrpSpPr/>
          <p:nvPr/>
        </p:nvGrpSpPr>
        <p:grpSpPr>
          <a:xfrm>
            <a:off x="4847203" y="2706592"/>
            <a:ext cx="598155" cy="594846"/>
            <a:chOff x="9235567" y="3760211"/>
            <a:chExt cx="936888" cy="897053"/>
          </a:xfrm>
        </p:grpSpPr>
        <p:sp>
          <p:nvSpPr>
            <p:cNvPr id="65" name="Rounded Rectangle 533">
              <a:extLst>
                <a:ext uri="{FF2B5EF4-FFF2-40B4-BE49-F238E27FC236}">
                  <a16:creationId xmlns:a16="http://schemas.microsoft.com/office/drawing/2014/main" id="{060A842D-E2E7-4776-BAEF-895980CEC60F}"/>
                </a:ext>
              </a:extLst>
            </p:cNvPr>
            <p:cNvSpPr/>
            <p:nvPr/>
          </p:nvSpPr>
          <p:spPr>
            <a:xfrm>
              <a:off x="9236182" y="4270786"/>
              <a:ext cx="839976" cy="226828"/>
            </a:xfrm>
            <a:prstGeom prst="roundRect">
              <a:avLst/>
            </a:prstGeom>
            <a:solidFill>
              <a:schemeClr val="bg1">
                <a:lumMod val="85000"/>
              </a:schemeClr>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66" name="Oval 534">
              <a:extLst>
                <a:ext uri="{FF2B5EF4-FFF2-40B4-BE49-F238E27FC236}">
                  <a16:creationId xmlns:a16="http://schemas.microsoft.com/office/drawing/2014/main" id="{9078B058-F657-4D97-A2E8-E6A3F2A9C126}"/>
                </a:ext>
              </a:extLst>
            </p:cNvPr>
            <p:cNvSpPr/>
            <p:nvPr/>
          </p:nvSpPr>
          <p:spPr>
            <a:xfrm>
              <a:off x="9307628" y="4320138"/>
              <a:ext cx="84520" cy="88725"/>
            </a:xfrm>
            <a:prstGeom prst="ellipse">
              <a:avLst/>
            </a:prstGeom>
            <a:solidFill>
              <a:srgbClr val="969696"/>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67" name="Rounded Rectangle 535">
              <a:extLst>
                <a:ext uri="{FF2B5EF4-FFF2-40B4-BE49-F238E27FC236}">
                  <a16:creationId xmlns:a16="http://schemas.microsoft.com/office/drawing/2014/main" id="{5C0BE6A6-9632-49DE-BB8E-73CBDA45BFE1}"/>
                </a:ext>
              </a:extLst>
            </p:cNvPr>
            <p:cNvSpPr/>
            <p:nvPr/>
          </p:nvSpPr>
          <p:spPr>
            <a:xfrm>
              <a:off x="9236182" y="3760211"/>
              <a:ext cx="839976" cy="226828"/>
            </a:xfrm>
            <a:prstGeom prst="roundRect">
              <a:avLst/>
            </a:prstGeom>
            <a:solidFill>
              <a:schemeClr val="bg1">
                <a:lumMod val="85000"/>
              </a:schemeClr>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68" name="Oval 536">
              <a:extLst>
                <a:ext uri="{FF2B5EF4-FFF2-40B4-BE49-F238E27FC236}">
                  <a16:creationId xmlns:a16="http://schemas.microsoft.com/office/drawing/2014/main" id="{D117B849-0258-43AA-8E98-67263C88F3D5}"/>
                </a:ext>
              </a:extLst>
            </p:cNvPr>
            <p:cNvSpPr/>
            <p:nvPr/>
          </p:nvSpPr>
          <p:spPr>
            <a:xfrm>
              <a:off x="9307628" y="3809563"/>
              <a:ext cx="84520" cy="88725"/>
            </a:xfrm>
            <a:prstGeom prst="ellipse">
              <a:avLst/>
            </a:prstGeom>
            <a:solidFill>
              <a:srgbClr val="969696"/>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69" name="Rounded Rectangle 537">
              <a:extLst>
                <a:ext uri="{FF2B5EF4-FFF2-40B4-BE49-F238E27FC236}">
                  <a16:creationId xmlns:a16="http://schemas.microsoft.com/office/drawing/2014/main" id="{91288FB2-5A5C-4D18-95B8-A768119FEE6E}"/>
                </a:ext>
              </a:extLst>
            </p:cNvPr>
            <p:cNvSpPr/>
            <p:nvPr/>
          </p:nvSpPr>
          <p:spPr>
            <a:xfrm>
              <a:off x="9235567" y="4020319"/>
              <a:ext cx="839976" cy="226828"/>
            </a:xfrm>
            <a:prstGeom prst="roundRect">
              <a:avLst/>
            </a:prstGeom>
            <a:solidFill>
              <a:schemeClr val="bg1">
                <a:lumMod val="85000"/>
              </a:schemeClr>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sp>
          <p:nvSpPr>
            <p:cNvPr id="70" name="Oval 538">
              <a:extLst>
                <a:ext uri="{FF2B5EF4-FFF2-40B4-BE49-F238E27FC236}">
                  <a16:creationId xmlns:a16="http://schemas.microsoft.com/office/drawing/2014/main" id="{83ED3CAD-B00F-41BE-B23E-7AB0C22B0818}"/>
                </a:ext>
              </a:extLst>
            </p:cNvPr>
            <p:cNvSpPr/>
            <p:nvPr/>
          </p:nvSpPr>
          <p:spPr>
            <a:xfrm>
              <a:off x="9307013" y="4069671"/>
              <a:ext cx="84520" cy="88725"/>
            </a:xfrm>
            <a:prstGeom prst="ellipse">
              <a:avLst/>
            </a:prstGeom>
            <a:solidFill>
              <a:srgbClr val="969696"/>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grpSp>
          <p:nvGrpSpPr>
            <p:cNvPr id="71" name="Group 539">
              <a:extLst>
                <a:ext uri="{FF2B5EF4-FFF2-40B4-BE49-F238E27FC236}">
                  <a16:creationId xmlns:a16="http://schemas.microsoft.com/office/drawing/2014/main" id="{8631EB76-771C-4A01-9680-2ECE0E7300AB}"/>
                </a:ext>
              </a:extLst>
            </p:cNvPr>
            <p:cNvGrpSpPr/>
            <p:nvPr/>
          </p:nvGrpSpPr>
          <p:grpSpPr>
            <a:xfrm>
              <a:off x="9527744" y="4012553"/>
              <a:ext cx="644711" cy="644711"/>
              <a:chOff x="10172102" y="4295398"/>
              <a:chExt cx="644711" cy="644711"/>
            </a:xfrm>
          </p:grpSpPr>
          <p:sp>
            <p:nvSpPr>
              <p:cNvPr id="72" name="Rounded Rectangle 540">
                <a:extLst>
                  <a:ext uri="{FF2B5EF4-FFF2-40B4-BE49-F238E27FC236}">
                    <a16:creationId xmlns:a16="http://schemas.microsoft.com/office/drawing/2014/main" id="{177E19F1-03D8-4889-A5C5-D6EA19634BFE}"/>
                  </a:ext>
                </a:extLst>
              </p:cNvPr>
              <p:cNvSpPr/>
              <p:nvPr/>
            </p:nvSpPr>
            <p:spPr>
              <a:xfrm>
                <a:off x="10183539" y="4410713"/>
                <a:ext cx="592914" cy="403131"/>
              </a:xfrm>
              <a:prstGeom prst="roundRect">
                <a:avLst/>
              </a:prstGeom>
              <a:solidFill>
                <a:srgbClr val="2A57E8"/>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solidFill>
                    <a:prstClr val="white"/>
                  </a:solidFill>
                  <a:effectLst/>
                  <a:uLnTx/>
                  <a:uFillTx/>
                  <a:latin typeface="Segoe UI"/>
                </a:endParaRPr>
              </a:p>
            </p:txBody>
          </p:sp>
          <p:pic>
            <p:nvPicPr>
              <p:cNvPr id="73" name="Picture 5" descr="C:\Users\mitchellg\Desktop\Folder.png">
                <a:extLst>
                  <a:ext uri="{FF2B5EF4-FFF2-40B4-BE49-F238E27FC236}">
                    <a16:creationId xmlns:a16="http://schemas.microsoft.com/office/drawing/2014/main" id="{EE7FE830-1C0E-4399-AAB9-83864B928954}"/>
                  </a:ext>
                </a:extLst>
              </p:cNvPr>
              <p:cNvPicPr>
                <a:picLocks noChangeAspect="1" noChangeArrowheads="1"/>
              </p:cNvPicPr>
              <p:nvPr/>
            </p:nvPicPr>
            <p:blipFill>
              <a:blip r:embed="rId8" cstate="print">
                <a:biLevel thresh="50000"/>
                <a:extLst>
                  <a:ext uri="{28A0092B-C50C-407E-A947-70E740481C1C}">
                    <a14:useLocalDpi xmlns:a14="http://schemas.microsoft.com/office/drawing/2010/main"/>
                  </a:ext>
                </a:extLst>
              </a:blip>
              <a:srcRect/>
              <a:stretch>
                <a:fillRect/>
              </a:stretch>
            </p:blipFill>
            <p:spPr bwMode="auto">
              <a:xfrm>
                <a:off x="10172102" y="4295398"/>
                <a:ext cx="644711" cy="644711"/>
              </a:xfrm>
              <a:prstGeom prst="rect">
                <a:avLst/>
              </a:prstGeom>
              <a:noFill/>
            </p:spPr>
          </p:pic>
        </p:grpSp>
      </p:grpSp>
      <p:cxnSp>
        <p:nvCxnSpPr>
          <p:cNvPr id="75" name="Straight Connector 17">
            <a:extLst>
              <a:ext uri="{FF2B5EF4-FFF2-40B4-BE49-F238E27FC236}">
                <a16:creationId xmlns:a16="http://schemas.microsoft.com/office/drawing/2014/main" id="{811C964E-5B9A-491C-B9DE-13396EAC3120}"/>
              </a:ext>
            </a:extLst>
          </p:cNvPr>
          <p:cNvCxnSpPr/>
          <p:nvPr/>
        </p:nvCxnSpPr>
        <p:spPr>
          <a:xfrm flipH="1">
            <a:off x="4961000" y="4937547"/>
            <a:ext cx="2735" cy="37247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7" name="Group 92">
            <a:extLst>
              <a:ext uri="{FF2B5EF4-FFF2-40B4-BE49-F238E27FC236}">
                <a16:creationId xmlns:a16="http://schemas.microsoft.com/office/drawing/2014/main" id="{DDC31124-0BEF-4D94-91F1-0D1D59EC4234}"/>
              </a:ext>
            </a:extLst>
          </p:cNvPr>
          <p:cNvGrpSpPr/>
          <p:nvPr/>
        </p:nvGrpSpPr>
        <p:grpSpPr>
          <a:xfrm>
            <a:off x="3701543" y="1692449"/>
            <a:ext cx="869557" cy="173708"/>
            <a:chOff x="562351" y="2122345"/>
            <a:chExt cx="869680" cy="173732"/>
          </a:xfrm>
        </p:grpSpPr>
        <p:sp>
          <p:nvSpPr>
            <p:cNvPr id="78" name="Rectangle 93">
              <a:extLst>
                <a:ext uri="{FF2B5EF4-FFF2-40B4-BE49-F238E27FC236}">
                  <a16:creationId xmlns:a16="http://schemas.microsoft.com/office/drawing/2014/main" id="{C11D1893-0DEF-4025-B58E-A5AE2491D5D0}"/>
                </a:ext>
              </a:extLst>
            </p:cNvPr>
            <p:cNvSpPr/>
            <p:nvPr/>
          </p:nvSpPr>
          <p:spPr bwMode="auto">
            <a:xfrm>
              <a:off x="562351" y="2122345"/>
              <a:ext cx="869680" cy="173732"/>
            </a:xfrm>
            <a:prstGeom prst="rect">
              <a:avLst/>
            </a:prstGeom>
            <a:solidFill>
              <a:srgbClr val="FF40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94">
              <a:extLst>
                <a:ext uri="{FF2B5EF4-FFF2-40B4-BE49-F238E27FC236}">
                  <a16:creationId xmlns:a16="http://schemas.microsoft.com/office/drawing/2014/main" id="{21441AC8-6599-4209-9E41-C951B5F034CE}"/>
                </a:ext>
              </a:extLst>
            </p:cNvPr>
            <p:cNvSpPr/>
            <p:nvPr/>
          </p:nvSpPr>
          <p:spPr bwMode="auto">
            <a:xfrm>
              <a:off x="599706" y="2178215"/>
              <a:ext cx="134736" cy="58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95">
              <a:extLst>
                <a:ext uri="{FF2B5EF4-FFF2-40B4-BE49-F238E27FC236}">
                  <a16:creationId xmlns:a16="http://schemas.microsoft.com/office/drawing/2014/main" id="{8CA13F70-A88B-4CAF-A4DB-782BDAB296C9}"/>
                </a:ext>
              </a:extLst>
            </p:cNvPr>
            <p:cNvSpPr/>
            <p:nvPr/>
          </p:nvSpPr>
          <p:spPr bwMode="auto">
            <a:xfrm>
              <a:off x="1320748" y="2195633"/>
              <a:ext cx="74913" cy="5734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 name="Group 97">
            <a:extLst>
              <a:ext uri="{FF2B5EF4-FFF2-40B4-BE49-F238E27FC236}">
                <a16:creationId xmlns:a16="http://schemas.microsoft.com/office/drawing/2014/main" id="{EE2D7E9A-E7F8-490A-9685-99FB32F32AFB}"/>
              </a:ext>
            </a:extLst>
          </p:cNvPr>
          <p:cNvGrpSpPr/>
          <p:nvPr/>
        </p:nvGrpSpPr>
        <p:grpSpPr>
          <a:xfrm>
            <a:off x="3701543" y="1913201"/>
            <a:ext cx="869557" cy="173708"/>
            <a:chOff x="562351" y="2122345"/>
            <a:chExt cx="869680" cy="173732"/>
          </a:xfrm>
        </p:grpSpPr>
        <p:sp>
          <p:nvSpPr>
            <p:cNvPr id="83" name="Rectangle 98">
              <a:extLst>
                <a:ext uri="{FF2B5EF4-FFF2-40B4-BE49-F238E27FC236}">
                  <a16:creationId xmlns:a16="http://schemas.microsoft.com/office/drawing/2014/main" id="{6D845A09-2E1E-4DF3-88F9-D2650E8A7B03}"/>
                </a:ext>
              </a:extLst>
            </p:cNvPr>
            <p:cNvSpPr/>
            <p:nvPr/>
          </p:nvSpPr>
          <p:spPr bwMode="auto">
            <a:xfrm>
              <a:off x="562351" y="2122345"/>
              <a:ext cx="869680" cy="173732"/>
            </a:xfrm>
            <a:prstGeom prst="rect">
              <a:avLst/>
            </a:prstGeom>
            <a:solidFill>
              <a:srgbClr val="39C4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99">
              <a:extLst>
                <a:ext uri="{FF2B5EF4-FFF2-40B4-BE49-F238E27FC236}">
                  <a16:creationId xmlns:a16="http://schemas.microsoft.com/office/drawing/2014/main" id="{C816B39E-31F3-42D1-A3DF-43214222464B}"/>
                </a:ext>
              </a:extLst>
            </p:cNvPr>
            <p:cNvSpPr/>
            <p:nvPr/>
          </p:nvSpPr>
          <p:spPr bwMode="auto">
            <a:xfrm>
              <a:off x="599706" y="2178215"/>
              <a:ext cx="134736" cy="58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100">
              <a:extLst>
                <a:ext uri="{FF2B5EF4-FFF2-40B4-BE49-F238E27FC236}">
                  <a16:creationId xmlns:a16="http://schemas.microsoft.com/office/drawing/2014/main" id="{F91FFEC8-41D2-437D-A883-AACAD8BA95A4}"/>
                </a:ext>
              </a:extLst>
            </p:cNvPr>
            <p:cNvSpPr/>
            <p:nvPr/>
          </p:nvSpPr>
          <p:spPr bwMode="auto">
            <a:xfrm>
              <a:off x="1320748" y="2195633"/>
              <a:ext cx="74913" cy="5734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7" name="Group 102">
            <a:extLst>
              <a:ext uri="{FF2B5EF4-FFF2-40B4-BE49-F238E27FC236}">
                <a16:creationId xmlns:a16="http://schemas.microsoft.com/office/drawing/2014/main" id="{394908C7-0AA2-437E-AB8F-FA6F86365446}"/>
              </a:ext>
            </a:extLst>
          </p:cNvPr>
          <p:cNvGrpSpPr/>
          <p:nvPr/>
        </p:nvGrpSpPr>
        <p:grpSpPr>
          <a:xfrm>
            <a:off x="3701543" y="2132288"/>
            <a:ext cx="869557" cy="173708"/>
            <a:chOff x="562351" y="2122345"/>
            <a:chExt cx="869680" cy="173732"/>
          </a:xfrm>
        </p:grpSpPr>
        <p:sp>
          <p:nvSpPr>
            <p:cNvPr id="88" name="Rectangle 103">
              <a:extLst>
                <a:ext uri="{FF2B5EF4-FFF2-40B4-BE49-F238E27FC236}">
                  <a16:creationId xmlns:a16="http://schemas.microsoft.com/office/drawing/2014/main" id="{28824DE7-58C5-447E-8561-0CF1E87B0AAD}"/>
                </a:ext>
              </a:extLst>
            </p:cNvPr>
            <p:cNvSpPr/>
            <p:nvPr/>
          </p:nvSpPr>
          <p:spPr bwMode="auto">
            <a:xfrm>
              <a:off x="562351" y="2122345"/>
              <a:ext cx="869680" cy="173732"/>
            </a:xfrm>
            <a:prstGeom prst="rect">
              <a:avLst/>
            </a:prstGeom>
            <a:solidFill>
              <a:srgbClr val="2A5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104">
              <a:extLst>
                <a:ext uri="{FF2B5EF4-FFF2-40B4-BE49-F238E27FC236}">
                  <a16:creationId xmlns:a16="http://schemas.microsoft.com/office/drawing/2014/main" id="{0B6BAD03-DD53-4891-B3AC-5CC4CA1AB274}"/>
                </a:ext>
              </a:extLst>
            </p:cNvPr>
            <p:cNvSpPr/>
            <p:nvPr/>
          </p:nvSpPr>
          <p:spPr bwMode="auto">
            <a:xfrm>
              <a:off x="599706" y="2178215"/>
              <a:ext cx="134736" cy="587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105">
              <a:extLst>
                <a:ext uri="{FF2B5EF4-FFF2-40B4-BE49-F238E27FC236}">
                  <a16:creationId xmlns:a16="http://schemas.microsoft.com/office/drawing/2014/main" id="{3A843EBB-4A2E-47FF-9EF9-B4B7A39A719A}"/>
                </a:ext>
              </a:extLst>
            </p:cNvPr>
            <p:cNvSpPr/>
            <p:nvPr/>
          </p:nvSpPr>
          <p:spPr bwMode="auto">
            <a:xfrm>
              <a:off x="1320748" y="2195633"/>
              <a:ext cx="74913" cy="5734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3" name="TextBox 112">
            <a:extLst>
              <a:ext uri="{FF2B5EF4-FFF2-40B4-BE49-F238E27FC236}">
                <a16:creationId xmlns:a16="http://schemas.microsoft.com/office/drawing/2014/main" id="{B285AE47-5C25-4054-87E8-B7FAB4B72A24}"/>
              </a:ext>
            </a:extLst>
          </p:cNvPr>
          <p:cNvSpPr txBox="1"/>
          <p:nvPr/>
        </p:nvSpPr>
        <p:spPr>
          <a:xfrm>
            <a:off x="3530736" y="1368729"/>
            <a:ext cx="2262923" cy="171756"/>
          </a:xfrm>
          <a:prstGeom prst="rect">
            <a:avLst/>
          </a:prstGeom>
          <a:solidFill>
            <a:srgbClr val="FFFFFF"/>
          </a:solidFill>
          <a:ln>
            <a:noFill/>
          </a:ln>
        </p:spPr>
        <p:txBody>
          <a:bodyPr vert="horz" wrap="square" lIns="93234" tIns="93234" rIns="93234" bIns="93234"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zh-CN" altLang="en-US" sz="1198" b="1" i="0" u="none" strike="noStrike" kern="0" cap="none" spc="0" normalizeH="0" baseline="0" noProof="0" dirty="0">
                <a:ln>
                  <a:noFill/>
                </a:ln>
                <a:solidFill>
                  <a:srgbClr val="FFFFFF">
                    <a:lumMod val="65000"/>
                  </a:srgbClr>
                </a:solidFill>
                <a:effectLst/>
                <a:uLnTx/>
                <a:uFillTx/>
                <a:latin typeface="Segoe UI Light"/>
                <a:ea typeface="Segoe UI" pitchFamily="34" charset="0"/>
                <a:cs typeface="Segoe UI" pitchFamily="34" charset="0"/>
              </a:rPr>
              <a:t>复杂架构</a:t>
            </a:r>
            <a:endParaRPr kumimoji="0" lang="en-US" sz="1198" b="1" i="0" u="none" strike="noStrike" kern="0" cap="none" spc="0" normalizeH="0" baseline="0" noProof="0" dirty="0">
              <a:ln>
                <a:noFill/>
              </a:ln>
              <a:solidFill>
                <a:srgbClr val="FFFFFF">
                  <a:lumMod val="65000"/>
                </a:srgbClr>
              </a:solidFill>
              <a:effectLst/>
              <a:uLnTx/>
              <a:uFillTx/>
              <a:latin typeface="Segoe UI Light"/>
              <a:ea typeface="Segoe UI" pitchFamily="34" charset="0"/>
              <a:cs typeface="Segoe UI" pitchFamily="34" charset="0"/>
            </a:endParaRPr>
          </a:p>
        </p:txBody>
      </p:sp>
      <p:cxnSp>
        <p:nvCxnSpPr>
          <p:cNvPr id="94" name="Straight Connector 113">
            <a:extLst>
              <a:ext uri="{FF2B5EF4-FFF2-40B4-BE49-F238E27FC236}">
                <a16:creationId xmlns:a16="http://schemas.microsoft.com/office/drawing/2014/main" id="{F9AAD8B9-0DBC-41C0-BB00-918EAEB9556E}"/>
              </a:ext>
            </a:extLst>
          </p:cNvPr>
          <p:cNvCxnSpPr/>
          <p:nvPr/>
        </p:nvCxnSpPr>
        <p:spPr>
          <a:xfrm flipH="1">
            <a:off x="4069907" y="3274273"/>
            <a:ext cx="463847" cy="730974"/>
          </a:xfrm>
          <a:prstGeom prst="line">
            <a:avLst/>
          </a:prstGeom>
          <a:ln w="57150">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109">
            <a:extLst>
              <a:ext uri="{FF2B5EF4-FFF2-40B4-BE49-F238E27FC236}">
                <a16:creationId xmlns:a16="http://schemas.microsoft.com/office/drawing/2014/main" id="{917D1619-FB77-4A9D-9EE0-2EBA8BCFDD98}"/>
              </a:ext>
            </a:extLst>
          </p:cNvPr>
          <p:cNvGrpSpPr/>
          <p:nvPr/>
        </p:nvGrpSpPr>
        <p:grpSpPr>
          <a:xfrm>
            <a:off x="4734140" y="5398351"/>
            <a:ext cx="567602" cy="563436"/>
            <a:chOff x="6206387" y="3748424"/>
            <a:chExt cx="889032" cy="849686"/>
          </a:xfrm>
        </p:grpSpPr>
        <p:sp>
          <p:nvSpPr>
            <p:cNvPr id="96" name="Rounded Rectangle 110">
              <a:extLst>
                <a:ext uri="{FF2B5EF4-FFF2-40B4-BE49-F238E27FC236}">
                  <a16:creationId xmlns:a16="http://schemas.microsoft.com/office/drawing/2014/main" id="{A2F9D54B-B1AF-4506-8F20-6BEB186163BF}"/>
                </a:ext>
              </a:extLst>
            </p:cNvPr>
            <p:cNvSpPr/>
            <p:nvPr/>
          </p:nvSpPr>
          <p:spPr>
            <a:xfrm>
              <a:off x="6207002" y="4258999"/>
              <a:ext cx="839976" cy="226828"/>
            </a:xfrm>
            <a:prstGeom prst="roundRect">
              <a:avLst/>
            </a:prstGeom>
            <a:solidFill>
              <a:schemeClr val="bg1">
                <a:lumMod val="85000"/>
              </a:schemeClr>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effectLst/>
                <a:uLnTx/>
                <a:uFillTx/>
                <a:latin typeface="Segoe UI"/>
              </a:endParaRPr>
            </a:p>
          </p:txBody>
        </p:sp>
        <p:sp>
          <p:nvSpPr>
            <p:cNvPr id="97" name="Oval 114">
              <a:extLst>
                <a:ext uri="{FF2B5EF4-FFF2-40B4-BE49-F238E27FC236}">
                  <a16:creationId xmlns:a16="http://schemas.microsoft.com/office/drawing/2014/main" id="{FE899D8B-5558-466F-9560-4038EF106524}"/>
                </a:ext>
              </a:extLst>
            </p:cNvPr>
            <p:cNvSpPr/>
            <p:nvPr/>
          </p:nvSpPr>
          <p:spPr>
            <a:xfrm>
              <a:off x="6278448" y="4308351"/>
              <a:ext cx="84520" cy="88725"/>
            </a:xfrm>
            <a:prstGeom prst="ellipse">
              <a:avLst/>
            </a:prstGeom>
            <a:solidFill>
              <a:srgbClr val="969696"/>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effectLst/>
                <a:uLnTx/>
                <a:uFillTx/>
                <a:latin typeface="Segoe UI"/>
              </a:endParaRPr>
            </a:p>
          </p:txBody>
        </p:sp>
        <p:sp>
          <p:nvSpPr>
            <p:cNvPr id="98" name="Rounded Rectangle 115">
              <a:extLst>
                <a:ext uri="{FF2B5EF4-FFF2-40B4-BE49-F238E27FC236}">
                  <a16:creationId xmlns:a16="http://schemas.microsoft.com/office/drawing/2014/main" id="{10A31FF5-4B3C-4FAD-A74A-B127BA3E0785}"/>
                </a:ext>
              </a:extLst>
            </p:cNvPr>
            <p:cNvSpPr/>
            <p:nvPr/>
          </p:nvSpPr>
          <p:spPr>
            <a:xfrm>
              <a:off x="6207002" y="3748424"/>
              <a:ext cx="839976" cy="226828"/>
            </a:xfrm>
            <a:prstGeom prst="roundRect">
              <a:avLst/>
            </a:prstGeom>
            <a:solidFill>
              <a:schemeClr val="bg1">
                <a:lumMod val="85000"/>
              </a:schemeClr>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effectLst/>
                <a:uLnTx/>
                <a:uFillTx/>
                <a:latin typeface="Segoe UI"/>
              </a:endParaRPr>
            </a:p>
          </p:txBody>
        </p:sp>
        <p:sp>
          <p:nvSpPr>
            <p:cNvPr id="99" name="Oval 117">
              <a:extLst>
                <a:ext uri="{FF2B5EF4-FFF2-40B4-BE49-F238E27FC236}">
                  <a16:creationId xmlns:a16="http://schemas.microsoft.com/office/drawing/2014/main" id="{6F39B7CA-779F-4811-BFE6-925D1E11FE03}"/>
                </a:ext>
              </a:extLst>
            </p:cNvPr>
            <p:cNvSpPr/>
            <p:nvPr/>
          </p:nvSpPr>
          <p:spPr>
            <a:xfrm>
              <a:off x="6278448" y="3797776"/>
              <a:ext cx="84520" cy="88725"/>
            </a:xfrm>
            <a:prstGeom prst="ellipse">
              <a:avLst/>
            </a:prstGeom>
            <a:solidFill>
              <a:srgbClr val="969696"/>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effectLst/>
                <a:uLnTx/>
                <a:uFillTx/>
                <a:latin typeface="Segoe UI"/>
              </a:endParaRPr>
            </a:p>
          </p:txBody>
        </p:sp>
        <p:sp>
          <p:nvSpPr>
            <p:cNvPr id="100" name="Rounded Rectangle 118">
              <a:extLst>
                <a:ext uri="{FF2B5EF4-FFF2-40B4-BE49-F238E27FC236}">
                  <a16:creationId xmlns:a16="http://schemas.microsoft.com/office/drawing/2014/main" id="{88F3142A-AF3E-46EC-A11D-BA257ED8B8BE}"/>
                </a:ext>
              </a:extLst>
            </p:cNvPr>
            <p:cNvSpPr/>
            <p:nvPr/>
          </p:nvSpPr>
          <p:spPr>
            <a:xfrm>
              <a:off x="6206387" y="4008532"/>
              <a:ext cx="839976" cy="226828"/>
            </a:xfrm>
            <a:prstGeom prst="roundRect">
              <a:avLst/>
            </a:prstGeom>
            <a:solidFill>
              <a:schemeClr val="bg1">
                <a:lumMod val="85000"/>
              </a:schemeClr>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effectLst/>
                <a:uLnTx/>
                <a:uFillTx/>
                <a:latin typeface="Segoe UI"/>
              </a:endParaRPr>
            </a:p>
          </p:txBody>
        </p:sp>
        <p:sp>
          <p:nvSpPr>
            <p:cNvPr id="101" name="Oval 119">
              <a:extLst>
                <a:ext uri="{FF2B5EF4-FFF2-40B4-BE49-F238E27FC236}">
                  <a16:creationId xmlns:a16="http://schemas.microsoft.com/office/drawing/2014/main" id="{456FA4FA-B4EC-4E81-A433-C0FD26B18718}"/>
                </a:ext>
              </a:extLst>
            </p:cNvPr>
            <p:cNvSpPr/>
            <p:nvPr/>
          </p:nvSpPr>
          <p:spPr>
            <a:xfrm>
              <a:off x="6277833" y="4057884"/>
              <a:ext cx="84520" cy="88725"/>
            </a:xfrm>
            <a:prstGeom prst="ellipse">
              <a:avLst/>
            </a:prstGeom>
            <a:solidFill>
              <a:srgbClr val="969696"/>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effectLst/>
                <a:uLnTx/>
                <a:uFillTx/>
                <a:latin typeface="Segoe UI"/>
              </a:endParaRPr>
            </a:p>
          </p:txBody>
        </p:sp>
        <p:grpSp>
          <p:nvGrpSpPr>
            <p:cNvPr id="102" name="Group 120">
              <a:extLst>
                <a:ext uri="{FF2B5EF4-FFF2-40B4-BE49-F238E27FC236}">
                  <a16:creationId xmlns:a16="http://schemas.microsoft.com/office/drawing/2014/main" id="{72A7B61E-AEF1-43E8-8A0F-CD7176E60B05}"/>
                </a:ext>
              </a:extLst>
            </p:cNvPr>
            <p:cNvGrpSpPr/>
            <p:nvPr/>
          </p:nvGrpSpPr>
          <p:grpSpPr>
            <a:xfrm>
              <a:off x="6642699" y="4040606"/>
              <a:ext cx="452720" cy="557504"/>
              <a:chOff x="6181220" y="4096517"/>
              <a:chExt cx="452720" cy="557504"/>
            </a:xfrm>
          </p:grpSpPr>
          <p:sp>
            <p:nvSpPr>
              <p:cNvPr id="103" name="Rounded Rectangle 121">
                <a:extLst>
                  <a:ext uri="{FF2B5EF4-FFF2-40B4-BE49-F238E27FC236}">
                    <a16:creationId xmlns:a16="http://schemas.microsoft.com/office/drawing/2014/main" id="{4FEE4EC2-B1D9-4ABF-AF63-658A7EAEDE7A}"/>
                  </a:ext>
                </a:extLst>
              </p:cNvPr>
              <p:cNvSpPr/>
              <p:nvPr/>
            </p:nvSpPr>
            <p:spPr>
              <a:xfrm>
                <a:off x="6181220" y="4096517"/>
                <a:ext cx="421322" cy="514259"/>
              </a:xfrm>
              <a:prstGeom prst="roundRect">
                <a:avLst/>
              </a:prstGeom>
              <a:solidFill>
                <a:srgbClr val="2A57E8"/>
              </a:solidFill>
              <a:ln w="25400"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4" eaLnBrk="1" fontAlgn="auto" latinLnBrk="0" hangingPunct="1">
                  <a:lnSpc>
                    <a:spcPct val="100000"/>
                  </a:lnSpc>
                  <a:spcBef>
                    <a:spcPts val="0"/>
                  </a:spcBef>
                  <a:spcAft>
                    <a:spcPts val="0"/>
                  </a:spcAft>
                  <a:buClrTx/>
                  <a:buSzTx/>
                  <a:buFontTx/>
                  <a:buNone/>
                  <a:tabLst/>
                  <a:defRPr/>
                </a:pPr>
                <a:endParaRPr kumimoji="0" lang="en-US" sz="1199" b="0" i="0" u="none" strike="noStrike" kern="0" cap="none" spc="0" normalizeH="0" baseline="0" noProof="0" dirty="0" err="1">
                  <a:ln>
                    <a:noFill/>
                  </a:ln>
                  <a:effectLst/>
                  <a:uLnTx/>
                  <a:uFillTx/>
                  <a:latin typeface="Segoe UI"/>
                </a:endParaRPr>
              </a:p>
            </p:txBody>
          </p:sp>
          <p:pic>
            <p:nvPicPr>
              <p:cNvPr id="104" name="Picture 122">
                <a:extLst>
                  <a:ext uri="{FF2B5EF4-FFF2-40B4-BE49-F238E27FC236}">
                    <a16:creationId xmlns:a16="http://schemas.microsoft.com/office/drawing/2014/main" id="{E103307E-FC8B-41D2-B93D-E268622D70AC}"/>
                  </a:ext>
                </a:extLst>
              </p:cNvPr>
              <p:cNvPicPr>
                <a:picLocks noChangeAspect="1"/>
              </p:cNvPicPr>
              <p:nvPr/>
            </p:nvPicPr>
            <p:blipFill>
              <a:blip r:embed="rId7">
                <a:biLevel thresh="50000"/>
              </a:blip>
              <a:stretch>
                <a:fillRect/>
              </a:stretch>
            </p:blipFill>
            <p:spPr>
              <a:xfrm>
                <a:off x="6211645" y="4125582"/>
                <a:ext cx="422295" cy="528439"/>
              </a:xfrm>
              <a:prstGeom prst="rect">
                <a:avLst/>
              </a:prstGeom>
            </p:spPr>
          </p:pic>
        </p:grpSp>
      </p:grpSp>
      <p:sp>
        <p:nvSpPr>
          <p:cNvPr id="107" name="TextBox 125">
            <a:extLst>
              <a:ext uri="{FF2B5EF4-FFF2-40B4-BE49-F238E27FC236}">
                <a16:creationId xmlns:a16="http://schemas.microsoft.com/office/drawing/2014/main" id="{87767E4F-8398-4E63-BDA8-44DBC58CF349}"/>
              </a:ext>
            </a:extLst>
          </p:cNvPr>
          <p:cNvSpPr txBox="1"/>
          <p:nvPr/>
        </p:nvSpPr>
        <p:spPr>
          <a:xfrm>
            <a:off x="3092731" y="5115287"/>
            <a:ext cx="977176" cy="835239"/>
          </a:xfrm>
          <a:prstGeom prst="rect">
            <a:avLst/>
          </a:prstGeom>
          <a:noFill/>
          <a:ln>
            <a:noFill/>
          </a:ln>
        </p:spPr>
        <p:txBody>
          <a:bodyPr vert="horz" wrap="square" lIns="93234" tIns="93234" rIns="93234" bIns="93234" rtlCol="0" anchor="t">
            <a:noAutofit/>
          </a:bodyPr>
          <a:lstStyle>
            <a:defPPr>
              <a:defRPr lang="en-US"/>
            </a:defPPr>
            <a:lvl1pPr defTabSz="932597">
              <a:defRPr sz="1200" b="1">
                <a:solidFill>
                  <a:schemeClr val="bg1">
                    <a:lumMod val="65000"/>
                  </a:schemeClr>
                </a:solidFill>
                <a:latin typeface="+mj-lt"/>
                <a:ea typeface="Segoe UI" pitchFamily="34" charset="0"/>
                <a:cs typeface="Segoe UI" pitchFamily="34" charset="0"/>
              </a:defRPr>
            </a:lvl1pPr>
          </a:lstStyle>
          <a:p>
            <a:pPr marL="0" marR="0" lvl="0" indent="0" algn="ctr" defTabSz="699039" eaLnBrk="1" fontAlgn="auto" latinLnBrk="0" hangingPunct="1">
              <a:lnSpc>
                <a:spcPct val="100000"/>
              </a:lnSpc>
              <a:spcBef>
                <a:spcPts val="0"/>
              </a:spcBef>
              <a:spcAft>
                <a:spcPts val="0"/>
              </a:spcAft>
              <a:buClrTx/>
              <a:buSzTx/>
              <a:buFontTx/>
              <a:buNone/>
              <a:tabLst/>
              <a:defRPr/>
            </a:pPr>
            <a:r>
              <a:rPr kumimoji="0" lang="zh-CN" altLang="en-US" b="0" i="0" u="none" strike="noStrike" kern="0" cap="none" spc="0" normalizeH="0" baseline="0" noProof="0" dirty="0">
                <a:ln>
                  <a:noFill/>
                </a:ln>
                <a:solidFill>
                  <a:schemeClr val="tx1"/>
                </a:solidFill>
                <a:effectLst/>
                <a:uLnTx/>
                <a:uFillTx/>
                <a:latin typeface="Segoe UI"/>
                <a:ea typeface="+mn-ea"/>
                <a:cs typeface="Segoe UI" pitchFamily="34" charset="0"/>
              </a:rPr>
              <a:t>自动化部署</a:t>
            </a:r>
            <a:endParaRPr kumimoji="0" lang="en-US" b="0" i="0" u="none" strike="noStrike" kern="0" cap="none" spc="0" normalizeH="0" baseline="0" noProof="0" dirty="0">
              <a:ln>
                <a:noFill/>
              </a:ln>
              <a:solidFill>
                <a:schemeClr val="tx1"/>
              </a:solidFill>
              <a:effectLst/>
              <a:uLnTx/>
              <a:uFillTx/>
              <a:latin typeface="Segoe UI"/>
              <a:ea typeface="+mn-ea"/>
              <a:cs typeface="Segoe UI" pitchFamily="34" charset="0"/>
            </a:endParaRPr>
          </a:p>
        </p:txBody>
      </p:sp>
      <p:sp>
        <p:nvSpPr>
          <p:cNvPr id="109" name="文本框 108">
            <a:extLst>
              <a:ext uri="{FF2B5EF4-FFF2-40B4-BE49-F238E27FC236}">
                <a16:creationId xmlns:a16="http://schemas.microsoft.com/office/drawing/2014/main" id="{370F88CF-CAE1-47F8-9161-260D9AEA13A5}"/>
              </a:ext>
            </a:extLst>
          </p:cNvPr>
          <p:cNvSpPr txBox="1"/>
          <p:nvPr/>
        </p:nvSpPr>
        <p:spPr>
          <a:xfrm>
            <a:off x="2958215" y="5966115"/>
            <a:ext cx="2507556" cy="572464"/>
          </a:xfrm>
          <a:prstGeom prst="rect">
            <a:avLst/>
          </a:prstGeom>
          <a:noFill/>
        </p:spPr>
        <p:txBody>
          <a:bodyPr wrap="square" lIns="182880" tIns="146304" rIns="182880" bIns="146304" rtlCol="0">
            <a:spAutoFit/>
          </a:bodyPr>
          <a:lstStyle/>
          <a:p>
            <a:pPr>
              <a:lnSpc>
                <a:spcPct val="90000"/>
              </a:lnSpc>
              <a:spcAft>
                <a:spcPts val="600"/>
              </a:spcAft>
            </a:pPr>
            <a:r>
              <a:rPr lang="zh-CN" altLang="en-US" sz="2000" dirty="0"/>
              <a:t>微服务架构</a:t>
            </a:r>
          </a:p>
        </p:txBody>
      </p:sp>
      <p:grpSp>
        <p:nvGrpSpPr>
          <p:cNvPr id="122" name="Group 32">
            <a:extLst>
              <a:ext uri="{FF2B5EF4-FFF2-40B4-BE49-F238E27FC236}">
                <a16:creationId xmlns:a16="http://schemas.microsoft.com/office/drawing/2014/main" id="{9D65F4D7-ADDE-4E98-9FDF-870DAF511C2F}"/>
              </a:ext>
            </a:extLst>
          </p:cNvPr>
          <p:cNvGrpSpPr/>
          <p:nvPr/>
        </p:nvGrpSpPr>
        <p:grpSpPr>
          <a:xfrm>
            <a:off x="10271562" y="4740993"/>
            <a:ext cx="1552328" cy="627464"/>
            <a:chOff x="3730339" y="4081272"/>
            <a:chExt cx="2590796" cy="1047223"/>
          </a:xfrm>
        </p:grpSpPr>
        <p:sp>
          <p:nvSpPr>
            <p:cNvPr id="123" name="TextBox 6">
              <a:extLst>
                <a:ext uri="{FF2B5EF4-FFF2-40B4-BE49-F238E27FC236}">
                  <a16:creationId xmlns:a16="http://schemas.microsoft.com/office/drawing/2014/main" id="{8123B271-2519-4ED4-A90E-6031C03A1ADB}"/>
                </a:ext>
              </a:extLst>
            </p:cNvPr>
            <p:cNvSpPr txBox="1"/>
            <p:nvPr/>
          </p:nvSpPr>
          <p:spPr>
            <a:xfrm>
              <a:off x="3730339" y="4275800"/>
              <a:ext cx="2590796" cy="852695"/>
            </a:xfrm>
            <a:prstGeom prst="rect">
              <a:avLst/>
            </a:prstGeom>
            <a:noFill/>
          </p:spPr>
          <p:txBody>
            <a:bodyPr wrap="square" lIns="182880" tIns="146304" rIns="182880" bIns="146304" rtlCol="0">
              <a:spAutoFit/>
            </a:bodyPr>
            <a:lstStyle/>
            <a:p>
              <a:pPr marR="0" lvl="0" indent="0" algn="ctr" defTabSz="914400" fontAlgn="auto">
                <a:lnSpc>
                  <a:spcPct val="100000"/>
                </a:lnSpc>
                <a:spcBef>
                  <a:spcPts val="0"/>
                </a:spcBef>
                <a:spcAft>
                  <a:spcPts val="600"/>
                </a:spcAft>
                <a:buClrTx/>
                <a:buSzTx/>
                <a:buFontTx/>
                <a:buNone/>
                <a:tabLst/>
                <a:defRPr/>
              </a:pPr>
              <a:r>
                <a:rPr lang="zh-CN" altLang="en-US" sz="1400" kern="0" dirty="0">
                  <a:solidFill>
                    <a:sysClr val="windowText" lastClr="000000"/>
                  </a:solidFill>
                  <a:latin typeface="Segoe UI Semibold" panose="020B0702040204020203" pitchFamily="34" charset="0"/>
                  <a:cs typeface="Segoe UI Semibold" panose="020B0702040204020203" pitchFamily="34" charset="0"/>
                </a:rPr>
                <a:t>用户角色管理</a:t>
              </a:r>
            </a:p>
          </p:txBody>
        </p:sp>
        <p:cxnSp>
          <p:nvCxnSpPr>
            <p:cNvPr id="124" name="Straight Connector 9">
              <a:extLst>
                <a:ext uri="{FF2B5EF4-FFF2-40B4-BE49-F238E27FC236}">
                  <a16:creationId xmlns:a16="http://schemas.microsoft.com/office/drawing/2014/main" id="{FEF3FF39-ED05-4B70-8688-C2BB7CF2C7C3}"/>
                </a:ext>
              </a:extLst>
            </p:cNvPr>
            <p:cNvCxnSpPr/>
            <p:nvPr/>
          </p:nvCxnSpPr>
          <p:spPr>
            <a:xfrm flipV="1">
              <a:off x="4032767" y="4081272"/>
              <a:ext cx="1645920"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33">
            <a:extLst>
              <a:ext uri="{FF2B5EF4-FFF2-40B4-BE49-F238E27FC236}">
                <a16:creationId xmlns:a16="http://schemas.microsoft.com/office/drawing/2014/main" id="{53E1EB83-557B-4EA2-8117-A2FBA181EA08}"/>
              </a:ext>
            </a:extLst>
          </p:cNvPr>
          <p:cNvGrpSpPr/>
          <p:nvPr/>
        </p:nvGrpSpPr>
        <p:grpSpPr>
          <a:xfrm>
            <a:off x="10213836" y="2756829"/>
            <a:ext cx="1552329" cy="627464"/>
            <a:chOff x="6280977" y="4081272"/>
            <a:chExt cx="2590800" cy="1047222"/>
          </a:xfrm>
        </p:grpSpPr>
        <p:sp>
          <p:nvSpPr>
            <p:cNvPr id="127" name="TextBox 11">
              <a:extLst>
                <a:ext uri="{FF2B5EF4-FFF2-40B4-BE49-F238E27FC236}">
                  <a16:creationId xmlns:a16="http://schemas.microsoft.com/office/drawing/2014/main" id="{4FC6CB57-E0D9-4D64-A590-7952CDA956D7}"/>
                </a:ext>
              </a:extLst>
            </p:cNvPr>
            <p:cNvSpPr txBox="1"/>
            <p:nvPr/>
          </p:nvSpPr>
          <p:spPr>
            <a:xfrm>
              <a:off x="6280977" y="4275799"/>
              <a:ext cx="2590800" cy="852695"/>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pc="300">
                  <a:solidFill>
                    <a:schemeClr val="tx2"/>
                  </a:solidFill>
                  <a:latin typeface="Segoe UI Semibold" panose="020B0702040204020203" pitchFamily="34" charset="0"/>
                  <a:cs typeface="Segoe UI Semibold" panose="020B0702040204020203" pitchFamily="34" charset="0"/>
                </a:defRPr>
              </a:lvl1pPr>
            </a:lstStyle>
            <a:p>
              <a:pPr marR="0" lvl="0" indent="0" defTabSz="914400" fontAlgn="auto">
                <a:lnSpc>
                  <a:spcPct val="100000"/>
                </a:lnSpc>
                <a:spcBef>
                  <a:spcPts val="0"/>
                </a:spcBef>
                <a:buClrTx/>
                <a:buSzTx/>
                <a:buFontTx/>
                <a:buNone/>
                <a:tabLst/>
                <a:defRPr/>
              </a:pPr>
              <a:r>
                <a:rPr lang="zh-CN" altLang="en-US" sz="1400" kern="0" spc="0" dirty="0">
                  <a:solidFill>
                    <a:sysClr val="windowText" lastClr="000000"/>
                  </a:solidFill>
                </a:rPr>
                <a:t>服务注册</a:t>
              </a:r>
              <a:endParaRPr lang="en-US" sz="1400" kern="0" spc="0" dirty="0">
                <a:solidFill>
                  <a:sysClr val="windowText" lastClr="000000"/>
                </a:solidFill>
              </a:endParaRPr>
            </a:p>
          </p:txBody>
        </p:sp>
        <p:cxnSp>
          <p:nvCxnSpPr>
            <p:cNvPr id="128" name="Straight Connector 14">
              <a:extLst>
                <a:ext uri="{FF2B5EF4-FFF2-40B4-BE49-F238E27FC236}">
                  <a16:creationId xmlns:a16="http://schemas.microsoft.com/office/drawing/2014/main" id="{DD46155C-C8C9-4E6D-93E1-D83C10A93549}"/>
                </a:ext>
              </a:extLst>
            </p:cNvPr>
            <p:cNvCxnSpPr/>
            <p:nvPr/>
          </p:nvCxnSpPr>
          <p:spPr>
            <a:xfrm flipV="1">
              <a:off x="6757787" y="4081272"/>
              <a:ext cx="1645920"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0" name="Group 31">
            <a:extLst>
              <a:ext uri="{FF2B5EF4-FFF2-40B4-BE49-F238E27FC236}">
                <a16:creationId xmlns:a16="http://schemas.microsoft.com/office/drawing/2014/main" id="{36D2276F-B88C-4BDD-82B2-A723381ABB47}"/>
              </a:ext>
            </a:extLst>
          </p:cNvPr>
          <p:cNvGrpSpPr/>
          <p:nvPr/>
        </p:nvGrpSpPr>
        <p:grpSpPr>
          <a:xfrm>
            <a:off x="7278524" y="2748226"/>
            <a:ext cx="1754270" cy="647078"/>
            <a:chOff x="625674" y="4081272"/>
            <a:chExt cx="2927835" cy="1079958"/>
          </a:xfrm>
        </p:grpSpPr>
        <p:cxnSp>
          <p:nvCxnSpPr>
            <p:cNvPr id="131" name="Straight Connector 21">
              <a:extLst>
                <a:ext uri="{FF2B5EF4-FFF2-40B4-BE49-F238E27FC236}">
                  <a16:creationId xmlns:a16="http://schemas.microsoft.com/office/drawing/2014/main" id="{6DEFA224-AAB7-4F66-B463-F88CB5B8E69C}"/>
                </a:ext>
              </a:extLst>
            </p:cNvPr>
            <p:cNvCxnSpPr/>
            <p:nvPr/>
          </p:nvCxnSpPr>
          <p:spPr>
            <a:xfrm flipV="1">
              <a:off x="1307747" y="4081272"/>
              <a:ext cx="1645920"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TextBox 22">
              <a:extLst>
                <a:ext uri="{FF2B5EF4-FFF2-40B4-BE49-F238E27FC236}">
                  <a16:creationId xmlns:a16="http://schemas.microsoft.com/office/drawing/2014/main" id="{BDE0B7C0-7955-4D34-9664-85F13AE28732}"/>
                </a:ext>
              </a:extLst>
            </p:cNvPr>
            <p:cNvSpPr txBox="1"/>
            <p:nvPr/>
          </p:nvSpPr>
          <p:spPr>
            <a:xfrm>
              <a:off x="625674" y="4308535"/>
              <a:ext cx="2927835" cy="85269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zh-CN" altLang="en-US" sz="1400" b="0" i="0" u="none" strike="noStrike" kern="0" cap="none" spc="0" normalizeH="0" baseline="0" noProof="0" dirty="0">
                  <a:ln>
                    <a:noFill/>
                  </a:ln>
                  <a:solidFill>
                    <a:sysClr val="windowText" lastClr="000000"/>
                  </a:solidFill>
                  <a:effectLst/>
                  <a:uLnTx/>
                  <a:uFillTx/>
                  <a:latin typeface="Segoe UI Semibold" panose="020B0702040204020203" pitchFamily="34" charset="0"/>
                  <a:cs typeface="Segoe UI Semibold" panose="020B0702040204020203" pitchFamily="34" charset="0"/>
                </a:rPr>
                <a:t>平台设置</a:t>
              </a:r>
            </a:p>
          </p:txBody>
        </p:sp>
      </p:grpSp>
      <p:grpSp>
        <p:nvGrpSpPr>
          <p:cNvPr id="134" name="Group 32">
            <a:extLst>
              <a:ext uri="{FF2B5EF4-FFF2-40B4-BE49-F238E27FC236}">
                <a16:creationId xmlns:a16="http://schemas.microsoft.com/office/drawing/2014/main" id="{EF916B88-08CB-4315-A2DC-3C2F1686702A}"/>
              </a:ext>
            </a:extLst>
          </p:cNvPr>
          <p:cNvGrpSpPr/>
          <p:nvPr/>
        </p:nvGrpSpPr>
        <p:grpSpPr>
          <a:xfrm>
            <a:off x="8991877" y="4740993"/>
            <a:ext cx="1353704" cy="627464"/>
            <a:chOff x="3730339" y="4081272"/>
            <a:chExt cx="2259298" cy="1047223"/>
          </a:xfrm>
        </p:grpSpPr>
        <p:sp>
          <p:nvSpPr>
            <p:cNvPr id="135" name="TextBox 6">
              <a:extLst>
                <a:ext uri="{FF2B5EF4-FFF2-40B4-BE49-F238E27FC236}">
                  <a16:creationId xmlns:a16="http://schemas.microsoft.com/office/drawing/2014/main" id="{263D4060-0905-417E-BB55-FE741833A1AF}"/>
                </a:ext>
              </a:extLst>
            </p:cNvPr>
            <p:cNvSpPr txBox="1"/>
            <p:nvPr/>
          </p:nvSpPr>
          <p:spPr>
            <a:xfrm>
              <a:off x="3730339" y="4275800"/>
              <a:ext cx="2259298" cy="955429"/>
            </a:xfrm>
            <a:prstGeom prst="rect">
              <a:avLst/>
            </a:prstGeom>
            <a:noFill/>
          </p:spPr>
          <p:txBody>
            <a:bodyPr wrap="square" lIns="182880" tIns="146304" rIns="182880" bIns="146304" rtlCol="0">
              <a:spAutoFit/>
            </a:bodyPr>
            <a:lstStyle>
              <a:defPPr>
                <a:defRPr lang="en-US"/>
              </a:defPPr>
              <a:lvl1pPr algn="ctr" defTabSz="914400">
                <a:spcAft>
                  <a:spcPts val="600"/>
                </a:spcAft>
                <a:defRPr sz="1400" kern="0">
                  <a:solidFill>
                    <a:sysClr val="windowText" lastClr="000000"/>
                  </a:solidFill>
                  <a:latin typeface="Segoe UI Semibold" panose="020B0702040204020203" pitchFamily="34" charset="0"/>
                  <a:cs typeface="Segoe UI Semibold" panose="020B0702040204020203" pitchFamily="34" charset="0"/>
                </a:defRPr>
              </a:lvl1pPr>
            </a:lstStyle>
            <a:p>
              <a:r>
                <a:rPr lang="zh-CN" altLang="en-US" dirty="0"/>
                <a:t>授权管理</a:t>
              </a:r>
            </a:p>
          </p:txBody>
        </p:sp>
        <p:cxnSp>
          <p:nvCxnSpPr>
            <p:cNvPr id="136" name="Straight Connector 9">
              <a:extLst>
                <a:ext uri="{FF2B5EF4-FFF2-40B4-BE49-F238E27FC236}">
                  <a16:creationId xmlns:a16="http://schemas.microsoft.com/office/drawing/2014/main" id="{4B4EB9FC-8B18-4159-A086-69CDFF739135}"/>
                </a:ext>
              </a:extLst>
            </p:cNvPr>
            <p:cNvCxnSpPr/>
            <p:nvPr/>
          </p:nvCxnSpPr>
          <p:spPr>
            <a:xfrm flipV="1">
              <a:off x="4032767" y="4081272"/>
              <a:ext cx="1645920"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31">
            <a:extLst>
              <a:ext uri="{FF2B5EF4-FFF2-40B4-BE49-F238E27FC236}">
                <a16:creationId xmlns:a16="http://schemas.microsoft.com/office/drawing/2014/main" id="{DDEE4D87-F5B9-43C5-B22C-F9D3F428FD06}"/>
              </a:ext>
            </a:extLst>
          </p:cNvPr>
          <p:cNvGrpSpPr/>
          <p:nvPr/>
        </p:nvGrpSpPr>
        <p:grpSpPr>
          <a:xfrm>
            <a:off x="7517078" y="4740998"/>
            <a:ext cx="1284975" cy="627464"/>
            <a:chOff x="949444" y="4081272"/>
            <a:chExt cx="2144593" cy="1047221"/>
          </a:xfrm>
        </p:grpSpPr>
        <p:cxnSp>
          <p:nvCxnSpPr>
            <p:cNvPr id="138" name="Straight Connector 21">
              <a:extLst>
                <a:ext uri="{FF2B5EF4-FFF2-40B4-BE49-F238E27FC236}">
                  <a16:creationId xmlns:a16="http://schemas.microsoft.com/office/drawing/2014/main" id="{4975EB24-149B-41BA-978B-F67210E58B3F}"/>
                </a:ext>
              </a:extLst>
            </p:cNvPr>
            <p:cNvCxnSpPr/>
            <p:nvPr/>
          </p:nvCxnSpPr>
          <p:spPr>
            <a:xfrm flipV="1">
              <a:off x="1307747" y="4081272"/>
              <a:ext cx="1645920"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9" name="TextBox 22">
              <a:extLst>
                <a:ext uri="{FF2B5EF4-FFF2-40B4-BE49-F238E27FC236}">
                  <a16:creationId xmlns:a16="http://schemas.microsoft.com/office/drawing/2014/main" id="{69B8567C-24EF-4884-9A8A-D90EC008FE47}"/>
                </a:ext>
              </a:extLst>
            </p:cNvPr>
            <p:cNvSpPr txBox="1"/>
            <p:nvPr/>
          </p:nvSpPr>
          <p:spPr>
            <a:xfrm>
              <a:off x="949444" y="4275799"/>
              <a:ext cx="2144593" cy="852694"/>
            </a:xfrm>
            <a:prstGeom prst="rect">
              <a:avLst/>
            </a:prstGeom>
            <a:noFill/>
          </p:spPr>
          <p:txBody>
            <a:bodyPr wrap="square" lIns="182880" tIns="146304" rIns="182880" bIns="146304" rtlCol="0">
              <a:spAutoFit/>
            </a:bodyPr>
            <a:lstStyle/>
            <a:p>
              <a:pPr algn="ctr" defTabSz="914400">
                <a:spcAft>
                  <a:spcPts val="600"/>
                </a:spcAft>
                <a:defRPr/>
              </a:pPr>
              <a:r>
                <a:rPr lang="zh-CN" altLang="en-US" sz="1400" kern="0" dirty="0">
                  <a:solidFill>
                    <a:sysClr val="windowText" lastClr="000000"/>
                  </a:solidFill>
                  <a:latin typeface="Segoe UI Semibold" panose="020B0702040204020203" pitchFamily="34" charset="0"/>
                  <a:cs typeface="Segoe UI Semibold" panose="020B0702040204020203" pitchFamily="34" charset="0"/>
                </a:rPr>
                <a:t>安全集成</a:t>
              </a:r>
            </a:p>
          </p:txBody>
        </p:sp>
      </p:grpSp>
      <p:grpSp>
        <p:nvGrpSpPr>
          <p:cNvPr id="141" name="Group 34">
            <a:extLst>
              <a:ext uri="{FF2B5EF4-FFF2-40B4-BE49-F238E27FC236}">
                <a16:creationId xmlns:a16="http://schemas.microsoft.com/office/drawing/2014/main" id="{04A97A12-5BBA-4F10-A5E5-7127C94C8CBD}"/>
              </a:ext>
            </a:extLst>
          </p:cNvPr>
          <p:cNvGrpSpPr/>
          <p:nvPr/>
        </p:nvGrpSpPr>
        <p:grpSpPr>
          <a:xfrm>
            <a:off x="8802053" y="2756828"/>
            <a:ext cx="1552330" cy="627464"/>
            <a:chOff x="9010368" y="4081272"/>
            <a:chExt cx="2590800" cy="1047222"/>
          </a:xfrm>
        </p:grpSpPr>
        <p:sp>
          <p:nvSpPr>
            <p:cNvPr id="143" name="TextBox 16">
              <a:extLst>
                <a:ext uri="{FF2B5EF4-FFF2-40B4-BE49-F238E27FC236}">
                  <a16:creationId xmlns:a16="http://schemas.microsoft.com/office/drawing/2014/main" id="{9FA4C17F-1DA6-4A0B-B4E0-CFFEABDC3229}"/>
                </a:ext>
              </a:extLst>
            </p:cNvPr>
            <p:cNvSpPr txBox="1"/>
            <p:nvPr/>
          </p:nvSpPr>
          <p:spPr>
            <a:xfrm>
              <a:off x="9010368" y="4275799"/>
              <a:ext cx="2590800" cy="852695"/>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pc="300">
                  <a:solidFill>
                    <a:schemeClr val="tx2"/>
                  </a:solidFill>
                  <a:latin typeface="Segoe UI Semibold" panose="020B0702040204020203" pitchFamily="34" charset="0"/>
                  <a:cs typeface="Segoe UI Semibold" panose="020B0702040204020203" pitchFamily="34" charset="0"/>
                </a:defRPr>
              </a:lvl1pPr>
            </a:lstStyle>
            <a:p>
              <a:pPr defTabSz="914400">
                <a:lnSpc>
                  <a:spcPct val="100000"/>
                </a:lnSpc>
                <a:defRPr/>
              </a:pPr>
              <a:r>
                <a:rPr lang="en-US" sz="1400" kern="0" spc="0" dirty="0" err="1">
                  <a:solidFill>
                    <a:sysClr val="windowText" lastClr="000000"/>
                  </a:solidFill>
                </a:rPr>
                <a:t>消息提醒</a:t>
              </a:r>
              <a:endParaRPr lang="en-US" sz="1400" kern="0" spc="0" dirty="0">
                <a:solidFill>
                  <a:sysClr val="windowText" lastClr="000000"/>
                </a:solidFill>
              </a:endParaRPr>
            </a:p>
          </p:txBody>
        </p:sp>
        <p:cxnSp>
          <p:nvCxnSpPr>
            <p:cNvPr id="144" name="Straight Connector 19">
              <a:extLst>
                <a:ext uri="{FF2B5EF4-FFF2-40B4-BE49-F238E27FC236}">
                  <a16:creationId xmlns:a16="http://schemas.microsoft.com/office/drawing/2014/main" id="{CC6D076A-784D-4308-AE81-BE1CE31852A4}"/>
                </a:ext>
              </a:extLst>
            </p:cNvPr>
            <p:cNvCxnSpPr/>
            <p:nvPr/>
          </p:nvCxnSpPr>
          <p:spPr>
            <a:xfrm flipV="1">
              <a:off x="9482808" y="4081272"/>
              <a:ext cx="1645920"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 name="图片 3" descr="图片包含 游戏机, 灯光&#10;&#10;描述已自动生成">
            <a:extLst>
              <a:ext uri="{FF2B5EF4-FFF2-40B4-BE49-F238E27FC236}">
                <a16:creationId xmlns:a16="http://schemas.microsoft.com/office/drawing/2014/main" id="{1C598835-F615-42A7-B6DF-3CFA606D58B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62345" y="465593"/>
            <a:ext cx="809625" cy="771525"/>
          </a:xfrm>
          <a:prstGeom prst="rect">
            <a:avLst/>
          </a:prstGeom>
        </p:spPr>
      </p:pic>
      <p:pic>
        <p:nvPicPr>
          <p:cNvPr id="6" name="图片 5" descr="图标&#10;&#10;描述已自动生成">
            <a:extLst>
              <a:ext uri="{FF2B5EF4-FFF2-40B4-BE49-F238E27FC236}">
                <a16:creationId xmlns:a16="http://schemas.microsoft.com/office/drawing/2014/main" id="{DC45F931-DAE1-41C7-B425-BF35DB12FEE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923142" y="4688415"/>
            <a:ext cx="311708" cy="311708"/>
          </a:xfrm>
          <a:prstGeom prst="rect">
            <a:avLst/>
          </a:prstGeom>
        </p:spPr>
      </p:pic>
      <p:pic>
        <p:nvPicPr>
          <p:cNvPr id="8" name="图片 7" descr="图标&#10;&#10;描述已自动生成">
            <a:extLst>
              <a:ext uri="{FF2B5EF4-FFF2-40B4-BE49-F238E27FC236}">
                <a16:creationId xmlns:a16="http://schemas.microsoft.com/office/drawing/2014/main" id="{D8AAD018-49FA-4087-A6BF-F64A9405BB4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413804" y="4542543"/>
            <a:ext cx="496786" cy="496786"/>
          </a:xfrm>
          <a:prstGeom prst="rect">
            <a:avLst/>
          </a:prstGeom>
        </p:spPr>
      </p:pic>
      <p:pic>
        <p:nvPicPr>
          <p:cNvPr id="154" name="图片 153" descr="图标&#10;&#10;描述已自动生成">
            <a:extLst>
              <a:ext uri="{FF2B5EF4-FFF2-40B4-BE49-F238E27FC236}">
                <a16:creationId xmlns:a16="http://schemas.microsoft.com/office/drawing/2014/main" id="{9DAE7E0E-19B0-43E8-860A-E0E4DC29D2A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903579" y="4552089"/>
            <a:ext cx="487240" cy="487240"/>
          </a:xfrm>
          <a:prstGeom prst="rect">
            <a:avLst/>
          </a:prstGeom>
        </p:spPr>
      </p:pic>
      <p:pic>
        <p:nvPicPr>
          <p:cNvPr id="10" name="图片 9" descr="图标&#10;&#10;描述已自动生成">
            <a:extLst>
              <a:ext uri="{FF2B5EF4-FFF2-40B4-BE49-F238E27FC236}">
                <a16:creationId xmlns:a16="http://schemas.microsoft.com/office/drawing/2014/main" id="{FD92FA92-37C7-4D29-9EB2-5CEA8310586B}"/>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4910590" y="1710266"/>
            <a:ext cx="481157" cy="469421"/>
          </a:xfrm>
          <a:prstGeom prst="rect">
            <a:avLst/>
          </a:prstGeom>
        </p:spPr>
      </p:pic>
      <p:pic>
        <p:nvPicPr>
          <p:cNvPr id="16" name="图片 15" descr="图标&#10;&#10;描述已自动生成">
            <a:extLst>
              <a:ext uri="{FF2B5EF4-FFF2-40B4-BE49-F238E27FC236}">
                <a16:creationId xmlns:a16="http://schemas.microsoft.com/office/drawing/2014/main" id="{50D7F224-38B2-46A8-A377-2C85F155F5E2}"/>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833767" y="2046555"/>
            <a:ext cx="671096" cy="671096"/>
          </a:xfrm>
          <a:prstGeom prst="rect">
            <a:avLst/>
          </a:prstGeom>
        </p:spPr>
      </p:pic>
      <p:pic>
        <p:nvPicPr>
          <p:cNvPr id="18" name="图片 17" descr="图标&#10;&#10;描述已自动生成">
            <a:extLst>
              <a:ext uri="{FF2B5EF4-FFF2-40B4-BE49-F238E27FC236}">
                <a16:creationId xmlns:a16="http://schemas.microsoft.com/office/drawing/2014/main" id="{48B6D437-03C2-48FD-BDA9-2736B93506EF}"/>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343736" y="2133446"/>
            <a:ext cx="483972" cy="483972"/>
          </a:xfrm>
          <a:prstGeom prst="rect">
            <a:avLst/>
          </a:prstGeom>
        </p:spPr>
      </p:pic>
      <p:pic>
        <p:nvPicPr>
          <p:cNvPr id="20" name="图片 19" descr="图标&#10;&#10;描述已自动生成">
            <a:extLst>
              <a:ext uri="{FF2B5EF4-FFF2-40B4-BE49-F238E27FC236}">
                <a16:creationId xmlns:a16="http://schemas.microsoft.com/office/drawing/2014/main" id="{03565B93-8966-4C5A-9AED-DB70713DB3C5}"/>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0636427" y="2090528"/>
            <a:ext cx="583844" cy="583844"/>
          </a:xfrm>
          <a:prstGeom prst="rect">
            <a:avLst/>
          </a:prstGeom>
        </p:spPr>
      </p:pic>
      <p:pic>
        <p:nvPicPr>
          <p:cNvPr id="24" name="图片 23" descr="图标&#10;&#10;描述已自动生成">
            <a:extLst>
              <a:ext uri="{FF2B5EF4-FFF2-40B4-BE49-F238E27FC236}">
                <a16:creationId xmlns:a16="http://schemas.microsoft.com/office/drawing/2014/main" id="{13F9B845-BDA2-4455-A876-04BA60EF4705}"/>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7964283" y="4047626"/>
            <a:ext cx="539955" cy="539955"/>
          </a:xfrm>
          <a:prstGeom prst="rect">
            <a:avLst/>
          </a:prstGeom>
        </p:spPr>
      </p:pic>
      <p:pic>
        <p:nvPicPr>
          <p:cNvPr id="53" name="图片 52" descr="图标&#10;&#10;描述已自动生成">
            <a:extLst>
              <a:ext uri="{FF2B5EF4-FFF2-40B4-BE49-F238E27FC236}">
                <a16:creationId xmlns:a16="http://schemas.microsoft.com/office/drawing/2014/main" id="{E7284BB4-665A-4AB8-931F-9622AE8201A3}"/>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9316707" y="4003671"/>
            <a:ext cx="620768" cy="620768"/>
          </a:xfrm>
          <a:prstGeom prst="rect">
            <a:avLst/>
          </a:prstGeom>
        </p:spPr>
      </p:pic>
      <p:pic>
        <p:nvPicPr>
          <p:cNvPr id="76" name="图片 75" descr="图标&#10;&#10;描述已自动生成">
            <a:extLst>
              <a:ext uri="{FF2B5EF4-FFF2-40B4-BE49-F238E27FC236}">
                <a16:creationId xmlns:a16="http://schemas.microsoft.com/office/drawing/2014/main" id="{CB1DB683-B0BA-4C60-B20B-14F2180ADB54}"/>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0700141" y="4058919"/>
            <a:ext cx="527704" cy="527704"/>
          </a:xfrm>
          <a:prstGeom prst="rect">
            <a:avLst/>
          </a:prstGeom>
        </p:spPr>
      </p:pic>
    </p:spTree>
    <p:extLst>
      <p:ext uri="{BB962C8B-B14F-4D97-AF65-F5344CB8AC3E}">
        <p14:creationId xmlns:p14="http://schemas.microsoft.com/office/powerpoint/2010/main" val="18621212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152F2D-4099-4191-AFE6-4B471C3A04C4}"/>
              </a:ext>
            </a:extLst>
          </p:cNvPr>
          <p:cNvSpPr>
            <a:spLocks noGrp="1"/>
          </p:cNvSpPr>
          <p:nvPr>
            <p:ph type="title"/>
          </p:nvPr>
        </p:nvSpPr>
        <p:spPr>
          <a:xfrm>
            <a:off x="466920" y="380343"/>
            <a:ext cx="5669282" cy="917575"/>
          </a:xfrm>
        </p:spPr>
        <p:txBody>
          <a:bodyPr/>
          <a:lstStyle/>
          <a:p>
            <a:pPr algn="dist"/>
            <a:r>
              <a:rPr lang="zh-CN" altLang="en-US" sz="2800" spc="300" dirty="0">
                <a:solidFill>
                  <a:srgbClr val="2A57E8"/>
                </a:solidFill>
              </a:rPr>
              <a:t>性能、安全与管理</a:t>
            </a:r>
          </a:p>
        </p:txBody>
      </p:sp>
      <p:sp>
        <p:nvSpPr>
          <p:cNvPr id="224" name="Rectangle 45">
            <a:extLst>
              <a:ext uri="{FF2B5EF4-FFF2-40B4-BE49-F238E27FC236}">
                <a16:creationId xmlns:a16="http://schemas.microsoft.com/office/drawing/2014/main" id="{D0C2AEA3-D567-46E9-B305-2858617C51C4}"/>
              </a:ext>
            </a:extLst>
          </p:cNvPr>
          <p:cNvSpPr/>
          <p:nvPr/>
        </p:nvSpPr>
        <p:spPr>
          <a:xfrm>
            <a:off x="2198960" y="1773173"/>
            <a:ext cx="2184136" cy="4424272"/>
          </a:xfrm>
          <a:prstGeom prst="rect">
            <a:avLst/>
          </a:prstGeom>
          <a:noFill/>
          <a:ln w="6350" cap="flat" cmpd="sng" algn="ctr">
            <a:solidFill>
              <a:srgbClr val="2A57E8"/>
            </a:solidFill>
            <a:prstDash val="solid"/>
            <a:miter lim="800000"/>
          </a:ln>
          <a:effectLst/>
        </p:spPr>
        <p:txBody>
          <a:bodyPr lIns="73416" tIns="46602" rIns="73416" bIns="46602" rtlCol="0" anchor="t"/>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US" sz="1224" b="0" i="0" u="none" strike="noStrike" kern="0" cap="none" spc="0" normalizeH="0" baseline="0" noProof="0" dirty="0">
              <a:ln>
                <a:noFill/>
              </a:ln>
              <a:solidFill>
                <a:srgbClr val="FFFFFF"/>
              </a:solidFill>
              <a:effectLst/>
              <a:uLnTx/>
              <a:uFillTx/>
              <a:latin typeface="Calibri" panose="020F0502020204030204"/>
              <a:ea typeface="+mn-ea"/>
              <a:cs typeface="+mn-cs"/>
            </a:endParaRPr>
          </a:p>
          <a:p>
            <a:pPr marL="0" marR="0" lvl="0" indent="0" defTabSz="932414" eaLnBrk="1" fontAlgn="base" latinLnBrk="0" hangingPunct="1">
              <a:lnSpc>
                <a:spcPct val="100000"/>
              </a:lnSpc>
              <a:spcBef>
                <a:spcPct val="0"/>
              </a:spcBef>
              <a:spcAft>
                <a:spcPct val="0"/>
              </a:spcAft>
              <a:buClrTx/>
              <a:buSzTx/>
              <a:buFontTx/>
              <a:buNone/>
              <a:tabLst/>
              <a:defRPr/>
            </a:pPr>
            <a:endParaRPr kumimoji="0" lang="en-US" sz="1224" b="0" i="0" u="none" strike="noStrike" kern="0" cap="none" spc="0" normalizeH="0" baseline="0" noProof="0" dirty="0">
              <a:ln>
                <a:noFill/>
              </a:ln>
              <a:solidFill>
                <a:srgbClr val="FFFFFF"/>
              </a:solidFill>
              <a:effectLst/>
              <a:uLnTx/>
              <a:uFillTx/>
              <a:latin typeface="Calibri" panose="020F0502020204030204"/>
              <a:ea typeface="+mn-ea"/>
              <a:cs typeface="+mn-cs"/>
            </a:endParaRPr>
          </a:p>
          <a:p>
            <a:pPr marL="0" marR="0" lvl="0" indent="0" defTabSz="932414" eaLnBrk="1" fontAlgn="base" latinLnBrk="0" hangingPunct="1">
              <a:lnSpc>
                <a:spcPct val="100000"/>
              </a:lnSpc>
              <a:spcBef>
                <a:spcPct val="0"/>
              </a:spcBef>
              <a:spcAft>
                <a:spcPct val="0"/>
              </a:spcAft>
              <a:buClrTx/>
              <a:buSzTx/>
              <a:buFontTx/>
              <a:buNone/>
              <a:tabLst/>
              <a:defRPr/>
            </a:pPr>
            <a:endParaRPr kumimoji="0" lang="en-US" sz="1224"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25" name="Rectangle 46">
            <a:extLst>
              <a:ext uri="{FF2B5EF4-FFF2-40B4-BE49-F238E27FC236}">
                <a16:creationId xmlns:a16="http://schemas.microsoft.com/office/drawing/2014/main" id="{0BF57C3D-DA02-4C80-AEEA-368BC7506DE8}"/>
              </a:ext>
            </a:extLst>
          </p:cNvPr>
          <p:cNvSpPr/>
          <p:nvPr/>
        </p:nvSpPr>
        <p:spPr>
          <a:xfrm>
            <a:off x="2198961" y="1768775"/>
            <a:ext cx="2183656" cy="521118"/>
          </a:xfrm>
          <a:prstGeom prst="rect">
            <a:avLst/>
          </a:prstGeom>
          <a:solidFill>
            <a:srgbClr val="2A57E8"/>
          </a:solidFill>
          <a:ln w="6350" cap="flat" cmpd="sng" algn="ctr">
            <a:solidFill>
              <a:srgbClr val="2A57E8"/>
            </a:solidFill>
            <a:prstDash val="solid"/>
            <a:miter lim="800000"/>
          </a:ln>
          <a:effectLst/>
        </p:spPr>
        <p:txBody>
          <a:bodyPr lIns="0" tIns="46602" rIns="0" bIns="46602" rtlCol="0" anchor="ctr"/>
          <a:lstStyle/>
          <a:p>
            <a:pPr marL="0" marR="0" lvl="0" indent="0" algn="ctr" defTabSz="932414" eaLnBrk="1" fontAlgn="base" latinLnBrk="0" hangingPunct="1">
              <a:lnSpc>
                <a:spcPct val="100000"/>
              </a:lnSpc>
              <a:spcBef>
                <a:spcPct val="0"/>
              </a:spcBef>
              <a:spcAft>
                <a:spcPct val="0"/>
              </a:spcAft>
              <a:buClrTx/>
              <a:buSzTx/>
              <a:buFontTx/>
              <a:buNone/>
              <a:tabLst/>
              <a:defRPr/>
            </a:pPr>
            <a:r>
              <a:rPr kumimoji="0" lang="zh-CN" altLang="en-US" sz="1632" b="1" i="0" u="none" strike="noStrike" kern="0" cap="none" spc="0" normalizeH="0" baseline="0" noProof="0" dirty="0">
                <a:ln>
                  <a:noFill/>
                </a:ln>
                <a:solidFill>
                  <a:srgbClr val="FFFFFF"/>
                </a:solidFill>
                <a:effectLst/>
                <a:uLnTx/>
                <a:uFillTx/>
                <a:latin typeface="Calibri" panose="020F0502020204030204"/>
                <a:ea typeface="+mn-ea"/>
                <a:cs typeface="+mn-cs"/>
              </a:rPr>
              <a:t>性能</a:t>
            </a:r>
            <a:endParaRPr kumimoji="0" lang="en-US" sz="1632"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26" name="Rectangle 47">
            <a:extLst>
              <a:ext uri="{FF2B5EF4-FFF2-40B4-BE49-F238E27FC236}">
                <a16:creationId xmlns:a16="http://schemas.microsoft.com/office/drawing/2014/main" id="{BB269874-AE28-4BC4-B37A-F32EDD9C7516}"/>
              </a:ext>
            </a:extLst>
          </p:cNvPr>
          <p:cNvSpPr/>
          <p:nvPr/>
        </p:nvSpPr>
        <p:spPr>
          <a:xfrm>
            <a:off x="4900867" y="1773173"/>
            <a:ext cx="2183170" cy="4424272"/>
          </a:xfrm>
          <a:prstGeom prst="rect">
            <a:avLst/>
          </a:prstGeom>
          <a:noFill/>
          <a:ln w="6350" cap="flat" cmpd="sng" algn="ctr">
            <a:solidFill>
              <a:srgbClr val="FF4073"/>
            </a:solidFill>
            <a:prstDash val="solid"/>
            <a:miter lim="800000"/>
          </a:ln>
          <a:effectLst/>
        </p:spPr>
        <p:txBody>
          <a:bodyPr lIns="73416" tIns="46602" rIns="73416" bIns="46602" rtlCol="0" anchor="t"/>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224" b="0" i="0" u="none" strike="noStrike" kern="0" cap="none" spc="0" normalizeH="0" baseline="0" noProof="0" dirty="0">
              <a:ln>
                <a:noFill/>
              </a:ln>
              <a:solidFill>
                <a:srgbClr val="666666"/>
              </a:solidFill>
              <a:effectLst/>
              <a:uLnTx/>
              <a:uFillTx/>
              <a:latin typeface="Calibri" panose="020F0502020204030204"/>
              <a:ea typeface="+mn-ea"/>
              <a:cs typeface="+mn-cs"/>
            </a:endParaRPr>
          </a:p>
          <a:p>
            <a:pPr marL="0" marR="0" lvl="0" indent="0" defTabSz="932414" eaLnBrk="1" fontAlgn="base" latinLnBrk="0" hangingPunct="1">
              <a:lnSpc>
                <a:spcPct val="100000"/>
              </a:lnSpc>
              <a:spcBef>
                <a:spcPct val="0"/>
              </a:spcBef>
              <a:spcAft>
                <a:spcPct val="0"/>
              </a:spcAft>
              <a:buClrTx/>
              <a:buSzTx/>
              <a:buFontTx/>
              <a:buNone/>
              <a:tabLst/>
              <a:defRPr/>
            </a:pPr>
            <a:endParaRPr kumimoji="0" lang="en-AU" sz="1224" b="0" i="0" u="none" strike="noStrike" kern="0" cap="none" spc="0" normalizeH="0" baseline="0" noProof="0" dirty="0">
              <a:ln>
                <a:noFill/>
              </a:ln>
              <a:solidFill>
                <a:srgbClr val="FFFFFF"/>
              </a:solidFill>
              <a:effectLst/>
              <a:uLnTx/>
              <a:uFillTx/>
              <a:latin typeface="Calibri" panose="020F0502020204030204"/>
              <a:ea typeface="+mn-ea"/>
              <a:cs typeface="+mn-cs"/>
            </a:endParaRPr>
          </a:p>
          <a:p>
            <a:pPr marL="0" marR="0" lvl="0" indent="0" defTabSz="932414" eaLnBrk="1" fontAlgn="base" latinLnBrk="0" hangingPunct="1">
              <a:lnSpc>
                <a:spcPct val="100000"/>
              </a:lnSpc>
              <a:spcBef>
                <a:spcPct val="0"/>
              </a:spcBef>
              <a:spcAft>
                <a:spcPct val="0"/>
              </a:spcAft>
              <a:buClrTx/>
              <a:buSzTx/>
              <a:buFontTx/>
              <a:buNone/>
              <a:tabLst/>
              <a:defRPr/>
            </a:pPr>
            <a:endParaRPr kumimoji="0" lang="en-AU" sz="1224"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27" name="Rectangle 48">
            <a:extLst>
              <a:ext uri="{FF2B5EF4-FFF2-40B4-BE49-F238E27FC236}">
                <a16:creationId xmlns:a16="http://schemas.microsoft.com/office/drawing/2014/main" id="{892D6829-C176-410C-AEFB-2E2D7F4F73B3}"/>
              </a:ext>
            </a:extLst>
          </p:cNvPr>
          <p:cNvSpPr/>
          <p:nvPr/>
        </p:nvSpPr>
        <p:spPr>
          <a:xfrm>
            <a:off x="4910992" y="1768775"/>
            <a:ext cx="2183656" cy="521118"/>
          </a:xfrm>
          <a:prstGeom prst="rect">
            <a:avLst/>
          </a:prstGeom>
          <a:solidFill>
            <a:srgbClr val="FF4073"/>
          </a:solidFill>
          <a:ln w="6350" cap="flat" cmpd="sng" algn="ctr">
            <a:solidFill>
              <a:srgbClr val="FF4073"/>
            </a:solidFill>
            <a:prstDash val="solid"/>
            <a:miter lim="800000"/>
          </a:ln>
          <a:effectLst/>
        </p:spPr>
        <p:txBody>
          <a:bodyPr lIns="93207" tIns="46602" rIns="93207" bIns="46602" rtlCol="0" anchor="ctr"/>
          <a:lstStyle/>
          <a:p>
            <a:pPr marL="0" marR="0" lvl="0" indent="0" algn="ctr" defTabSz="932414" eaLnBrk="1" fontAlgn="base" latinLnBrk="0" hangingPunct="1">
              <a:lnSpc>
                <a:spcPct val="100000"/>
              </a:lnSpc>
              <a:spcBef>
                <a:spcPct val="0"/>
              </a:spcBef>
              <a:spcAft>
                <a:spcPct val="0"/>
              </a:spcAft>
              <a:buClrTx/>
              <a:buSzTx/>
              <a:buFontTx/>
              <a:buNone/>
              <a:tabLst/>
              <a:defRPr/>
            </a:pPr>
            <a:r>
              <a:rPr kumimoji="0" lang="zh-CN" altLang="en-US" sz="1632" b="1" i="0" u="none" strike="noStrike" kern="0" cap="none" spc="0" normalizeH="0" baseline="0" noProof="0" dirty="0">
                <a:ln>
                  <a:noFill/>
                </a:ln>
                <a:solidFill>
                  <a:srgbClr val="FFFFFF"/>
                </a:solidFill>
                <a:effectLst/>
                <a:uLnTx/>
                <a:uFillTx/>
                <a:latin typeface="Calibri" panose="020F0502020204030204"/>
                <a:ea typeface="+mn-ea"/>
                <a:cs typeface="+mn-cs"/>
              </a:rPr>
              <a:t>安全</a:t>
            </a:r>
            <a:endParaRPr kumimoji="0" lang="en-US" sz="1632"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28" name="Rectangle 49">
            <a:extLst>
              <a:ext uri="{FF2B5EF4-FFF2-40B4-BE49-F238E27FC236}">
                <a16:creationId xmlns:a16="http://schemas.microsoft.com/office/drawing/2014/main" id="{51FE5E22-385D-4E69-A6AA-4C375A7A909E}"/>
              </a:ext>
            </a:extLst>
          </p:cNvPr>
          <p:cNvSpPr/>
          <p:nvPr/>
        </p:nvSpPr>
        <p:spPr>
          <a:xfrm>
            <a:off x="7741476" y="1773173"/>
            <a:ext cx="2183171" cy="4424272"/>
          </a:xfrm>
          <a:prstGeom prst="rect">
            <a:avLst/>
          </a:prstGeom>
          <a:noFill/>
          <a:ln w="6350" cap="flat" cmpd="sng" algn="ctr">
            <a:solidFill>
              <a:srgbClr val="39C4B6"/>
            </a:solidFill>
            <a:prstDash val="solid"/>
            <a:miter lim="800000"/>
          </a:ln>
          <a:effectLst/>
        </p:spPr>
        <p:txBody>
          <a:bodyPr lIns="73416" tIns="46602" rIns="73416" bIns="46602" rtlCol="0" anchor="t"/>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US" sz="1224" b="0" i="0" u="none" strike="noStrike" kern="0" cap="none" spc="0" normalizeH="0" baseline="0" noProof="0" dirty="0">
              <a:ln>
                <a:noFill/>
              </a:ln>
              <a:solidFill>
                <a:srgbClr val="FFFFFF"/>
              </a:solidFill>
              <a:effectLst/>
              <a:uLnTx/>
              <a:uFillTx/>
              <a:latin typeface="Calibri" panose="020F0502020204030204"/>
              <a:ea typeface="+mn-ea"/>
              <a:cs typeface="+mn-cs"/>
            </a:endParaRPr>
          </a:p>
          <a:p>
            <a:pPr marL="0" marR="0" lvl="0" indent="0" defTabSz="932414" eaLnBrk="1" fontAlgn="base" latinLnBrk="0" hangingPunct="1">
              <a:lnSpc>
                <a:spcPct val="100000"/>
              </a:lnSpc>
              <a:spcBef>
                <a:spcPct val="0"/>
              </a:spcBef>
              <a:spcAft>
                <a:spcPct val="0"/>
              </a:spcAft>
              <a:buClrTx/>
              <a:buSzTx/>
              <a:buFontTx/>
              <a:buNone/>
              <a:tabLst/>
              <a:defRPr/>
            </a:pPr>
            <a:endParaRPr kumimoji="0" lang="en-US" sz="1224"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29" name="Rectangle 50">
            <a:extLst>
              <a:ext uri="{FF2B5EF4-FFF2-40B4-BE49-F238E27FC236}">
                <a16:creationId xmlns:a16="http://schemas.microsoft.com/office/drawing/2014/main" id="{0D2B222E-428B-417D-A635-6D504FE5E20B}"/>
              </a:ext>
            </a:extLst>
          </p:cNvPr>
          <p:cNvSpPr/>
          <p:nvPr/>
        </p:nvSpPr>
        <p:spPr>
          <a:xfrm>
            <a:off x="7728867" y="1768775"/>
            <a:ext cx="2202855" cy="521118"/>
          </a:xfrm>
          <a:prstGeom prst="rect">
            <a:avLst/>
          </a:prstGeom>
          <a:solidFill>
            <a:srgbClr val="39C4B6"/>
          </a:solidFill>
          <a:ln w="6350" cap="flat" cmpd="sng" algn="ctr">
            <a:solidFill>
              <a:srgbClr val="39C4B6"/>
            </a:solidFill>
            <a:prstDash val="solid"/>
            <a:miter lim="800000"/>
          </a:ln>
          <a:effectLst/>
        </p:spPr>
        <p:txBody>
          <a:bodyPr lIns="0" tIns="46602" rIns="0" bIns="46602" rtlCol="0" anchor="ctr"/>
          <a:lstStyle/>
          <a:p>
            <a:pPr marL="0" marR="0" lvl="0" indent="0" algn="ctr" defTabSz="932414" eaLnBrk="1" fontAlgn="base" latinLnBrk="0" hangingPunct="1">
              <a:lnSpc>
                <a:spcPct val="100000"/>
              </a:lnSpc>
              <a:spcBef>
                <a:spcPct val="0"/>
              </a:spcBef>
              <a:spcAft>
                <a:spcPct val="0"/>
              </a:spcAft>
              <a:buClrTx/>
              <a:buSzTx/>
              <a:buFontTx/>
              <a:buNone/>
              <a:tabLst/>
              <a:defRPr/>
            </a:pPr>
            <a:r>
              <a:rPr kumimoji="0" lang="zh-CN" altLang="en-US" sz="1632" b="1" i="0" u="none" strike="noStrike" kern="0" cap="none" spc="0" normalizeH="0" baseline="0" noProof="0" dirty="0">
                <a:ln>
                  <a:noFill/>
                </a:ln>
                <a:solidFill>
                  <a:srgbClr val="FFFFFF"/>
                </a:solidFill>
                <a:effectLst/>
                <a:uLnTx/>
                <a:uFillTx/>
                <a:latin typeface="Calibri" panose="020F0502020204030204"/>
                <a:ea typeface="+mn-ea"/>
                <a:cs typeface="+mn-cs"/>
              </a:rPr>
              <a:t>管理</a:t>
            </a:r>
            <a:endParaRPr kumimoji="0" lang="en-US" sz="1632"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30" name="Rectangle 59">
            <a:extLst>
              <a:ext uri="{FF2B5EF4-FFF2-40B4-BE49-F238E27FC236}">
                <a16:creationId xmlns:a16="http://schemas.microsoft.com/office/drawing/2014/main" id="{5B5C4072-9417-483E-9ED3-827359BFECA0}"/>
              </a:ext>
            </a:extLst>
          </p:cNvPr>
          <p:cNvSpPr/>
          <p:nvPr/>
        </p:nvSpPr>
        <p:spPr>
          <a:xfrm>
            <a:off x="5149127" y="3728882"/>
            <a:ext cx="1757443" cy="327025"/>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marL="0" marR="0" lvl="0" indent="0" algn="ctr" defTabSz="932414" eaLnBrk="1" fontAlgn="base" latinLnBrk="0" hangingPunct="1">
              <a:lnSpc>
                <a:spcPct val="100000"/>
              </a:lnSpc>
              <a:spcBef>
                <a:spcPct val="0"/>
              </a:spcBef>
              <a:spcAft>
                <a:spcPct val="0"/>
              </a:spcAft>
              <a:buClrTx/>
              <a:buSzTx/>
              <a:buFontTx/>
              <a:buNone/>
              <a:tabLst/>
              <a:defRPr/>
            </a:pPr>
            <a:r>
              <a:rPr kumimoji="0" lang="zh-CN" altLang="en-US" sz="1200" i="0" u="none" strike="noStrike" kern="0" cap="none" spc="0" normalizeH="0" baseline="0" noProof="0" dirty="0">
                <a:ln>
                  <a:noFill/>
                </a:ln>
                <a:solidFill>
                  <a:srgbClr val="FF4073"/>
                </a:solidFill>
                <a:effectLst/>
                <a:uLnTx/>
                <a:uFillTx/>
                <a:ea typeface="+mn-ea"/>
                <a:cs typeface="+mn-cs"/>
              </a:rPr>
              <a:t>访问安全加固</a:t>
            </a:r>
            <a:endParaRPr kumimoji="0" lang="en-US" sz="1200" i="0" u="none" strike="noStrike" kern="0" cap="none" spc="0" normalizeH="0" baseline="0" noProof="0" dirty="0">
              <a:ln>
                <a:noFill/>
              </a:ln>
              <a:solidFill>
                <a:srgbClr val="FF4073"/>
              </a:solidFill>
              <a:effectLst/>
              <a:uLnTx/>
              <a:uFillTx/>
              <a:ea typeface="+mn-ea"/>
              <a:cs typeface="+mn-cs"/>
            </a:endParaRPr>
          </a:p>
        </p:txBody>
      </p:sp>
      <p:sp>
        <p:nvSpPr>
          <p:cNvPr id="231" name="Rectangle 60">
            <a:extLst>
              <a:ext uri="{FF2B5EF4-FFF2-40B4-BE49-F238E27FC236}">
                <a16:creationId xmlns:a16="http://schemas.microsoft.com/office/drawing/2014/main" id="{47391BA2-C2DA-411D-909D-F306332F034F}"/>
              </a:ext>
            </a:extLst>
          </p:cNvPr>
          <p:cNvSpPr/>
          <p:nvPr/>
        </p:nvSpPr>
        <p:spPr>
          <a:xfrm>
            <a:off x="5149127" y="4120130"/>
            <a:ext cx="1757443" cy="336572"/>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algn="ctr" defTabSz="932414" fontAlgn="base">
              <a:spcBef>
                <a:spcPct val="0"/>
              </a:spcBef>
              <a:spcAft>
                <a:spcPct val="0"/>
              </a:spcAft>
            </a:pPr>
            <a:r>
              <a:rPr lang="zh-CN" altLang="en-US" sz="1200" kern="0" dirty="0">
                <a:solidFill>
                  <a:srgbClr val="FF4073"/>
                </a:solidFill>
              </a:rPr>
              <a:t>集群独立配置安全管理</a:t>
            </a:r>
            <a:endParaRPr lang="en-US" sz="1200" kern="0" dirty="0">
              <a:solidFill>
                <a:srgbClr val="FF4073"/>
              </a:solidFill>
            </a:endParaRPr>
          </a:p>
        </p:txBody>
      </p:sp>
      <p:sp>
        <p:nvSpPr>
          <p:cNvPr id="232" name="Rectangle 61">
            <a:extLst>
              <a:ext uri="{FF2B5EF4-FFF2-40B4-BE49-F238E27FC236}">
                <a16:creationId xmlns:a16="http://schemas.microsoft.com/office/drawing/2014/main" id="{DBF19A15-9EAE-4193-BD1F-650607C6F62B}"/>
              </a:ext>
            </a:extLst>
          </p:cNvPr>
          <p:cNvSpPr/>
          <p:nvPr/>
        </p:nvSpPr>
        <p:spPr>
          <a:xfrm>
            <a:off x="5149127" y="4526309"/>
            <a:ext cx="1757443" cy="352489"/>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algn="ctr" defTabSz="932414" fontAlgn="base">
              <a:spcBef>
                <a:spcPct val="0"/>
              </a:spcBef>
              <a:spcAft>
                <a:spcPct val="0"/>
              </a:spcAft>
            </a:pPr>
            <a:r>
              <a:rPr lang="zh-CN" altLang="en-US" sz="1200" kern="0" dirty="0">
                <a:solidFill>
                  <a:srgbClr val="FF4073"/>
                </a:solidFill>
              </a:rPr>
              <a:t>颗粒度安全授权管理</a:t>
            </a:r>
            <a:endParaRPr lang="en-US" sz="1200" kern="0" dirty="0">
              <a:solidFill>
                <a:srgbClr val="FF4073"/>
              </a:solidFill>
            </a:endParaRPr>
          </a:p>
        </p:txBody>
      </p:sp>
      <p:sp>
        <p:nvSpPr>
          <p:cNvPr id="236" name="Rectangle 62">
            <a:extLst>
              <a:ext uri="{FF2B5EF4-FFF2-40B4-BE49-F238E27FC236}">
                <a16:creationId xmlns:a16="http://schemas.microsoft.com/office/drawing/2014/main" id="{98E6361F-0A49-4BCA-BC4B-5E57A8A838A9}"/>
              </a:ext>
            </a:extLst>
          </p:cNvPr>
          <p:cNvSpPr/>
          <p:nvPr/>
        </p:nvSpPr>
        <p:spPr>
          <a:xfrm>
            <a:off x="7865046" y="3728881"/>
            <a:ext cx="1827873" cy="521118"/>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marL="0" marR="0" lvl="0" indent="0" algn="ctr" defTabSz="932414" eaLnBrk="1" fontAlgn="base" latinLnBrk="0" hangingPunct="1">
              <a:lnSpc>
                <a:spcPct val="100000"/>
              </a:lnSpc>
              <a:spcBef>
                <a:spcPct val="0"/>
              </a:spcBef>
              <a:spcAft>
                <a:spcPct val="0"/>
              </a:spcAft>
              <a:buClrTx/>
              <a:buSzTx/>
              <a:buFontTx/>
              <a:buNone/>
              <a:tabLst/>
              <a:defRPr/>
            </a:pPr>
            <a:r>
              <a:rPr kumimoji="0" lang="zh-CN" altLang="en-US" sz="1200" i="0" u="none" strike="noStrike" kern="0" cap="none" spc="0" normalizeH="0" baseline="0" noProof="0" dirty="0">
                <a:ln>
                  <a:noFill/>
                </a:ln>
                <a:solidFill>
                  <a:srgbClr val="39C4B6"/>
                </a:solidFill>
                <a:effectLst/>
                <a:uLnTx/>
                <a:uFillTx/>
                <a:ea typeface="+mn-ea"/>
                <a:cs typeface="+mn-cs"/>
              </a:rPr>
              <a:t>统一管理不同环境、</a:t>
            </a:r>
            <a:endParaRPr kumimoji="0" lang="en-US" altLang="zh-CN" sz="1200" i="0" u="none" strike="noStrike" kern="0" cap="none" spc="0" normalizeH="0" baseline="0" noProof="0" dirty="0">
              <a:ln>
                <a:noFill/>
              </a:ln>
              <a:solidFill>
                <a:srgbClr val="39C4B6"/>
              </a:solidFill>
              <a:effectLst/>
              <a:uLnTx/>
              <a:uFillTx/>
              <a:ea typeface="+mn-ea"/>
              <a:cs typeface="+mn-cs"/>
            </a:endParaRPr>
          </a:p>
          <a:p>
            <a:pPr marL="0" marR="0" lvl="0" indent="0" algn="ctr" defTabSz="932414" eaLnBrk="1" fontAlgn="base" latinLnBrk="0" hangingPunct="1">
              <a:lnSpc>
                <a:spcPct val="100000"/>
              </a:lnSpc>
              <a:spcBef>
                <a:spcPct val="0"/>
              </a:spcBef>
              <a:spcAft>
                <a:spcPct val="0"/>
              </a:spcAft>
              <a:buClrTx/>
              <a:buSzTx/>
              <a:buFontTx/>
              <a:buNone/>
              <a:tabLst/>
              <a:defRPr/>
            </a:pPr>
            <a:r>
              <a:rPr kumimoji="0" lang="zh-CN" altLang="en-US" sz="1200" i="0" u="none" strike="noStrike" kern="0" cap="none" spc="0" normalizeH="0" baseline="0" noProof="0" dirty="0">
                <a:ln>
                  <a:noFill/>
                </a:ln>
                <a:solidFill>
                  <a:srgbClr val="39C4B6"/>
                </a:solidFill>
                <a:effectLst/>
                <a:uLnTx/>
                <a:uFillTx/>
                <a:ea typeface="+mn-ea"/>
                <a:cs typeface="+mn-cs"/>
              </a:rPr>
              <a:t>不同集群的配置</a:t>
            </a:r>
            <a:endParaRPr kumimoji="0" lang="en-US" sz="1200" i="0" u="none" strike="noStrike" kern="0" cap="none" spc="0" normalizeH="0" baseline="0" noProof="0" dirty="0">
              <a:ln>
                <a:noFill/>
              </a:ln>
              <a:solidFill>
                <a:srgbClr val="39C4B6"/>
              </a:solidFill>
              <a:effectLst/>
              <a:uLnTx/>
              <a:uFillTx/>
              <a:ea typeface="+mn-ea"/>
              <a:cs typeface="+mn-cs"/>
            </a:endParaRPr>
          </a:p>
        </p:txBody>
      </p:sp>
      <p:sp>
        <p:nvSpPr>
          <p:cNvPr id="237" name="Rectangle 63">
            <a:extLst>
              <a:ext uri="{FF2B5EF4-FFF2-40B4-BE49-F238E27FC236}">
                <a16:creationId xmlns:a16="http://schemas.microsoft.com/office/drawing/2014/main" id="{0F702315-1C7B-4646-85A4-E4E7FB38680F}"/>
              </a:ext>
            </a:extLst>
          </p:cNvPr>
          <p:cNvSpPr/>
          <p:nvPr/>
        </p:nvSpPr>
        <p:spPr>
          <a:xfrm>
            <a:off x="7865046" y="4307875"/>
            <a:ext cx="1827873" cy="342078"/>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algn="ctr" defTabSz="932414" fontAlgn="base">
              <a:spcBef>
                <a:spcPct val="0"/>
              </a:spcBef>
              <a:spcAft>
                <a:spcPct val="0"/>
              </a:spcAft>
            </a:pPr>
            <a:r>
              <a:rPr lang="zh-CN" altLang="en-US" sz="1200" kern="0" dirty="0">
                <a:solidFill>
                  <a:srgbClr val="39C4B6"/>
                </a:solidFill>
              </a:rPr>
              <a:t>配置共享</a:t>
            </a:r>
            <a:endParaRPr lang="en-US" sz="1200" kern="0" dirty="0">
              <a:solidFill>
                <a:srgbClr val="39C4B6"/>
              </a:solidFill>
            </a:endParaRPr>
          </a:p>
        </p:txBody>
      </p:sp>
      <p:sp>
        <p:nvSpPr>
          <p:cNvPr id="238" name="Rectangle 64">
            <a:extLst>
              <a:ext uri="{FF2B5EF4-FFF2-40B4-BE49-F238E27FC236}">
                <a16:creationId xmlns:a16="http://schemas.microsoft.com/office/drawing/2014/main" id="{855CC059-A6FE-48EC-AD50-595DF006E9EC}"/>
              </a:ext>
            </a:extLst>
          </p:cNvPr>
          <p:cNvSpPr/>
          <p:nvPr/>
        </p:nvSpPr>
        <p:spPr>
          <a:xfrm>
            <a:off x="7874118" y="4714777"/>
            <a:ext cx="1827874" cy="342078"/>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algn="ctr" defTabSz="932414" fontAlgn="base">
              <a:spcBef>
                <a:spcPct val="0"/>
              </a:spcBef>
              <a:spcAft>
                <a:spcPct val="0"/>
              </a:spcAft>
            </a:pPr>
            <a:r>
              <a:rPr lang="zh-CN" altLang="en-US" sz="1200" kern="0" dirty="0">
                <a:solidFill>
                  <a:srgbClr val="39C4B6"/>
                </a:solidFill>
              </a:rPr>
              <a:t>发布版本管理</a:t>
            </a:r>
            <a:endParaRPr lang="en-US" sz="1200" kern="0" dirty="0">
              <a:solidFill>
                <a:srgbClr val="39C4B6"/>
              </a:solidFill>
            </a:endParaRPr>
          </a:p>
        </p:txBody>
      </p:sp>
      <p:sp>
        <p:nvSpPr>
          <p:cNvPr id="239" name="Rectangle 75">
            <a:extLst>
              <a:ext uri="{FF2B5EF4-FFF2-40B4-BE49-F238E27FC236}">
                <a16:creationId xmlns:a16="http://schemas.microsoft.com/office/drawing/2014/main" id="{4C108E02-CDC3-4C49-8C24-AEDD5E0AF612}"/>
              </a:ext>
            </a:extLst>
          </p:cNvPr>
          <p:cNvSpPr/>
          <p:nvPr/>
        </p:nvSpPr>
        <p:spPr>
          <a:xfrm>
            <a:off x="7874119" y="5111857"/>
            <a:ext cx="1827874" cy="354578"/>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algn="ctr" defTabSz="932414" fontAlgn="base">
              <a:spcBef>
                <a:spcPct val="0"/>
              </a:spcBef>
              <a:spcAft>
                <a:spcPct val="0"/>
              </a:spcAft>
            </a:pPr>
            <a:r>
              <a:rPr lang="zh-CN" altLang="en-US" sz="1200" kern="0" dirty="0">
                <a:solidFill>
                  <a:srgbClr val="39C4B6"/>
                </a:solidFill>
              </a:rPr>
              <a:t>客户端配置信息监控</a:t>
            </a:r>
            <a:endParaRPr lang="en-US" sz="1200" kern="0" dirty="0">
              <a:solidFill>
                <a:srgbClr val="39C4B6"/>
              </a:solidFill>
            </a:endParaRPr>
          </a:p>
        </p:txBody>
      </p:sp>
      <p:sp>
        <p:nvSpPr>
          <p:cNvPr id="240" name="Rectangle 55">
            <a:extLst>
              <a:ext uri="{FF2B5EF4-FFF2-40B4-BE49-F238E27FC236}">
                <a16:creationId xmlns:a16="http://schemas.microsoft.com/office/drawing/2014/main" id="{FDF10280-D11E-4908-9C63-ED92D9D6EC2D}"/>
              </a:ext>
            </a:extLst>
          </p:cNvPr>
          <p:cNvSpPr/>
          <p:nvPr/>
        </p:nvSpPr>
        <p:spPr>
          <a:xfrm>
            <a:off x="2377799" y="3723357"/>
            <a:ext cx="1733703" cy="330194"/>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marL="0" marR="0" lvl="0" indent="0" algn="ctr" defTabSz="932205" rtl="0" eaLnBrk="1" fontAlgn="auto" latinLnBrk="0" hangingPunct="1">
              <a:lnSpc>
                <a:spcPct val="90000"/>
              </a:lnSpc>
              <a:spcBef>
                <a:spcPts val="0"/>
              </a:spcBef>
              <a:spcAft>
                <a:spcPts val="0"/>
              </a:spcAft>
              <a:buClrTx/>
              <a:buSzPct val="90000"/>
              <a:buFontTx/>
              <a:buNone/>
              <a:tabLst/>
              <a:defRPr/>
            </a:pPr>
            <a:r>
              <a:rPr lang="zh-CN" altLang="en-US" sz="1200" kern="0" dirty="0">
                <a:solidFill>
                  <a:srgbClr val="2A57E8"/>
                </a:solidFill>
              </a:rPr>
              <a:t>支持</a:t>
            </a:r>
            <a:r>
              <a:rPr lang="en-US" altLang="zh-CN" sz="1200" kern="0" dirty="0">
                <a:solidFill>
                  <a:srgbClr val="2A57E8"/>
                </a:solidFill>
              </a:rPr>
              <a:t>10w+TPS</a:t>
            </a:r>
          </a:p>
        </p:txBody>
      </p:sp>
      <p:sp>
        <p:nvSpPr>
          <p:cNvPr id="241" name="Rectangle 56">
            <a:extLst>
              <a:ext uri="{FF2B5EF4-FFF2-40B4-BE49-F238E27FC236}">
                <a16:creationId xmlns:a16="http://schemas.microsoft.com/office/drawing/2014/main" id="{C1F3C219-E267-423D-8383-957CDBB3ECAB}"/>
              </a:ext>
            </a:extLst>
          </p:cNvPr>
          <p:cNvSpPr/>
          <p:nvPr/>
        </p:nvSpPr>
        <p:spPr>
          <a:xfrm>
            <a:off x="2377800" y="4120130"/>
            <a:ext cx="1733703" cy="419405"/>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algn="ctr" defTabSz="932205">
              <a:lnSpc>
                <a:spcPct val="90000"/>
              </a:lnSpc>
              <a:buSzPct val="90000"/>
            </a:pPr>
            <a:r>
              <a:rPr lang="zh-CN" altLang="en-US" sz="1200" kern="0" dirty="0">
                <a:solidFill>
                  <a:srgbClr val="2A57E8"/>
                </a:solidFill>
              </a:rPr>
              <a:t>高伸缩性结构</a:t>
            </a:r>
            <a:endParaRPr lang="en-US" altLang="zh-CN" sz="1200" kern="0" dirty="0">
              <a:solidFill>
                <a:srgbClr val="2A57E8"/>
              </a:solidFill>
            </a:endParaRPr>
          </a:p>
          <a:p>
            <a:pPr algn="ctr" defTabSz="932205">
              <a:lnSpc>
                <a:spcPct val="90000"/>
              </a:lnSpc>
              <a:buSzPct val="90000"/>
            </a:pPr>
            <a:r>
              <a:rPr lang="zh-CN" altLang="en-US" sz="1200" kern="0" dirty="0">
                <a:solidFill>
                  <a:srgbClr val="2A57E8"/>
                </a:solidFill>
              </a:rPr>
              <a:t>易于快速扩展</a:t>
            </a:r>
          </a:p>
        </p:txBody>
      </p:sp>
      <p:sp>
        <p:nvSpPr>
          <p:cNvPr id="242" name="Rectangle 57">
            <a:extLst>
              <a:ext uri="{FF2B5EF4-FFF2-40B4-BE49-F238E27FC236}">
                <a16:creationId xmlns:a16="http://schemas.microsoft.com/office/drawing/2014/main" id="{476FF4E2-238D-4755-800C-702F148C0A35}"/>
              </a:ext>
            </a:extLst>
          </p:cNvPr>
          <p:cNvSpPr/>
          <p:nvPr/>
        </p:nvSpPr>
        <p:spPr>
          <a:xfrm>
            <a:off x="2377800" y="4644119"/>
            <a:ext cx="1733703" cy="334345"/>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algn="ctr" defTabSz="932205">
              <a:lnSpc>
                <a:spcPct val="90000"/>
              </a:lnSpc>
              <a:buSzPct val="90000"/>
            </a:pPr>
            <a:r>
              <a:rPr lang="zh-CN" altLang="en-US" sz="1200" kern="0" dirty="0">
                <a:solidFill>
                  <a:srgbClr val="2A57E8"/>
                </a:solidFill>
              </a:rPr>
              <a:t>分布式部署</a:t>
            </a:r>
            <a:endParaRPr lang="en-US" altLang="zh-CN" sz="1200" kern="0" dirty="0">
              <a:solidFill>
                <a:srgbClr val="2A57E8"/>
              </a:solidFill>
            </a:endParaRPr>
          </a:p>
        </p:txBody>
      </p:sp>
      <p:sp>
        <p:nvSpPr>
          <p:cNvPr id="243" name="Rectangle 58">
            <a:extLst>
              <a:ext uri="{FF2B5EF4-FFF2-40B4-BE49-F238E27FC236}">
                <a16:creationId xmlns:a16="http://schemas.microsoft.com/office/drawing/2014/main" id="{E16AA345-74D5-4358-AE44-68EE9DAA3627}"/>
              </a:ext>
            </a:extLst>
          </p:cNvPr>
          <p:cNvSpPr/>
          <p:nvPr/>
        </p:nvSpPr>
        <p:spPr>
          <a:xfrm>
            <a:off x="2377800" y="5083049"/>
            <a:ext cx="1733704" cy="336434"/>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algn="ctr" defTabSz="932205">
              <a:lnSpc>
                <a:spcPct val="90000"/>
              </a:lnSpc>
              <a:buSzPct val="90000"/>
            </a:pPr>
            <a:r>
              <a:rPr lang="zh-CN" altLang="en-US" sz="1200" kern="0" dirty="0">
                <a:solidFill>
                  <a:srgbClr val="2A57E8"/>
                </a:solidFill>
              </a:rPr>
              <a:t>本地、分部署缓存机制</a:t>
            </a:r>
            <a:endParaRPr lang="en-US" altLang="zh-CN" sz="1200" kern="0" dirty="0">
              <a:solidFill>
                <a:srgbClr val="2A57E8"/>
              </a:solidFill>
            </a:endParaRPr>
          </a:p>
        </p:txBody>
      </p:sp>
      <p:grpSp>
        <p:nvGrpSpPr>
          <p:cNvPr id="245" name="Group 6">
            <a:extLst>
              <a:ext uri="{FF2B5EF4-FFF2-40B4-BE49-F238E27FC236}">
                <a16:creationId xmlns:a16="http://schemas.microsoft.com/office/drawing/2014/main" id="{0C0D55D1-FEC9-47DA-98AF-9BAB3CA0FA0E}"/>
              </a:ext>
            </a:extLst>
          </p:cNvPr>
          <p:cNvGrpSpPr/>
          <p:nvPr/>
        </p:nvGrpSpPr>
        <p:grpSpPr>
          <a:xfrm>
            <a:off x="8463398" y="2470321"/>
            <a:ext cx="783837" cy="844773"/>
            <a:chOff x="5763553" y="2373392"/>
            <a:chExt cx="611486" cy="659025"/>
          </a:xfrm>
          <a:solidFill>
            <a:srgbClr val="39C4B6"/>
          </a:solidFill>
        </p:grpSpPr>
        <p:grpSp>
          <p:nvGrpSpPr>
            <p:cNvPr id="246" name="Group 101">
              <a:extLst>
                <a:ext uri="{FF2B5EF4-FFF2-40B4-BE49-F238E27FC236}">
                  <a16:creationId xmlns:a16="http://schemas.microsoft.com/office/drawing/2014/main" id="{53E4EFA5-F924-402A-8282-7747B4CB324F}"/>
                </a:ext>
              </a:extLst>
            </p:cNvPr>
            <p:cNvGrpSpPr>
              <a:grpSpLocks noChangeAspect="1"/>
            </p:cNvGrpSpPr>
            <p:nvPr/>
          </p:nvGrpSpPr>
          <p:grpSpPr bwMode="auto">
            <a:xfrm>
              <a:off x="6170021" y="2373392"/>
              <a:ext cx="168965" cy="166239"/>
              <a:chOff x="3947" y="1925"/>
              <a:chExt cx="124" cy="122"/>
            </a:xfrm>
            <a:grpFill/>
          </p:grpSpPr>
          <p:sp>
            <p:nvSpPr>
              <p:cNvPr id="251" name="Freeform 102">
                <a:extLst>
                  <a:ext uri="{FF2B5EF4-FFF2-40B4-BE49-F238E27FC236}">
                    <a16:creationId xmlns:a16="http://schemas.microsoft.com/office/drawing/2014/main" id="{262F3807-A490-49BF-B0E6-8B7B1A56B269}"/>
                  </a:ext>
                </a:extLst>
              </p:cNvPr>
              <p:cNvSpPr>
                <a:spLocks/>
              </p:cNvSpPr>
              <p:nvPr/>
            </p:nvSpPr>
            <p:spPr bwMode="auto">
              <a:xfrm>
                <a:off x="3962" y="1925"/>
                <a:ext cx="109" cy="109"/>
              </a:xfrm>
              <a:custGeom>
                <a:avLst/>
                <a:gdLst>
                  <a:gd name="T0" fmla="*/ 42 w 46"/>
                  <a:gd name="T1" fmla="*/ 46 h 46"/>
                  <a:gd name="T2" fmla="*/ 38 w 46"/>
                  <a:gd name="T3" fmla="*/ 42 h 46"/>
                  <a:gd name="T4" fmla="*/ 3 w 46"/>
                  <a:gd name="T5" fmla="*/ 8 h 46"/>
                  <a:gd name="T6" fmla="*/ 0 w 46"/>
                  <a:gd name="T7" fmla="*/ 4 h 46"/>
                  <a:gd name="T8" fmla="*/ 4 w 46"/>
                  <a:gd name="T9" fmla="*/ 0 h 46"/>
                  <a:gd name="T10" fmla="*/ 46 w 46"/>
                  <a:gd name="T11" fmla="*/ 42 h 46"/>
                  <a:gd name="T12" fmla="*/ 42 w 46"/>
                  <a:gd name="T13" fmla="*/ 46 h 46"/>
                  <a:gd name="T14" fmla="*/ 42 w 46"/>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42" y="46"/>
                    </a:moveTo>
                    <a:cubicBezTo>
                      <a:pt x="40" y="46"/>
                      <a:pt x="38" y="44"/>
                      <a:pt x="38" y="42"/>
                    </a:cubicBezTo>
                    <a:cubicBezTo>
                      <a:pt x="35" y="9"/>
                      <a:pt x="5" y="8"/>
                      <a:pt x="3" y="8"/>
                    </a:cubicBezTo>
                    <a:cubicBezTo>
                      <a:pt x="1" y="8"/>
                      <a:pt x="0" y="6"/>
                      <a:pt x="0" y="4"/>
                    </a:cubicBezTo>
                    <a:cubicBezTo>
                      <a:pt x="0" y="1"/>
                      <a:pt x="1" y="0"/>
                      <a:pt x="4" y="0"/>
                    </a:cubicBezTo>
                    <a:cubicBezTo>
                      <a:pt x="4" y="0"/>
                      <a:pt x="42" y="1"/>
                      <a:pt x="46" y="42"/>
                    </a:cubicBezTo>
                    <a:cubicBezTo>
                      <a:pt x="46" y="44"/>
                      <a:pt x="44" y="46"/>
                      <a:pt x="42" y="46"/>
                    </a:cubicBezTo>
                    <a:cubicBezTo>
                      <a:pt x="42" y="46"/>
                      <a:pt x="42" y="46"/>
                      <a:pt x="42" y="46"/>
                    </a:cubicBezTo>
                    <a:close/>
                  </a:path>
                </a:pathLst>
              </a:custGeom>
              <a:grpFill/>
              <a:ln w="9525">
                <a:solidFill>
                  <a:srgbClr val="39C4B6"/>
                </a:solidFill>
                <a:round/>
                <a:headEnd/>
                <a:tailEnd/>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52" name="Freeform 103">
                <a:extLst>
                  <a:ext uri="{FF2B5EF4-FFF2-40B4-BE49-F238E27FC236}">
                    <a16:creationId xmlns:a16="http://schemas.microsoft.com/office/drawing/2014/main" id="{D0A1C078-A04C-4256-BA5F-B0D8E03A135F}"/>
                  </a:ext>
                </a:extLst>
              </p:cNvPr>
              <p:cNvSpPr>
                <a:spLocks/>
              </p:cNvSpPr>
              <p:nvPr/>
            </p:nvSpPr>
            <p:spPr bwMode="auto">
              <a:xfrm>
                <a:off x="3954" y="1955"/>
                <a:ext cx="85" cy="85"/>
              </a:xfrm>
              <a:custGeom>
                <a:avLst/>
                <a:gdLst>
                  <a:gd name="T0" fmla="*/ 32 w 36"/>
                  <a:gd name="T1" fmla="*/ 36 h 36"/>
                  <a:gd name="T2" fmla="*/ 28 w 36"/>
                  <a:gd name="T3" fmla="*/ 32 h 36"/>
                  <a:gd name="T4" fmla="*/ 4 w 36"/>
                  <a:gd name="T5" fmla="*/ 8 h 36"/>
                  <a:gd name="T6" fmla="*/ 1 w 36"/>
                  <a:gd name="T7" fmla="*/ 4 h 36"/>
                  <a:gd name="T8" fmla="*/ 5 w 36"/>
                  <a:gd name="T9" fmla="*/ 0 h 36"/>
                  <a:gd name="T10" fmla="*/ 36 w 36"/>
                  <a:gd name="T11" fmla="*/ 32 h 36"/>
                  <a:gd name="T12" fmla="*/ 33 w 36"/>
                  <a:gd name="T13" fmla="*/ 36 h 36"/>
                  <a:gd name="T14" fmla="*/ 32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32" y="36"/>
                    </a:moveTo>
                    <a:cubicBezTo>
                      <a:pt x="30" y="36"/>
                      <a:pt x="28" y="34"/>
                      <a:pt x="28" y="32"/>
                    </a:cubicBezTo>
                    <a:cubicBezTo>
                      <a:pt x="26" y="9"/>
                      <a:pt x="5" y="8"/>
                      <a:pt x="4" y="8"/>
                    </a:cubicBezTo>
                    <a:cubicBezTo>
                      <a:pt x="2" y="8"/>
                      <a:pt x="0" y="6"/>
                      <a:pt x="1" y="4"/>
                    </a:cubicBezTo>
                    <a:cubicBezTo>
                      <a:pt x="1" y="2"/>
                      <a:pt x="2" y="0"/>
                      <a:pt x="5" y="0"/>
                    </a:cubicBezTo>
                    <a:cubicBezTo>
                      <a:pt x="13" y="1"/>
                      <a:pt x="34" y="6"/>
                      <a:pt x="36" y="32"/>
                    </a:cubicBezTo>
                    <a:cubicBezTo>
                      <a:pt x="36" y="34"/>
                      <a:pt x="35" y="36"/>
                      <a:pt x="33" y="36"/>
                    </a:cubicBezTo>
                    <a:cubicBezTo>
                      <a:pt x="32" y="36"/>
                      <a:pt x="32" y="36"/>
                      <a:pt x="32" y="36"/>
                    </a:cubicBezTo>
                    <a:close/>
                  </a:path>
                </a:pathLst>
              </a:custGeom>
              <a:grpFill/>
              <a:ln w="9525">
                <a:solidFill>
                  <a:srgbClr val="39C4B6"/>
                </a:solidFill>
                <a:round/>
                <a:headEnd/>
                <a:tailEnd/>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53" name="Freeform 104">
                <a:extLst>
                  <a:ext uri="{FF2B5EF4-FFF2-40B4-BE49-F238E27FC236}">
                    <a16:creationId xmlns:a16="http://schemas.microsoft.com/office/drawing/2014/main" id="{A9FCE407-ADA3-4E0A-AEBF-C1740A0B46B2}"/>
                  </a:ext>
                </a:extLst>
              </p:cNvPr>
              <p:cNvSpPr>
                <a:spLocks/>
              </p:cNvSpPr>
              <p:nvPr/>
            </p:nvSpPr>
            <p:spPr bwMode="auto">
              <a:xfrm>
                <a:off x="3947" y="1987"/>
                <a:ext cx="62" cy="60"/>
              </a:xfrm>
              <a:custGeom>
                <a:avLst/>
                <a:gdLst>
                  <a:gd name="T0" fmla="*/ 21 w 26"/>
                  <a:gd name="T1" fmla="*/ 25 h 25"/>
                  <a:gd name="T2" fmla="*/ 17 w 26"/>
                  <a:gd name="T3" fmla="*/ 22 h 25"/>
                  <a:gd name="T4" fmla="*/ 4 w 26"/>
                  <a:gd name="T5" fmla="*/ 8 h 25"/>
                  <a:gd name="T6" fmla="*/ 0 w 26"/>
                  <a:gd name="T7" fmla="*/ 4 h 25"/>
                  <a:gd name="T8" fmla="*/ 4 w 26"/>
                  <a:gd name="T9" fmla="*/ 0 h 25"/>
                  <a:gd name="T10" fmla="*/ 25 w 26"/>
                  <a:gd name="T11" fmla="*/ 21 h 25"/>
                  <a:gd name="T12" fmla="*/ 22 w 26"/>
                  <a:gd name="T13" fmla="*/ 25 h 25"/>
                  <a:gd name="T14" fmla="*/ 21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1" y="25"/>
                    </a:moveTo>
                    <a:cubicBezTo>
                      <a:pt x="19" y="25"/>
                      <a:pt x="18" y="24"/>
                      <a:pt x="17" y="22"/>
                    </a:cubicBezTo>
                    <a:cubicBezTo>
                      <a:pt x="16" y="9"/>
                      <a:pt x="5" y="8"/>
                      <a:pt x="4" y="8"/>
                    </a:cubicBezTo>
                    <a:cubicBezTo>
                      <a:pt x="2" y="8"/>
                      <a:pt x="0" y="6"/>
                      <a:pt x="0" y="4"/>
                    </a:cubicBezTo>
                    <a:cubicBezTo>
                      <a:pt x="0" y="2"/>
                      <a:pt x="2" y="0"/>
                      <a:pt x="4" y="0"/>
                    </a:cubicBezTo>
                    <a:cubicBezTo>
                      <a:pt x="9" y="0"/>
                      <a:pt x="24" y="4"/>
                      <a:pt x="25" y="21"/>
                    </a:cubicBezTo>
                    <a:cubicBezTo>
                      <a:pt x="26" y="23"/>
                      <a:pt x="24" y="25"/>
                      <a:pt x="22" y="25"/>
                    </a:cubicBezTo>
                    <a:cubicBezTo>
                      <a:pt x="22" y="25"/>
                      <a:pt x="21" y="25"/>
                      <a:pt x="21" y="25"/>
                    </a:cubicBezTo>
                    <a:close/>
                  </a:path>
                </a:pathLst>
              </a:custGeom>
              <a:grpFill/>
              <a:ln w="9525">
                <a:solidFill>
                  <a:srgbClr val="39C4B6"/>
                </a:solidFill>
                <a:round/>
                <a:headEnd/>
                <a:tailEnd/>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grpSp>
        <p:sp>
          <p:nvSpPr>
            <p:cNvPr id="247" name="Freeform 27">
              <a:extLst>
                <a:ext uri="{FF2B5EF4-FFF2-40B4-BE49-F238E27FC236}">
                  <a16:creationId xmlns:a16="http://schemas.microsoft.com/office/drawing/2014/main" id="{5AA1D22B-AE4D-4500-894C-771F77E21FA7}"/>
                </a:ext>
              </a:extLst>
            </p:cNvPr>
            <p:cNvSpPr>
              <a:spLocks noEditPoints="1"/>
            </p:cNvSpPr>
            <p:nvPr/>
          </p:nvSpPr>
          <p:spPr bwMode="auto">
            <a:xfrm flipH="1">
              <a:off x="6091087" y="2748465"/>
              <a:ext cx="166409" cy="165089"/>
            </a:xfrm>
            <a:custGeom>
              <a:avLst/>
              <a:gdLst>
                <a:gd name="T0" fmla="*/ 27 w 53"/>
                <a:gd name="T1" fmla="*/ 0 h 53"/>
                <a:gd name="T2" fmla="*/ 0 w 53"/>
                <a:gd name="T3" fmla="*/ 26 h 53"/>
                <a:gd name="T4" fmla="*/ 27 w 53"/>
                <a:gd name="T5" fmla="*/ 53 h 53"/>
                <a:gd name="T6" fmla="*/ 53 w 53"/>
                <a:gd name="T7" fmla="*/ 26 h 53"/>
                <a:gd name="T8" fmla="*/ 27 w 53"/>
                <a:gd name="T9" fmla="*/ 0 h 53"/>
                <a:gd name="T10" fmla="*/ 27 w 53"/>
                <a:gd name="T11" fmla="*/ 45 h 53"/>
                <a:gd name="T12" fmla="*/ 8 w 53"/>
                <a:gd name="T13" fmla="*/ 26 h 53"/>
                <a:gd name="T14" fmla="*/ 27 w 53"/>
                <a:gd name="T15" fmla="*/ 8 h 53"/>
                <a:gd name="T16" fmla="*/ 45 w 53"/>
                <a:gd name="T17" fmla="*/ 26 h 53"/>
                <a:gd name="T18" fmla="*/ 27 w 53"/>
                <a:gd name="T19"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0"/>
                  </a:moveTo>
                  <a:cubicBezTo>
                    <a:pt x="12" y="0"/>
                    <a:pt x="0" y="12"/>
                    <a:pt x="0" y="26"/>
                  </a:cubicBezTo>
                  <a:cubicBezTo>
                    <a:pt x="0" y="41"/>
                    <a:pt x="12" y="53"/>
                    <a:pt x="27" y="53"/>
                  </a:cubicBezTo>
                  <a:cubicBezTo>
                    <a:pt x="41" y="53"/>
                    <a:pt x="53" y="41"/>
                    <a:pt x="53" y="26"/>
                  </a:cubicBezTo>
                  <a:cubicBezTo>
                    <a:pt x="53" y="12"/>
                    <a:pt x="41" y="0"/>
                    <a:pt x="27" y="0"/>
                  </a:cubicBezTo>
                  <a:close/>
                  <a:moveTo>
                    <a:pt x="27" y="45"/>
                  </a:moveTo>
                  <a:cubicBezTo>
                    <a:pt x="16" y="45"/>
                    <a:pt x="8" y="36"/>
                    <a:pt x="8" y="26"/>
                  </a:cubicBezTo>
                  <a:cubicBezTo>
                    <a:pt x="8" y="16"/>
                    <a:pt x="16" y="8"/>
                    <a:pt x="27" y="8"/>
                  </a:cubicBezTo>
                  <a:cubicBezTo>
                    <a:pt x="37" y="8"/>
                    <a:pt x="45" y="16"/>
                    <a:pt x="45" y="26"/>
                  </a:cubicBezTo>
                  <a:cubicBezTo>
                    <a:pt x="45" y="36"/>
                    <a:pt x="37" y="45"/>
                    <a:pt x="27" y="45"/>
                  </a:cubicBezTo>
                  <a:close/>
                </a:path>
              </a:pathLst>
            </a:custGeom>
            <a:grpFill/>
            <a:ln>
              <a:solidFill>
                <a:srgbClr val="39C4B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GB"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48" name="Freeform 28">
              <a:extLst>
                <a:ext uri="{FF2B5EF4-FFF2-40B4-BE49-F238E27FC236}">
                  <a16:creationId xmlns:a16="http://schemas.microsoft.com/office/drawing/2014/main" id="{92B2907F-C7F1-43FD-978D-0EB31F8AD40E}"/>
                </a:ext>
              </a:extLst>
            </p:cNvPr>
            <p:cNvSpPr>
              <a:spLocks noEditPoints="1"/>
            </p:cNvSpPr>
            <p:nvPr/>
          </p:nvSpPr>
          <p:spPr bwMode="auto">
            <a:xfrm flipH="1">
              <a:off x="5972224" y="2625639"/>
              <a:ext cx="402815" cy="406778"/>
            </a:xfrm>
            <a:custGeom>
              <a:avLst/>
              <a:gdLst>
                <a:gd name="T0" fmla="*/ 111 w 129"/>
                <a:gd name="T1" fmla="*/ 51 h 130"/>
                <a:gd name="T2" fmla="*/ 116 w 129"/>
                <a:gd name="T3" fmla="*/ 31 h 130"/>
                <a:gd name="T4" fmla="*/ 104 w 129"/>
                <a:gd name="T5" fmla="*/ 14 h 130"/>
                <a:gd name="T6" fmla="*/ 88 w 129"/>
                <a:gd name="T7" fmla="*/ 22 h 130"/>
                <a:gd name="T8" fmla="*/ 77 w 129"/>
                <a:gd name="T9" fmla="*/ 5 h 130"/>
                <a:gd name="T10" fmla="*/ 56 w 129"/>
                <a:gd name="T11" fmla="*/ 1 h 130"/>
                <a:gd name="T12" fmla="*/ 51 w 129"/>
                <a:gd name="T13" fmla="*/ 18 h 130"/>
                <a:gd name="T14" fmla="*/ 30 w 129"/>
                <a:gd name="T15" fmla="*/ 14 h 130"/>
                <a:gd name="T16" fmla="*/ 19 w 129"/>
                <a:gd name="T17" fmla="*/ 19 h 130"/>
                <a:gd name="T18" fmla="*/ 13 w 129"/>
                <a:gd name="T19" fmla="*/ 26 h 130"/>
                <a:gd name="T20" fmla="*/ 22 w 129"/>
                <a:gd name="T21" fmla="*/ 42 h 130"/>
                <a:gd name="T22" fmla="*/ 4 w 129"/>
                <a:gd name="T23" fmla="*/ 53 h 130"/>
                <a:gd name="T24" fmla="*/ 0 w 129"/>
                <a:gd name="T25" fmla="*/ 64 h 130"/>
                <a:gd name="T26" fmla="*/ 1 w 129"/>
                <a:gd name="T27" fmla="*/ 74 h 130"/>
                <a:gd name="T28" fmla="*/ 18 w 129"/>
                <a:gd name="T29" fmla="*/ 79 h 130"/>
                <a:gd name="T30" fmla="*/ 13 w 129"/>
                <a:gd name="T31" fmla="*/ 99 h 130"/>
                <a:gd name="T32" fmla="*/ 18 w 129"/>
                <a:gd name="T33" fmla="*/ 110 h 130"/>
                <a:gd name="T34" fmla="*/ 26 w 129"/>
                <a:gd name="T35" fmla="*/ 117 h 130"/>
                <a:gd name="T36" fmla="*/ 42 w 129"/>
                <a:gd name="T37" fmla="*/ 108 h 130"/>
                <a:gd name="T38" fmla="*/ 52 w 129"/>
                <a:gd name="T39" fmla="*/ 126 h 130"/>
                <a:gd name="T40" fmla="*/ 65 w 129"/>
                <a:gd name="T41" fmla="*/ 130 h 130"/>
                <a:gd name="T42" fmla="*/ 77 w 129"/>
                <a:gd name="T43" fmla="*/ 126 h 130"/>
                <a:gd name="T44" fmla="*/ 88 w 129"/>
                <a:gd name="T45" fmla="*/ 108 h 130"/>
                <a:gd name="T46" fmla="*/ 104 w 129"/>
                <a:gd name="T47" fmla="*/ 117 h 130"/>
                <a:gd name="T48" fmla="*/ 116 w 129"/>
                <a:gd name="T49" fmla="*/ 99 h 130"/>
                <a:gd name="T50" fmla="*/ 111 w 129"/>
                <a:gd name="T51" fmla="*/ 79 h 130"/>
                <a:gd name="T52" fmla="*/ 129 w 129"/>
                <a:gd name="T53" fmla="*/ 74 h 130"/>
                <a:gd name="T54" fmla="*/ 129 w 129"/>
                <a:gd name="T55" fmla="*/ 56 h 130"/>
                <a:gd name="T56" fmla="*/ 121 w 129"/>
                <a:gd name="T57" fmla="*/ 70 h 130"/>
                <a:gd name="T58" fmla="*/ 104 w 129"/>
                <a:gd name="T59" fmla="*/ 75 h 130"/>
                <a:gd name="T60" fmla="*/ 100 w 129"/>
                <a:gd name="T61" fmla="*/ 91 h 130"/>
                <a:gd name="T62" fmla="*/ 101 w 129"/>
                <a:gd name="T63" fmla="*/ 109 h 130"/>
                <a:gd name="T64" fmla="*/ 86 w 129"/>
                <a:gd name="T65" fmla="*/ 100 h 130"/>
                <a:gd name="T66" fmla="*/ 71 w 129"/>
                <a:gd name="T67" fmla="*/ 108 h 130"/>
                <a:gd name="T68" fmla="*/ 60 w 129"/>
                <a:gd name="T69" fmla="*/ 122 h 130"/>
                <a:gd name="T70" fmla="*/ 55 w 129"/>
                <a:gd name="T71" fmla="*/ 105 h 130"/>
                <a:gd name="T72" fmla="*/ 39 w 129"/>
                <a:gd name="T73" fmla="*/ 100 h 130"/>
                <a:gd name="T74" fmla="*/ 25 w 129"/>
                <a:gd name="T75" fmla="*/ 106 h 130"/>
                <a:gd name="T76" fmla="*/ 21 w 129"/>
                <a:gd name="T77" fmla="*/ 102 h 130"/>
                <a:gd name="T78" fmla="*/ 30 w 129"/>
                <a:gd name="T79" fmla="*/ 87 h 130"/>
                <a:gd name="T80" fmla="*/ 21 w 129"/>
                <a:gd name="T81" fmla="*/ 72 h 130"/>
                <a:gd name="T82" fmla="*/ 8 w 129"/>
                <a:gd name="T83" fmla="*/ 66 h 130"/>
                <a:gd name="T84" fmla="*/ 8 w 129"/>
                <a:gd name="T85" fmla="*/ 60 h 130"/>
                <a:gd name="T86" fmla="*/ 25 w 129"/>
                <a:gd name="T87" fmla="*/ 56 h 130"/>
                <a:gd name="T88" fmla="*/ 29 w 129"/>
                <a:gd name="T89" fmla="*/ 39 h 130"/>
                <a:gd name="T90" fmla="*/ 24 w 129"/>
                <a:gd name="T91" fmla="*/ 26 h 130"/>
                <a:gd name="T92" fmla="*/ 28 w 129"/>
                <a:gd name="T93" fmla="*/ 22 h 130"/>
                <a:gd name="T94" fmla="*/ 43 w 129"/>
                <a:gd name="T95" fmla="*/ 30 h 130"/>
                <a:gd name="T96" fmla="*/ 58 w 129"/>
                <a:gd name="T97" fmla="*/ 22 h 130"/>
                <a:gd name="T98" fmla="*/ 70 w 129"/>
                <a:gd name="T99" fmla="*/ 9 h 130"/>
                <a:gd name="T100" fmla="*/ 74 w 129"/>
                <a:gd name="T101" fmla="*/ 25 h 130"/>
                <a:gd name="T102" fmla="*/ 91 w 129"/>
                <a:gd name="T103" fmla="*/ 30 h 130"/>
                <a:gd name="T104" fmla="*/ 108 w 129"/>
                <a:gd name="T105" fmla="*/ 29 h 130"/>
                <a:gd name="T106" fmla="*/ 100 w 129"/>
                <a:gd name="T107" fmla="*/ 44 h 130"/>
                <a:gd name="T108" fmla="*/ 108 w 129"/>
                <a:gd name="T109" fmla="*/ 59 h 130"/>
                <a:gd name="T110" fmla="*/ 121 w 129"/>
                <a:gd name="T111"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9" h="130">
                  <a:moveTo>
                    <a:pt x="125" y="53"/>
                  </a:moveTo>
                  <a:cubicBezTo>
                    <a:pt x="111" y="51"/>
                    <a:pt x="111" y="51"/>
                    <a:pt x="111" y="51"/>
                  </a:cubicBezTo>
                  <a:cubicBezTo>
                    <a:pt x="111" y="48"/>
                    <a:pt x="109" y="45"/>
                    <a:pt x="108" y="42"/>
                  </a:cubicBezTo>
                  <a:cubicBezTo>
                    <a:pt x="116" y="31"/>
                    <a:pt x="116" y="31"/>
                    <a:pt x="116" y="31"/>
                  </a:cubicBezTo>
                  <a:cubicBezTo>
                    <a:pt x="117" y="30"/>
                    <a:pt x="117" y="28"/>
                    <a:pt x="116" y="26"/>
                  </a:cubicBezTo>
                  <a:cubicBezTo>
                    <a:pt x="113" y="21"/>
                    <a:pt x="108" y="17"/>
                    <a:pt x="104" y="14"/>
                  </a:cubicBezTo>
                  <a:cubicBezTo>
                    <a:pt x="102" y="12"/>
                    <a:pt x="100" y="12"/>
                    <a:pt x="99" y="14"/>
                  </a:cubicBezTo>
                  <a:cubicBezTo>
                    <a:pt x="88" y="22"/>
                    <a:pt x="88" y="22"/>
                    <a:pt x="88" y="22"/>
                  </a:cubicBezTo>
                  <a:cubicBezTo>
                    <a:pt x="85" y="21"/>
                    <a:pt x="82" y="19"/>
                    <a:pt x="79" y="18"/>
                  </a:cubicBezTo>
                  <a:cubicBezTo>
                    <a:pt x="77" y="5"/>
                    <a:pt x="77" y="5"/>
                    <a:pt x="77" y="5"/>
                  </a:cubicBezTo>
                  <a:cubicBezTo>
                    <a:pt x="77" y="3"/>
                    <a:pt x="75" y="1"/>
                    <a:pt x="74" y="1"/>
                  </a:cubicBezTo>
                  <a:cubicBezTo>
                    <a:pt x="68" y="0"/>
                    <a:pt x="62" y="0"/>
                    <a:pt x="56" y="1"/>
                  </a:cubicBezTo>
                  <a:cubicBezTo>
                    <a:pt x="54" y="1"/>
                    <a:pt x="53" y="3"/>
                    <a:pt x="52" y="5"/>
                  </a:cubicBezTo>
                  <a:cubicBezTo>
                    <a:pt x="51" y="18"/>
                    <a:pt x="51" y="18"/>
                    <a:pt x="51" y="18"/>
                  </a:cubicBezTo>
                  <a:cubicBezTo>
                    <a:pt x="47" y="19"/>
                    <a:pt x="44" y="21"/>
                    <a:pt x="42" y="22"/>
                  </a:cubicBezTo>
                  <a:cubicBezTo>
                    <a:pt x="30" y="14"/>
                    <a:pt x="30" y="14"/>
                    <a:pt x="30" y="14"/>
                  </a:cubicBezTo>
                  <a:cubicBezTo>
                    <a:pt x="29" y="12"/>
                    <a:pt x="27" y="12"/>
                    <a:pt x="26" y="14"/>
                  </a:cubicBezTo>
                  <a:cubicBezTo>
                    <a:pt x="24" y="15"/>
                    <a:pt x="21" y="17"/>
                    <a:pt x="19" y="19"/>
                  </a:cubicBezTo>
                  <a:cubicBezTo>
                    <a:pt x="18" y="20"/>
                    <a:pt x="18" y="20"/>
                    <a:pt x="18" y="20"/>
                  </a:cubicBezTo>
                  <a:cubicBezTo>
                    <a:pt x="17" y="22"/>
                    <a:pt x="15" y="24"/>
                    <a:pt x="13" y="26"/>
                  </a:cubicBezTo>
                  <a:cubicBezTo>
                    <a:pt x="12" y="28"/>
                    <a:pt x="12" y="30"/>
                    <a:pt x="13" y="31"/>
                  </a:cubicBezTo>
                  <a:cubicBezTo>
                    <a:pt x="22" y="42"/>
                    <a:pt x="22" y="42"/>
                    <a:pt x="22" y="42"/>
                  </a:cubicBezTo>
                  <a:cubicBezTo>
                    <a:pt x="20" y="45"/>
                    <a:pt x="19" y="48"/>
                    <a:pt x="18" y="51"/>
                  </a:cubicBezTo>
                  <a:cubicBezTo>
                    <a:pt x="4" y="53"/>
                    <a:pt x="4" y="53"/>
                    <a:pt x="4" y="53"/>
                  </a:cubicBezTo>
                  <a:cubicBezTo>
                    <a:pt x="2" y="53"/>
                    <a:pt x="1" y="54"/>
                    <a:pt x="1" y="56"/>
                  </a:cubicBezTo>
                  <a:cubicBezTo>
                    <a:pt x="0" y="59"/>
                    <a:pt x="0" y="62"/>
                    <a:pt x="0" y="64"/>
                  </a:cubicBezTo>
                  <a:cubicBezTo>
                    <a:pt x="0" y="66"/>
                    <a:pt x="0" y="66"/>
                    <a:pt x="0" y="66"/>
                  </a:cubicBezTo>
                  <a:cubicBezTo>
                    <a:pt x="0" y="69"/>
                    <a:pt x="0" y="71"/>
                    <a:pt x="1" y="74"/>
                  </a:cubicBezTo>
                  <a:cubicBezTo>
                    <a:pt x="1" y="76"/>
                    <a:pt x="2" y="77"/>
                    <a:pt x="4" y="77"/>
                  </a:cubicBezTo>
                  <a:cubicBezTo>
                    <a:pt x="18" y="79"/>
                    <a:pt x="18" y="79"/>
                    <a:pt x="18" y="79"/>
                  </a:cubicBezTo>
                  <a:cubicBezTo>
                    <a:pt x="19" y="82"/>
                    <a:pt x="20" y="85"/>
                    <a:pt x="22" y="88"/>
                  </a:cubicBezTo>
                  <a:cubicBezTo>
                    <a:pt x="13" y="99"/>
                    <a:pt x="13" y="99"/>
                    <a:pt x="13" y="99"/>
                  </a:cubicBezTo>
                  <a:cubicBezTo>
                    <a:pt x="12" y="101"/>
                    <a:pt x="12" y="103"/>
                    <a:pt x="13" y="104"/>
                  </a:cubicBezTo>
                  <a:cubicBezTo>
                    <a:pt x="15" y="106"/>
                    <a:pt x="17" y="108"/>
                    <a:pt x="18" y="110"/>
                  </a:cubicBezTo>
                  <a:cubicBezTo>
                    <a:pt x="19" y="111"/>
                    <a:pt x="19" y="111"/>
                    <a:pt x="19" y="111"/>
                  </a:cubicBezTo>
                  <a:cubicBezTo>
                    <a:pt x="21" y="113"/>
                    <a:pt x="24" y="115"/>
                    <a:pt x="26" y="117"/>
                  </a:cubicBezTo>
                  <a:cubicBezTo>
                    <a:pt x="27" y="118"/>
                    <a:pt x="29" y="118"/>
                    <a:pt x="30" y="117"/>
                  </a:cubicBezTo>
                  <a:cubicBezTo>
                    <a:pt x="42" y="108"/>
                    <a:pt x="42" y="108"/>
                    <a:pt x="42" y="108"/>
                  </a:cubicBezTo>
                  <a:cubicBezTo>
                    <a:pt x="44" y="110"/>
                    <a:pt x="47" y="111"/>
                    <a:pt x="51" y="112"/>
                  </a:cubicBezTo>
                  <a:cubicBezTo>
                    <a:pt x="52" y="126"/>
                    <a:pt x="52" y="126"/>
                    <a:pt x="52" y="126"/>
                  </a:cubicBezTo>
                  <a:cubicBezTo>
                    <a:pt x="53" y="128"/>
                    <a:pt x="54" y="129"/>
                    <a:pt x="56" y="129"/>
                  </a:cubicBezTo>
                  <a:cubicBezTo>
                    <a:pt x="59" y="130"/>
                    <a:pt x="62" y="130"/>
                    <a:pt x="65" y="130"/>
                  </a:cubicBezTo>
                  <a:cubicBezTo>
                    <a:pt x="68" y="130"/>
                    <a:pt x="71" y="130"/>
                    <a:pt x="74" y="129"/>
                  </a:cubicBezTo>
                  <a:cubicBezTo>
                    <a:pt x="75" y="129"/>
                    <a:pt x="77" y="128"/>
                    <a:pt x="77" y="126"/>
                  </a:cubicBezTo>
                  <a:cubicBezTo>
                    <a:pt x="79" y="112"/>
                    <a:pt x="79" y="112"/>
                    <a:pt x="79" y="112"/>
                  </a:cubicBezTo>
                  <a:cubicBezTo>
                    <a:pt x="82" y="111"/>
                    <a:pt x="85" y="110"/>
                    <a:pt x="88" y="108"/>
                  </a:cubicBezTo>
                  <a:cubicBezTo>
                    <a:pt x="99" y="117"/>
                    <a:pt x="99" y="117"/>
                    <a:pt x="99" y="117"/>
                  </a:cubicBezTo>
                  <a:cubicBezTo>
                    <a:pt x="100" y="118"/>
                    <a:pt x="102" y="118"/>
                    <a:pt x="104" y="117"/>
                  </a:cubicBezTo>
                  <a:cubicBezTo>
                    <a:pt x="108" y="113"/>
                    <a:pt x="113" y="109"/>
                    <a:pt x="116" y="104"/>
                  </a:cubicBezTo>
                  <a:cubicBezTo>
                    <a:pt x="117" y="103"/>
                    <a:pt x="117" y="101"/>
                    <a:pt x="116" y="99"/>
                  </a:cubicBezTo>
                  <a:cubicBezTo>
                    <a:pt x="108" y="88"/>
                    <a:pt x="108" y="88"/>
                    <a:pt x="108" y="88"/>
                  </a:cubicBezTo>
                  <a:cubicBezTo>
                    <a:pt x="109" y="85"/>
                    <a:pt x="111" y="82"/>
                    <a:pt x="111" y="79"/>
                  </a:cubicBezTo>
                  <a:cubicBezTo>
                    <a:pt x="125" y="77"/>
                    <a:pt x="125" y="77"/>
                    <a:pt x="125" y="77"/>
                  </a:cubicBezTo>
                  <a:cubicBezTo>
                    <a:pt x="127" y="77"/>
                    <a:pt x="128" y="76"/>
                    <a:pt x="129" y="74"/>
                  </a:cubicBezTo>
                  <a:cubicBezTo>
                    <a:pt x="129" y="71"/>
                    <a:pt x="129" y="68"/>
                    <a:pt x="129" y="65"/>
                  </a:cubicBezTo>
                  <a:cubicBezTo>
                    <a:pt x="129" y="62"/>
                    <a:pt x="129" y="59"/>
                    <a:pt x="129" y="56"/>
                  </a:cubicBezTo>
                  <a:cubicBezTo>
                    <a:pt x="128" y="54"/>
                    <a:pt x="127" y="53"/>
                    <a:pt x="125" y="53"/>
                  </a:cubicBezTo>
                  <a:close/>
                  <a:moveTo>
                    <a:pt x="121" y="70"/>
                  </a:moveTo>
                  <a:cubicBezTo>
                    <a:pt x="108" y="72"/>
                    <a:pt x="108" y="72"/>
                    <a:pt x="108" y="72"/>
                  </a:cubicBezTo>
                  <a:cubicBezTo>
                    <a:pt x="106" y="72"/>
                    <a:pt x="105" y="73"/>
                    <a:pt x="104" y="75"/>
                  </a:cubicBezTo>
                  <a:cubicBezTo>
                    <a:pt x="103" y="79"/>
                    <a:pt x="102" y="83"/>
                    <a:pt x="100" y="87"/>
                  </a:cubicBezTo>
                  <a:cubicBezTo>
                    <a:pt x="99" y="88"/>
                    <a:pt x="99" y="90"/>
                    <a:pt x="100" y="91"/>
                  </a:cubicBezTo>
                  <a:cubicBezTo>
                    <a:pt x="108" y="102"/>
                    <a:pt x="108" y="102"/>
                    <a:pt x="108" y="102"/>
                  </a:cubicBezTo>
                  <a:cubicBezTo>
                    <a:pt x="106" y="104"/>
                    <a:pt x="104" y="106"/>
                    <a:pt x="101" y="109"/>
                  </a:cubicBezTo>
                  <a:cubicBezTo>
                    <a:pt x="91" y="100"/>
                    <a:pt x="91" y="100"/>
                    <a:pt x="91" y="100"/>
                  </a:cubicBezTo>
                  <a:cubicBezTo>
                    <a:pt x="89" y="99"/>
                    <a:pt x="87" y="99"/>
                    <a:pt x="86" y="100"/>
                  </a:cubicBezTo>
                  <a:cubicBezTo>
                    <a:pt x="82" y="102"/>
                    <a:pt x="78" y="104"/>
                    <a:pt x="74" y="105"/>
                  </a:cubicBezTo>
                  <a:cubicBezTo>
                    <a:pt x="73" y="105"/>
                    <a:pt x="72" y="107"/>
                    <a:pt x="71" y="108"/>
                  </a:cubicBezTo>
                  <a:cubicBezTo>
                    <a:pt x="70" y="122"/>
                    <a:pt x="70" y="122"/>
                    <a:pt x="70" y="122"/>
                  </a:cubicBezTo>
                  <a:cubicBezTo>
                    <a:pt x="66" y="122"/>
                    <a:pt x="63" y="122"/>
                    <a:pt x="60" y="122"/>
                  </a:cubicBezTo>
                  <a:cubicBezTo>
                    <a:pt x="58" y="108"/>
                    <a:pt x="58" y="108"/>
                    <a:pt x="58" y="108"/>
                  </a:cubicBezTo>
                  <a:cubicBezTo>
                    <a:pt x="58" y="107"/>
                    <a:pt x="57" y="105"/>
                    <a:pt x="55" y="105"/>
                  </a:cubicBezTo>
                  <a:cubicBezTo>
                    <a:pt x="51" y="104"/>
                    <a:pt x="47" y="102"/>
                    <a:pt x="43" y="100"/>
                  </a:cubicBezTo>
                  <a:cubicBezTo>
                    <a:pt x="42" y="99"/>
                    <a:pt x="40" y="99"/>
                    <a:pt x="39" y="100"/>
                  </a:cubicBezTo>
                  <a:cubicBezTo>
                    <a:pt x="28" y="109"/>
                    <a:pt x="28" y="109"/>
                    <a:pt x="28" y="109"/>
                  </a:cubicBezTo>
                  <a:cubicBezTo>
                    <a:pt x="27" y="108"/>
                    <a:pt x="26" y="107"/>
                    <a:pt x="25" y="106"/>
                  </a:cubicBezTo>
                  <a:cubicBezTo>
                    <a:pt x="24" y="105"/>
                    <a:pt x="24" y="105"/>
                    <a:pt x="24" y="105"/>
                  </a:cubicBezTo>
                  <a:cubicBezTo>
                    <a:pt x="23" y="104"/>
                    <a:pt x="22" y="103"/>
                    <a:pt x="21" y="102"/>
                  </a:cubicBezTo>
                  <a:cubicBezTo>
                    <a:pt x="29" y="91"/>
                    <a:pt x="29" y="91"/>
                    <a:pt x="29" y="91"/>
                  </a:cubicBezTo>
                  <a:cubicBezTo>
                    <a:pt x="30" y="90"/>
                    <a:pt x="31" y="88"/>
                    <a:pt x="30" y="87"/>
                  </a:cubicBezTo>
                  <a:cubicBezTo>
                    <a:pt x="27" y="83"/>
                    <a:pt x="26" y="79"/>
                    <a:pt x="25" y="75"/>
                  </a:cubicBezTo>
                  <a:cubicBezTo>
                    <a:pt x="24" y="73"/>
                    <a:pt x="23" y="72"/>
                    <a:pt x="21" y="72"/>
                  </a:cubicBezTo>
                  <a:cubicBezTo>
                    <a:pt x="8" y="70"/>
                    <a:pt x="8" y="70"/>
                    <a:pt x="8" y="70"/>
                  </a:cubicBezTo>
                  <a:cubicBezTo>
                    <a:pt x="8" y="69"/>
                    <a:pt x="8" y="67"/>
                    <a:pt x="8" y="66"/>
                  </a:cubicBezTo>
                  <a:cubicBezTo>
                    <a:pt x="8" y="64"/>
                    <a:pt x="8" y="64"/>
                    <a:pt x="8" y="64"/>
                  </a:cubicBezTo>
                  <a:cubicBezTo>
                    <a:pt x="8" y="63"/>
                    <a:pt x="8" y="62"/>
                    <a:pt x="8" y="60"/>
                  </a:cubicBezTo>
                  <a:cubicBezTo>
                    <a:pt x="21" y="59"/>
                    <a:pt x="21" y="59"/>
                    <a:pt x="21" y="59"/>
                  </a:cubicBezTo>
                  <a:cubicBezTo>
                    <a:pt x="23" y="58"/>
                    <a:pt x="24" y="57"/>
                    <a:pt x="25" y="56"/>
                  </a:cubicBezTo>
                  <a:cubicBezTo>
                    <a:pt x="26" y="51"/>
                    <a:pt x="27" y="47"/>
                    <a:pt x="30" y="44"/>
                  </a:cubicBezTo>
                  <a:cubicBezTo>
                    <a:pt x="31" y="42"/>
                    <a:pt x="30" y="41"/>
                    <a:pt x="29" y="39"/>
                  </a:cubicBezTo>
                  <a:cubicBezTo>
                    <a:pt x="21" y="29"/>
                    <a:pt x="21" y="29"/>
                    <a:pt x="21" y="29"/>
                  </a:cubicBezTo>
                  <a:cubicBezTo>
                    <a:pt x="22" y="28"/>
                    <a:pt x="23" y="27"/>
                    <a:pt x="24" y="26"/>
                  </a:cubicBezTo>
                  <a:cubicBezTo>
                    <a:pt x="25" y="25"/>
                    <a:pt x="25" y="25"/>
                    <a:pt x="25" y="25"/>
                  </a:cubicBezTo>
                  <a:cubicBezTo>
                    <a:pt x="26" y="24"/>
                    <a:pt x="27" y="23"/>
                    <a:pt x="28" y="22"/>
                  </a:cubicBezTo>
                  <a:cubicBezTo>
                    <a:pt x="39" y="30"/>
                    <a:pt x="39" y="30"/>
                    <a:pt x="39" y="30"/>
                  </a:cubicBezTo>
                  <a:cubicBezTo>
                    <a:pt x="40" y="31"/>
                    <a:pt x="42" y="31"/>
                    <a:pt x="43" y="30"/>
                  </a:cubicBezTo>
                  <a:cubicBezTo>
                    <a:pt x="47" y="28"/>
                    <a:pt x="51" y="26"/>
                    <a:pt x="55" y="25"/>
                  </a:cubicBezTo>
                  <a:cubicBezTo>
                    <a:pt x="57" y="25"/>
                    <a:pt x="58" y="24"/>
                    <a:pt x="58" y="22"/>
                  </a:cubicBezTo>
                  <a:cubicBezTo>
                    <a:pt x="60" y="9"/>
                    <a:pt x="60" y="9"/>
                    <a:pt x="60" y="9"/>
                  </a:cubicBezTo>
                  <a:cubicBezTo>
                    <a:pt x="63" y="8"/>
                    <a:pt x="66" y="8"/>
                    <a:pt x="70" y="9"/>
                  </a:cubicBezTo>
                  <a:cubicBezTo>
                    <a:pt x="71" y="22"/>
                    <a:pt x="71" y="22"/>
                    <a:pt x="71" y="22"/>
                  </a:cubicBezTo>
                  <a:cubicBezTo>
                    <a:pt x="72" y="24"/>
                    <a:pt x="73" y="25"/>
                    <a:pt x="74" y="25"/>
                  </a:cubicBezTo>
                  <a:cubicBezTo>
                    <a:pt x="78" y="26"/>
                    <a:pt x="82" y="28"/>
                    <a:pt x="86" y="30"/>
                  </a:cubicBezTo>
                  <a:cubicBezTo>
                    <a:pt x="87" y="31"/>
                    <a:pt x="89" y="31"/>
                    <a:pt x="91" y="30"/>
                  </a:cubicBezTo>
                  <a:cubicBezTo>
                    <a:pt x="101" y="22"/>
                    <a:pt x="101" y="22"/>
                    <a:pt x="101" y="22"/>
                  </a:cubicBezTo>
                  <a:cubicBezTo>
                    <a:pt x="104" y="24"/>
                    <a:pt x="106" y="26"/>
                    <a:pt x="108" y="29"/>
                  </a:cubicBezTo>
                  <a:cubicBezTo>
                    <a:pt x="100" y="39"/>
                    <a:pt x="100" y="39"/>
                    <a:pt x="100" y="39"/>
                  </a:cubicBezTo>
                  <a:cubicBezTo>
                    <a:pt x="99" y="41"/>
                    <a:pt x="99" y="42"/>
                    <a:pt x="100" y="44"/>
                  </a:cubicBezTo>
                  <a:cubicBezTo>
                    <a:pt x="102" y="47"/>
                    <a:pt x="103" y="51"/>
                    <a:pt x="104" y="56"/>
                  </a:cubicBezTo>
                  <a:cubicBezTo>
                    <a:pt x="105" y="57"/>
                    <a:pt x="106" y="58"/>
                    <a:pt x="108" y="59"/>
                  </a:cubicBezTo>
                  <a:cubicBezTo>
                    <a:pt x="121" y="60"/>
                    <a:pt x="121" y="60"/>
                    <a:pt x="121" y="60"/>
                  </a:cubicBezTo>
                  <a:cubicBezTo>
                    <a:pt x="121" y="62"/>
                    <a:pt x="121" y="64"/>
                    <a:pt x="121" y="65"/>
                  </a:cubicBezTo>
                  <a:cubicBezTo>
                    <a:pt x="121" y="67"/>
                    <a:pt x="121" y="68"/>
                    <a:pt x="121" y="70"/>
                  </a:cubicBezTo>
                  <a:close/>
                </a:path>
              </a:pathLst>
            </a:custGeom>
            <a:grpFill/>
            <a:ln>
              <a:solidFill>
                <a:srgbClr val="39C4B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GB"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49" name="Freeform 29">
              <a:extLst>
                <a:ext uri="{FF2B5EF4-FFF2-40B4-BE49-F238E27FC236}">
                  <a16:creationId xmlns:a16="http://schemas.microsoft.com/office/drawing/2014/main" id="{91380558-23BF-4F61-B2FA-6681714E044D}"/>
                </a:ext>
              </a:extLst>
            </p:cNvPr>
            <p:cNvSpPr>
              <a:spLocks noEditPoints="1"/>
            </p:cNvSpPr>
            <p:nvPr/>
          </p:nvSpPr>
          <p:spPr bwMode="auto">
            <a:xfrm flipH="1">
              <a:off x="5848078" y="2504135"/>
              <a:ext cx="121505" cy="116222"/>
            </a:xfrm>
            <a:custGeom>
              <a:avLst/>
              <a:gdLst>
                <a:gd name="T0" fmla="*/ 26 w 39"/>
                <a:gd name="T1" fmla="*/ 2 h 37"/>
                <a:gd name="T2" fmla="*/ 19 w 39"/>
                <a:gd name="T3" fmla="*/ 0 h 37"/>
                <a:gd name="T4" fmla="*/ 2 w 39"/>
                <a:gd name="T5" fmla="*/ 12 h 37"/>
                <a:gd name="T6" fmla="*/ 2 w 39"/>
                <a:gd name="T7" fmla="*/ 26 h 37"/>
                <a:gd name="T8" fmla="*/ 12 w 39"/>
                <a:gd name="T9" fmla="*/ 36 h 37"/>
                <a:gd name="T10" fmla="*/ 19 w 39"/>
                <a:gd name="T11" fmla="*/ 37 h 37"/>
                <a:gd name="T12" fmla="*/ 37 w 39"/>
                <a:gd name="T13" fmla="*/ 26 h 37"/>
                <a:gd name="T14" fmla="*/ 37 w 39"/>
                <a:gd name="T15" fmla="*/ 12 h 37"/>
                <a:gd name="T16" fmla="*/ 26 w 39"/>
                <a:gd name="T17" fmla="*/ 2 h 37"/>
                <a:gd name="T18" fmla="*/ 29 w 39"/>
                <a:gd name="T19" fmla="*/ 23 h 37"/>
                <a:gd name="T20" fmla="*/ 19 w 39"/>
                <a:gd name="T21" fmla="*/ 29 h 37"/>
                <a:gd name="T22" fmla="*/ 15 w 39"/>
                <a:gd name="T23" fmla="*/ 29 h 37"/>
                <a:gd name="T24" fmla="*/ 10 w 39"/>
                <a:gd name="T25" fmla="*/ 23 h 37"/>
                <a:gd name="T26" fmla="*/ 10 w 39"/>
                <a:gd name="T27" fmla="*/ 15 h 37"/>
                <a:gd name="T28" fmla="*/ 19 w 39"/>
                <a:gd name="T29" fmla="*/ 8 h 37"/>
                <a:gd name="T30" fmla="*/ 23 w 39"/>
                <a:gd name="T31" fmla="*/ 9 h 37"/>
                <a:gd name="T32" fmla="*/ 29 w 39"/>
                <a:gd name="T33" fmla="*/ 15 h 37"/>
                <a:gd name="T34" fmla="*/ 29 w 39"/>
                <a:gd name="T35"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7">
                  <a:moveTo>
                    <a:pt x="26" y="2"/>
                  </a:moveTo>
                  <a:cubicBezTo>
                    <a:pt x="24" y="1"/>
                    <a:pt x="22" y="0"/>
                    <a:pt x="19" y="0"/>
                  </a:cubicBezTo>
                  <a:cubicBezTo>
                    <a:pt x="12" y="0"/>
                    <a:pt x="5" y="5"/>
                    <a:pt x="2" y="12"/>
                  </a:cubicBezTo>
                  <a:cubicBezTo>
                    <a:pt x="0" y="16"/>
                    <a:pt x="0" y="21"/>
                    <a:pt x="2" y="26"/>
                  </a:cubicBezTo>
                  <a:cubicBezTo>
                    <a:pt x="4" y="30"/>
                    <a:pt x="8" y="34"/>
                    <a:pt x="12" y="36"/>
                  </a:cubicBezTo>
                  <a:cubicBezTo>
                    <a:pt x="15" y="37"/>
                    <a:pt x="17" y="37"/>
                    <a:pt x="19" y="37"/>
                  </a:cubicBezTo>
                  <a:cubicBezTo>
                    <a:pt x="27" y="37"/>
                    <a:pt x="34" y="33"/>
                    <a:pt x="37" y="26"/>
                  </a:cubicBezTo>
                  <a:cubicBezTo>
                    <a:pt x="39" y="21"/>
                    <a:pt x="38" y="16"/>
                    <a:pt x="37" y="12"/>
                  </a:cubicBezTo>
                  <a:cubicBezTo>
                    <a:pt x="35" y="7"/>
                    <a:pt x="31" y="3"/>
                    <a:pt x="26" y="2"/>
                  </a:cubicBezTo>
                  <a:close/>
                  <a:moveTo>
                    <a:pt x="29" y="23"/>
                  </a:moveTo>
                  <a:cubicBezTo>
                    <a:pt x="28" y="27"/>
                    <a:pt x="24" y="29"/>
                    <a:pt x="19" y="29"/>
                  </a:cubicBezTo>
                  <a:cubicBezTo>
                    <a:pt x="18" y="29"/>
                    <a:pt x="17" y="29"/>
                    <a:pt x="15" y="29"/>
                  </a:cubicBezTo>
                  <a:cubicBezTo>
                    <a:pt x="13" y="27"/>
                    <a:pt x="11" y="25"/>
                    <a:pt x="10" y="23"/>
                  </a:cubicBezTo>
                  <a:cubicBezTo>
                    <a:pt x="9" y="20"/>
                    <a:pt x="9" y="17"/>
                    <a:pt x="10" y="15"/>
                  </a:cubicBezTo>
                  <a:cubicBezTo>
                    <a:pt x="11" y="11"/>
                    <a:pt x="15" y="8"/>
                    <a:pt x="19" y="8"/>
                  </a:cubicBezTo>
                  <a:cubicBezTo>
                    <a:pt x="21" y="8"/>
                    <a:pt x="22" y="8"/>
                    <a:pt x="23" y="9"/>
                  </a:cubicBezTo>
                  <a:cubicBezTo>
                    <a:pt x="26" y="10"/>
                    <a:pt x="28" y="12"/>
                    <a:pt x="29" y="15"/>
                  </a:cubicBezTo>
                  <a:cubicBezTo>
                    <a:pt x="30" y="17"/>
                    <a:pt x="30" y="20"/>
                    <a:pt x="29" y="23"/>
                  </a:cubicBezTo>
                  <a:close/>
                </a:path>
              </a:pathLst>
            </a:custGeom>
            <a:grpFill/>
            <a:ln>
              <a:solidFill>
                <a:srgbClr val="39C4B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GB"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50" name="Freeform 30">
              <a:extLst>
                <a:ext uri="{FF2B5EF4-FFF2-40B4-BE49-F238E27FC236}">
                  <a16:creationId xmlns:a16="http://schemas.microsoft.com/office/drawing/2014/main" id="{7C1C15A3-0E22-4202-BAB0-2FAFC3D00816}"/>
                </a:ext>
              </a:extLst>
            </p:cNvPr>
            <p:cNvSpPr>
              <a:spLocks noEditPoints="1"/>
            </p:cNvSpPr>
            <p:nvPr/>
          </p:nvSpPr>
          <p:spPr bwMode="auto">
            <a:xfrm flipH="1">
              <a:off x="5763553" y="2416968"/>
              <a:ext cx="290555" cy="290555"/>
            </a:xfrm>
            <a:custGeom>
              <a:avLst/>
              <a:gdLst>
                <a:gd name="T0" fmla="*/ 83 w 93"/>
                <a:gd name="T1" fmla="*/ 49 h 93"/>
                <a:gd name="T2" fmla="*/ 91 w 93"/>
                <a:gd name="T3" fmla="*/ 39 h 93"/>
                <a:gd name="T4" fmla="*/ 88 w 93"/>
                <a:gd name="T5" fmla="*/ 22 h 93"/>
                <a:gd name="T6" fmla="*/ 74 w 93"/>
                <a:gd name="T7" fmla="*/ 23 h 93"/>
                <a:gd name="T8" fmla="*/ 72 w 93"/>
                <a:gd name="T9" fmla="*/ 10 h 93"/>
                <a:gd name="T10" fmla="*/ 65 w 93"/>
                <a:gd name="T11" fmla="*/ 2 h 93"/>
                <a:gd name="T12" fmla="*/ 54 w 93"/>
                <a:gd name="T13" fmla="*/ 2 h 93"/>
                <a:gd name="T14" fmla="*/ 43 w 93"/>
                <a:gd name="T15" fmla="*/ 10 h 93"/>
                <a:gd name="T16" fmla="*/ 34 w 93"/>
                <a:gd name="T17" fmla="*/ 0 h 93"/>
                <a:gd name="T18" fmla="*/ 28 w 93"/>
                <a:gd name="T19" fmla="*/ 3 h 93"/>
                <a:gd name="T20" fmla="*/ 20 w 93"/>
                <a:gd name="T21" fmla="*/ 10 h 93"/>
                <a:gd name="T22" fmla="*/ 19 w 93"/>
                <a:gd name="T23" fmla="*/ 23 h 93"/>
                <a:gd name="T24" fmla="*/ 5 w 93"/>
                <a:gd name="T25" fmla="*/ 23 h 93"/>
                <a:gd name="T26" fmla="*/ 2 w 93"/>
                <a:gd name="T27" fmla="*/ 29 h 93"/>
                <a:gd name="T28" fmla="*/ 2 w 93"/>
                <a:gd name="T29" fmla="*/ 39 h 93"/>
                <a:gd name="T30" fmla="*/ 10 w 93"/>
                <a:gd name="T31" fmla="*/ 50 h 93"/>
                <a:gd name="T32" fmla="*/ 0 w 93"/>
                <a:gd name="T33" fmla="*/ 59 h 93"/>
                <a:gd name="T34" fmla="*/ 3 w 93"/>
                <a:gd name="T35" fmla="*/ 66 h 93"/>
                <a:gd name="T36" fmla="*/ 10 w 93"/>
                <a:gd name="T37" fmla="*/ 73 h 93"/>
                <a:gd name="T38" fmla="*/ 23 w 93"/>
                <a:gd name="T39" fmla="*/ 75 h 93"/>
                <a:gd name="T40" fmla="*/ 22 w 93"/>
                <a:gd name="T41" fmla="*/ 88 h 93"/>
                <a:gd name="T42" fmla="*/ 35 w 93"/>
                <a:gd name="T43" fmla="*/ 93 h 93"/>
                <a:gd name="T44" fmla="*/ 39 w 93"/>
                <a:gd name="T45" fmla="*/ 91 h 93"/>
                <a:gd name="T46" fmla="*/ 50 w 93"/>
                <a:gd name="T47" fmla="*/ 83 h 93"/>
                <a:gd name="T48" fmla="*/ 59 w 93"/>
                <a:gd name="T49" fmla="*/ 93 h 93"/>
                <a:gd name="T50" fmla="*/ 73 w 93"/>
                <a:gd name="T51" fmla="*/ 83 h 93"/>
                <a:gd name="T52" fmla="*/ 74 w 93"/>
                <a:gd name="T53" fmla="*/ 70 h 93"/>
                <a:gd name="T54" fmla="*/ 88 w 93"/>
                <a:gd name="T55" fmla="*/ 71 h 93"/>
                <a:gd name="T56" fmla="*/ 93 w 93"/>
                <a:gd name="T57" fmla="*/ 59 h 93"/>
                <a:gd name="T58" fmla="*/ 83 w 93"/>
                <a:gd name="T59" fmla="*/ 62 h 93"/>
                <a:gd name="T60" fmla="*/ 74 w 93"/>
                <a:gd name="T61" fmla="*/ 62 h 93"/>
                <a:gd name="T62" fmla="*/ 63 w 93"/>
                <a:gd name="T63" fmla="*/ 70 h 93"/>
                <a:gd name="T64" fmla="*/ 64 w 93"/>
                <a:gd name="T65" fmla="*/ 82 h 93"/>
                <a:gd name="T66" fmla="*/ 55 w 93"/>
                <a:gd name="T67" fmla="*/ 77 h 93"/>
                <a:gd name="T68" fmla="*/ 42 w 93"/>
                <a:gd name="T69" fmla="*/ 75 h 93"/>
                <a:gd name="T70" fmla="*/ 34 w 93"/>
                <a:gd name="T71" fmla="*/ 84 h 93"/>
                <a:gd name="T72" fmla="*/ 29 w 93"/>
                <a:gd name="T73" fmla="*/ 83 h 93"/>
                <a:gd name="T74" fmla="*/ 30 w 93"/>
                <a:gd name="T75" fmla="*/ 70 h 93"/>
                <a:gd name="T76" fmla="*/ 19 w 93"/>
                <a:gd name="T77" fmla="*/ 62 h 93"/>
                <a:gd name="T78" fmla="*/ 10 w 93"/>
                <a:gd name="T79" fmla="*/ 63 h 93"/>
                <a:gd name="T80" fmla="*/ 9 w 93"/>
                <a:gd name="T81" fmla="*/ 60 h 93"/>
                <a:gd name="T82" fmla="*/ 18 w 93"/>
                <a:gd name="T83" fmla="*/ 51 h 93"/>
                <a:gd name="T84" fmla="*/ 16 w 93"/>
                <a:gd name="T85" fmla="*/ 38 h 93"/>
                <a:gd name="T86" fmla="*/ 9 w 93"/>
                <a:gd name="T87" fmla="*/ 32 h 93"/>
                <a:gd name="T88" fmla="*/ 11 w 93"/>
                <a:gd name="T89" fmla="*/ 29 h 93"/>
                <a:gd name="T90" fmla="*/ 23 w 93"/>
                <a:gd name="T91" fmla="*/ 30 h 93"/>
                <a:gd name="T92" fmla="*/ 31 w 93"/>
                <a:gd name="T93" fmla="*/ 20 h 93"/>
                <a:gd name="T94" fmla="*/ 31 w 93"/>
                <a:gd name="T95" fmla="*/ 10 h 93"/>
                <a:gd name="T96" fmla="*/ 33 w 93"/>
                <a:gd name="T97" fmla="*/ 9 h 93"/>
                <a:gd name="T98" fmla="*/ 42 w 93"/>
                <a:gd name="T99" fmla="*/ 19 h 93"/>
                <a:gd name="T100" fmla="*/ 55 w 93"/>
                <a:gd name="T101" fmla="*/ 17 h 93"/>
                <a:gd name="T102" fmla="*/ 62 w 93"/>
                <a:gd name="T103" fmla="*/ 10 h 93"/>
                <a:gd name="T104" fmla="*/ 62 w 93"/>
                <a:gd name="T105" fmla="*/ 19 h 93"/>
                <a:gd name="T106" fmla="*/ 69 w 93"/>
                <a:gd name="T107" fmla="*/ 30 h 93"/>
                <a:gd name="T108" fmla="*/ 82 w 93"/>
                <a:gd name="T109" fmla="*/ 29 h 93"/>
                <a:gd name="T110" fmla="*/ 76 w 93"/>
                <a:gd name="T111" fmla="*/ 38 h 93"/>
                <a:gd name="T112" fmla="*/ 75 w 93"/>
                <a:gd name="T113" fmla="*/ 51 h 93"/>
                <a:gd name="T114" fmla="*/ 84 w 93"/>
                <a:gd name="T115" fmla="*/ 5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3" h="93">
                  <a:moveTo>
                    <a:pt x="91" y="54"/>
                  </a:moveTo>
                  <a:cubicBezTo>
                    <a:pt x="83" y="49"/>
                    <a:pt x="83" y="49"/>
                    <a:pt x="83" y="49"/>
                  </a:cubicBezTo>
                  <a:cubicBezTo>
                    <a:pt x="83" y="48"/>
                    <a:pt x="83" y="46"/>
                    <a:pt x="83" y="44"/>
                  </a:cubicBezTo>
                  <a:cubicBezTo>
                    <a:pt x="91" y="39"/>
                    <a:pt x="91" y="39"/>
                    <a:pt x="91" y="39"/>
                  </a:cubicBezTo>
                  <a:cubicBezTo>
                    <a:pt x="92" y="38"/>
                    <a:pt x="93" y="36"/>
                    <a:pt x="93" y="34"/>
                  </a:cubicBezTo>
                  <a:cubicBezTo>
                    <a:pt x="92" y="30"/>
                    <a:pt x="90" y="26"/>
                    <a:pt x="88" y="22"/>
                  </a:cubicBezTo>
                  <a:cubicBezTo>
                    <a:pt x="87" y="21"/>
                    <a:pt x="85" y="20"/>
                    <a:pt x="83" y="21"/>
                  </a:cubicBezTo>
                  <a:cubicBezTo>
                    <a:pt x="74" y="23"/>
                    <a:pt x="74" y="23"/>
                    <a:pt x="74" y="23"/>
                  </a:cubicBezTo>
                  <a:cubicBezTo>
                    <a:pt x="73" y="22"/>
                    <a:pt x="71" y="20"/>
                    <a:pt x="70" y="19"/>
                  </a:cubicBezTo>
                  <a:cubicBezTo>
                    <a:pt x="72" y="10"/>
                    <a:pt x="72" y="10"/>
                    <a:pt x="72" y="10"/>
                  </a:cubicBezTo>
                  <a:cubicBezTo>
                    <a:pt x="73" y="8"/>
                    <a:pt x="72" y="6"/>
                    <a:pt x="70" y="5"/>
                  </a:cubicBezTo>
                  <a:cubicBezTo>
                    <a:pt x="69" y="4"/>
                    <a:pt x="67" y="3"/>
                    <a:pt x="65" y="2"/>
                  </a:cubicBezTo>
                  <a:cubicBezTo>
                    <a:pt x="63" y="2"/>
                    <a:pt x="60" y="1"/>
                    <a:pt x="58" y="0"/>
                  </a:cubicBezTo>
                  <a:cubicBezTo>
                    <a:pt x="57" y="0"/>
                    <a:pt x="55" y="1"/>
                    <a:pt x="54" y="2"/>
                  </a:cubicBezTo>
                  <a:cubicBezTo>
                    <a:pt x="49" y="10"/>
                    <a:pt x="49" y="10"/>
                    <a:pt x="49" y="10"/>
                  </a:cubicBezTo>
                  <a:cubicBezTo>
                    <a:pt x="47" y="10"/>
                    <a:pt x="45" y="10"/>
                    <a:pt x="43" y="10"/>
                  </a:cubicBezTo>
                  <a:cubicBezTo>
                    <a:pt x="39" y="2"/>
                    <a:pt x="39" y="2"/>
                    <a:pt x="39" y="2"/>
                  </a:cubicBezTo>
                  <a:cubicBezTo>
                    <a:pt x="38" y="1"/>
                    <a:pt x="36" y="0"/>
                    <a:pt x="34" y="0"/>
                  </a:cubicBezTo>
                  <a:cubicBezTo>
                    <a:pt x="32" y="1"/>
                    <a:pt x="30" y="2"/>
                    <a:pt x="28" y="2"/>
                  </a:cubicBezTo>
                  <a:cubicBezTo>
                    <a:pt x="28" y="3"/>
                    <a:pt x="28" y="3"/>
                    <a:pt x="28" y="3"/>
                  </a:cubicBezTo>
                  <a:cubicBezTo>
                    <a:pt x="26" y="4"/>
                    <a:pt x="24" y="5"/>
                    <a:pt x="22" y="6"/>
                  </a:cubicBezTo>
                  <a:cubicBezTo>
                    <a:pt x="21" y="6"/>
                    <a:pt x="20" y="8"/>
                    <a:pt x="20" y="10"/>
                  </a:cubicBezTo>
                  <a:cubicBezTo>
                    <a:pt x="23" y="19"/>
                    <a:pt x="23" y="19"/>
                    <a:pt x="23" y="19"/>
                  </a:cubicBezTo>
                  <a:cubicBezTo>
                    <a:pt x="21" y="20"/>
                    <a:pt x="20" y="22"/>
                    <a:pt x="19" y="23"/>
                  </a:cubicBezTo>
                  <a:cubicBezTo>
                    <a:pt x="10" y="21"/>
                    <a:pt x="10" y="21"/>
                    <a:pt x="10" y="21"/>
                  </a:cubicBezTo>
                  <a:cubicBezTo>
                    <a:pt x="8" y="20"/>
                    <a:pt x="6" y="21"/>
                    <a:pt x="5" y="23"/>
                  </a:cubicBezTo>
                  <a:cubicBezTo>
                    <a:pt x="4" y="24"/>
                    <a:pt x="3" y="26"/>
                    <a:pt x="2" y="28"/>
                  </a:cubicBezTo>
                  <a:cubicBezTo>
                    <a:pt x="2" y="29"/>
                    <a:pt x="2" y="29"/>
                    <a:pt x="2" y="29"/>
                  </a:cubicBezTo>
                  <a:cubicBezTo>
                    <a:pt x="1" y="31"/>
                    <a:pt x="1" y="33"/>
                    <a:pt x="0" y="35"/>
                  </a:cubicBezTo>
                  <a:cubicBezTo>
                    <a:pt x="0" y="37"/>
                    <a:pt x="0" y="38"/>
                    <a:pt x="2" y="39"/>
                  </a:cubicBezTo>
                  <a:cubicBezTo>
                    <a:pt x="10" y="44"/>
                    <a:pt x="10" y="44"/>
                    <a:pt x="10" y="44"/>
                  </a:cubicBezTo>
                  <a:cubicBezTo>
                    <a:pt x="10" y="46"/>
                    <a:pt x="10" y="48"/>
                    <a:pt x="10" y="50"/>
                  </a:cubicBezTo>
                  <a:cubicBezTo>
                    <a:pt x="2" y="54"/>
                    <a:pt x="2" y="54"/>
                    <a:pt x="2" y="54"/>
                  </a:cubicBezTo>
                  <a:cubicBezTo>
                    <a:pt x="1" y="55"/>
                    <a:pt x="0" y="57"/>
                    <a:pt x="0" y="59"/>
                  </a:cubicBezTo>
                  <a:cubicBezTo>
                    <a:pt x="1" y="61"/>
                    <a:pt x="1" y="63"/>
                    <a:pt x="2" y="65"/>
                  </a:cubicBezTo>
                  <a:cubicBezTo>
                    <a:pt x="3" y="66"/>
                    <a:pt x="3" y="66"/>
                    <a:pt x="3" y="66"/>
                  </a:cubicBezTo>
                  <a:cubicBezTo>
                    <a:pt x="3" y="68"/>
                    <a:pt x="4" y="69"/>
                    <a:pt x="5" y="71"/>
                  </a:cubicBezTo>
                  <a:cubicBezTo>
                    <a:pt x="6" y="73"/>
                    <a:pt x="8" y="73"/>
                    <a:pt x="10" y="73"/>
                  </a:cubicBezTo>
                  <a:cubicBezTo>
                    <a:pt x="19" y="70"/>
                    <a:pt x="19" y="70"/>
                    <a:pt x="19" y="70"/>
                  </a:cubicBezTo>
                  <a:cubicBezTo>
                    <a:pt x="20" y="72"/>
                    <a:pt x="21" y="73"/>
                    <a:pt x="23" y="75"/>
                  </a:cubicBezTo>
                  <a:cubicBezTo>
                    <a:pt x="21" y="84"/>
                    <a:pt x="21" y="84"/>
                    <a:pt x="21" y="84"/>
                  </a:cubicBezTo>
                  <a:cubicBezTo>
                    <a:pt x="20" y="85"/>
                    <a:pt x="21" y="87"/>
                    <a:pt x="22" y="88"/>
                  </a:cubicBezTo>
                  <a:cubicBezTo>
                    <a:pt x="24" y="89"/>
                    <a:pt x="26" y="90"/>
                    <a:pt x="28" y="91"/>
                  </a:cubicBezTo>
                  <a:cubicBezTo>
                    <a:pt x="30" y="92"/>
                    <a:pt x="32" y="92"/>
                    <a:pt x="35" y="93"/>
                  </a:cubicBezTo>
                  <a:cubicBezTo>
                    <a:pt x="35" y="93"/>
                    <a:pt x="35" y="93"/>
                    <a:pt x="36" y="93"/>
                  </a:cubicBezTo>
                  <a:cubicBezTo>
                    <a:pt x="37" y="93"/>
                    <a:pt x="38" y="92"/>
                    <a:pt x="39" y="91"/>
                  </a:cubicBezTo>
                  <a:cubicBezTo>
                    <a:pt x="44" y="83"/>
                    <a:pt x="44" y="83"/>
                    <a:pt x="44" y="83"/>
                  </a:cubicBezTo>
                  <a:cubicBezTo>
                    <a:pt x="46" y="83"/>
                    <a:pt x="48" y="83"/>
                    <a:pt x="50" y="83"/>
                  </a:cubicBezTo>
                  <a:cubicBezTo>
                    <a:pt x="54" y="91"/>
                    <a:pt x="54" y="91"/>
                    <a:pt x="54" y="91"/>
                  </a:cubicBezTo>
                  <a:cubicBezTo>
                    <a:pt x="55" y="93"/>
                    <a:pt x="57" y="93"/>
                    <a:pt x="59" y="93"/>
                  </a:cubicBezTo>
                  <a:cubicBezTo>
                    <a:pt x="63" y="92"/>
                    <a:pt x="67" y="90"/>
                    <a:pt x="71" y="88"/>
                  </a:cubicBezTo>
                  <a:cubicBezTo>
                    <a:pt x="72" y="87"/>
                    <a:pt x="73" y="85"/>
                    <a:pt x="73" y="83"/>
                  </a:cubicBezTo>
                  <a:cubicBezTo>
                    <a:pt x="70" y="74"/>
                    <a:pt x="70" y="74"/>
                    <a:pt x="70" y="74"/>
                  </a:cubicBezTo>
                  <a:cubicBezTo>
                    <a:pt x="72" y="73"/>
                    <a:pt x="73" y="72"/>
                    <a:pt x="74" y="70"/>
                  </a:cubicBezTo>
                  <a:cubicBezTo>
                    <a:pt x="83" y="73"/>
                    <a:pt x="83" y="73"/>
                    <a:pt x="83" y="73"/>
                  </a:cubicBezTo>
                  <a:cubicBezTo>
                    <a:pt x="85" y="73"/>
                    <a:pt x="87" y="72"/>
                    <a:pt x="88" y="71"/>
                  </a:cubicBezTo>
                  <a:cubicBezTo>
                    <a:pt x="89" y="69"/>
                    <a:pt x="90" y="67"/>
                    <a:pt x="91" y="65"/>
                  </a:cubicBezTo>
                  <a:cubicBezTo>
                    <a:pt x="91" y="63"/>
                    <a:pt x="92" y="61"/>
                    <a:pt x="93" y="59"/>
                  </a:cubicBezTo>
                  <a:cubicBezTo>
                    <a:pt x="93" y="57"/>
                    <a:pt x="92" y="55"/>
                    <a:pt x="91" y="54"/>
                  </a:cubicBezTo>
                  <a:close/>
                  <a:moveTo>
                    <a:pt x="83" y="62"/>
                  </a:moveTo>
                  <a:cubicBezTo>
                    <a:pt x="83" y="63"/>
                    <a:pt x="83" y="63"/>
                    <a:pt x="82" y="64"/>
                  </a:cubicBezTo>
                  <a:cubicBezTo>
                    <a:pt x="74" y="62"/>
                    <a:pt x="74" y="62"/>
                    <a:pt x="74" y="62"/>
                  </a:cubicBezTo>
                  <a:cubicBezTo>
                    <a:pt x="72" y="61"/>
                    <a:pt x="70" y="62"/>
                    <a:pt x="70" y="63"/>
                  </a:cubicBezTo>
                  <a:cubicBezTo>
                    <a:pt x="68" y="66"/>
                    <a:pt x="66" y="68"/>
                    <a:pt x="63" y="70"/>
                  </a:cubicBezTo>
                  <a:cubicBezTo>
                    <a:pt x="62" y="71"/>
                    <a:pt x="61" y="72"/>
                    <a:pt x="62" y="74"/>
                  </a:cubicBezTo>
                  <a:cubicBezTo>
                    <a:pt x="64" y="82"/>
                    <a:pt x="64" y="82"/>
                    <a:pt x="64" y="82"/>
                  </a:cubicBezTo>
                  <a:cubicBezTo>
                    <a:pt x="63" y="83"/>
                    <a:pt x="61" y="84"/>
                    <a:pt x="60" y="84"/>
                  </a:cubicBezTo>
                  <a:cubicBezTo>
                    <a:pt x="55" y="77"/>
                    <a:pt x="55" y="77"/>
                    <a:pt x="55" y="77"/>
                  </a:cubicBezTo>
                  <a:cubicBezTo>
                    <a:pt x="54" y="75"/>
                    <a:pt x="53" y="75"/>
                    <a:pt x="51" y="75"/>
                  </a:cubicBezTo>
                  <a:cubicBezTo>
                    <a:pt x="48" y="75"/>
                    <a:pt x="45" y="75"/>
                    <a:pt x="42" y="75"/>
                  </a:cubicBezTo>
                  <a:cubicBezTo>
                    <a:pt x="41" y="75"/>
                    <a:pt x="39" y="75"/>
                    <a:pt x="38" y="77"/>
                  </a:cubicBezTo>
                  <a:cubicBezTo>
                    <a:pt x="34" y="84"/>
                    <a:pt x="34" y="84"/>
                    <a:pt x="34" y="84"/>
                  </a:cubicBezTo>
                  <a:cubicBezTo>
                    <a:pt x="33" y="84"/>
                    <a:pt x="32" y="84"/>
                    <a:pt x="31" y="84"/>
                  </a:cubicBezTo>
                  <a:cubicBezTo>
                    <a:pt x="31" y="83"/>
                    <a:pt x="30" y="83"/>
                    <a:pt x="29" y="83"/>
                  </a:cubicBezTo>
                  <a:cubicBezTo>
                    <a:pt x="31" y="74"/>
                    <a:pt x="31" y="74"/>
                    <a:pt x="31" y="74"/>
                  </a:cubicBezTo>
                  <a:cubicBezTo>
                    <a:pt x="32" y="72"/>
                    <a:pt x="31" y="71"/>
                    <a:pt x="30" y="70"/>
                  </a:cubicBezTo>
                  <a:cubicBezTo>
                    <a:pt x="27" y="68"/>
                    <a:pt x="25" y="66"/>
                    <a:pt x="24" y="64"/>
                  </a:cubicBezTo>
                  <a:cubicBezTo>
                    <a:pt x="23" y="62"/>
                    <a:pt x="21" y="62"/>
                    <a:pt x="19" y="62"/>
                  </a:cubicBezTo>
                  <a:cubicBezTo>
                    <a:pt x="11" y="64"/>
                    <a:pt x="11" y="64"/>
                    <a:pt x="11" y="64"/>
                  </a:cubicBezTo>
                  <a:cubicBezTo>
                    <a:pt x="10" y="64"/>
                    <a:pt x="10" y="63"/>
                    <a:pt x="10" y="63"/>
                  </a:cubicBezTo>
                  <a:cubicBezTo>
                    <a:pt x="10" y="62"/>
                    <a:pt x="10" y="62"/>
                    <a:pt x="10" y="62"/>
                  </a:cubicBezTo>
                  <a:cubicBezTo>
                    <a:pt x="9" y="61"/>
                    <a:pt x="9" y="60"/>
                    <a:pt x="9" y="60"/>
                  </a:cubicBezTo>
                  <a:cubicBezTo>
                    <a:pt x="16" y="55"/>
                    <a:pt x="16" y="55"/>
                    <a:pt x="16" y="55"/>
                  </a:cubicBezTo>
                  <a:cubicBezTo>
                    <a:pt x="18" y="54"/>
                    <a:pt x="19" y="53"/>
                    <a:pt x="18" y="51"/>
                  </a:cubicBezTo>
                  <a:cubicBezTo>
                    <a:pt x="18" y="48"/>
                    <a:pt x="18" y="45"/>
                    <a:pt x="18" y="42"/>
                  </a:cubicBezTo>
                  <a:cubicBezTo>
                    <a:pt x="19" y="41"/>
                    <a:pt x="18" y="39"/>
                    <a:pt x="16" y="38"/>
                  </a:cubicBezTo>
                  <a:cubicBezTo>
                    <a:pt x="9" y="34"/>
                    <a:pt x="9" y="34"/>
                    <a:pt x="9" y="34"/>
                  </a:cubicBezTo>
                  <a:cubicBezTo>
                    <a:pt x="9" y="33"/>
                    <a:pt x="9" y="33"/>
                    <a:pt x="9" y="32"/>
                  </a:cubicBezTo>
                  <a:cubicBezTo>
                    <a:pt x="10" y="31"/>
                    <a:pt x="10" y="31"/>
                    <a:pt x="10" y="31"/>
                  </a:cubicBezTo>
                  <a:cubicBezTo>
                    <a:pt x="10" y="30"/>
                    <a:pt x="10" y="30"/>
                    <a:pt x="11" y="29"/>
                  </a:cubicBezTo>
                  <a:cubicBezTo>
                    <a:pt x="19" y="32"/>
                    <a:pt x="19" y="32"/>
                    <a:pt x="19" y="32"/>
                  </a:cubicBezTo>
                  <a:cubicBezTo>
                    <a:pt x="21" y="32"/>
                    <a:pt x="22" y="31"/>
                    <a:pt x="23" y="30"/>
                  </a:cubicBezTo>
                  <a:cubicBezTo>
                    <a:pt x="25" y="28"/>
                    <a:pt x="27" y="26"/>
                    <a:pt x="30" y="24"/>
                  </a:cubicBezTo>
                  <a:cubicBezTo>
                    <a:pt x="31" y="23"/>
                    <a:pt x="32" y="21"/>
                    <a:pt x="31" y="20"/>
                  </a:cubicBezTo>
                  <a:cubicBezTo>
                    <a:pt x="29" y="11"/>
                    <a:pt x="29" y="11"/>
                    <a:pt x="29" y="11"/>
                  </a:cubicBezTo>
                  <a:cubicBezTo>
                    <a:pt x="29" y="11"/>
                    <a:pt x="30" y="10"/>
                    <a:pt x="31" y="10"/>
                  </a:cubicBezTo>
                  <a:cubicBezTo>
                    <a:pt x="31" y="10"/>
                    <a:pt x="31" y="10"/>
                    <a:pt x="31" y="10"/>
                  </a:cubicBezTo>
                  <a:cubicBezTo>
                    <a:pt x="32" y="10"/>
                    <a:pt x="33" y="9"/>
                    <a:pt x="33" y="9"/>
                  </a:cubicBezTo>
                  <a:cubicBezTo>
                    <a:pt x="38" y="17"/>
                    <a:pt x="38" y="17"/>
                    <a:pt x="38" y="17"/>
                  </a:cubicBezTo>
                  <a:cubicBezTo>
                    <a:pt x="39" y="18"/>
                    <a:pt x="40" y="19"/>
                    <a:pt x="42" y="19"/>
                  </a:cubicBezTo>
                  <a:cubicBezTo>
                    <a:pt x="45" y="18"/>
                    <a:pt x="48" y="18"/>
                    <a:pt x="51" y="19"/>
                  </a:cubicBezTo>
                  <a:cubicBezTo>
                    <a:pt x="52" y="19"/>
                    <a:pt x="54" y="18"/>
                    <a:pt x="55" y="17"/>
                  </a:cubicBezTo>
                  <a:cubicBezTo>
                    <a:pt x="59" y="9"/>
                    <a:pt x="59" y="9"/>
                    <a:pt x="59" y="9"/>
                  </a:cubicBezTo>
                  <a:cubicBezTo>
                    <a:pt x="60" y="9"/>
                    <a:pt x="61" y="9"/>
                    <a:pt x="62" y="10"/>
                  </a:cubicBezTo>
                  <a:cubicBezTo>
                    <a:pt x="62" y="10"/>
                    <a:pt x="63" y="10"/>
                    <a:pt x="64" y="11"/>
                  </a:cubicBezTo>
                  <a:cubicBezTo>
                    <a:pt x="62" y="19"/>
                    <a:pt x="62" y="19"/>
                    <a:pt x="62" y="19"/>
                  </a:cubicBezTo>
                  <a:cubicBezTo>
                    <a:pt x="61" y="21"/>
                    <a:pt x="62" y="23"/>
                    <a:pt x="63" y="24"/>
                  </a:cubicBezTo>
                  <a:cubicBezTo>
                    <a:pt x="66" y="25"/>
                    <a:pt x="68" y="27"/>
                    <a:pt x="69" y="30"/>
                  </a:cubicBezTo>
                  <a:cubicBezTo>
                    <a:pt x="70" y="31"/>
                    <a:pt x="72" y="32"/>
                    <a:pt x="74" y="31"/>
                  </a:cubicBezTo>
                  <a:cubicBezTo>
                    <a:pt x="82" y="29"/>
                    <a:pt x="82" y="29"/>
                    <a:pt x="82" y="29"/>
                  </a:cubicBezTo>
                  <a:cubicBezTo>
                    <a:pt x="83" y="31"/>
                    <a:pt x="84" y="32"/>
                    <a:pt x="84" y="34"/>
                  </a:cubicBezTo>
                  <a:cubicBezTo>
                    <a:pt x="76" y="38"/>
                    <a:pt x="76" y="38"/>
                    <a:pt x="76" y="38"/>
                  </a:cubicBezTo>
                  <a:cubicBezTo>
                    <a:pt x="75" y="39"/>
                    <a:pt x="74" y="41"/>
                    <a:pt x="75" y="42"/>
                  </a:cubicBezTo>
                  <a:cubicBezTo>
                    <a:pt x="75" y="45"/>
                    <a:pt x="75" y="48"/>
                    <a:pt x="75" y="51"/>
                  </a:cubicBezTo>
                  <a:cubicBezTo>
                    <a:pt x="74" y="53"/>
                    <a:pt x="75" y="54"/>
                    <a:pt x="77" y="55"/>
                  </a:cubicBezTo>
                  <a:cubicBezTo>
                    <a:pt x="84" y="59"/>
                    <a:pt x="84" y="59"/>
                    <a:pt x="84" y="59"/>
                  </a:cubicBezTo>
                  <a:cubicBezTo>
                    <a:pt x="84" y="60"/>
                    <a:pt x="84" y="61"/>
                    <a:pt x="83" y="62"/>
                  </a:cubicBezTo>
                  <a:close/>
                </a:path>
              </a:pathLst>
            </a:custGeom>
            <a:grpFill/>
            <a:ln>
              <a:solidFill>
                <a:srgbClr val="39C4B6"/>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GB"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grpSp>
      <p:grpSp>
        <p:nvGrpSpPr>
          <p:cNvPr id="254" name="Group 134">
            <a:extLst>
              <a:ext uri="{FF2B5EF4-FFF2-40B4-BE49-F238E27FC236}">
                <a16:creationId xmlns:a16="http://schemas.microsoft.com/office/drawing/2014/main" id="{C86BA94B-4ABE-47B5-BD17-8CFB2B5402C1}"/>
              </a:ext>
            </a:extLst>
          </p:cNvPr>
          <p:cNvGrpSpPr/>
          <p:nvPr/>
        </p:nvGrpSpPr>
        <p:grpSpPr>
          <a:xfrm>
            <a:off x="2831636" y="2424729"/>
            <a:ext cx="939851" cy="795818"/>
            <a:chOff x="564267" y="1434600"/>
            <a:chExt cx="620869" cy="525718"/>
          </a:xfrm>
          <a:solidFill>
            <a:srgbClr val="2A57E8"/>
          </a:solidFill>
        </p:grpSpPr>
        <p:grpSp>
          <p:nvGrpSpPr>
            <p:cNvPr id="255" name="Group 135">
              <a:extLst>
                <a:ext uri="{FF2B5EF4-FFF2-40B4-BE49-F238E27FC236}">
                  <a16:creationId xmlns:a16="http://schemas.microsoft.com/office/drawing/2014/main" id="{2C61FBAF-FC08-4735-B6CE-1671797D7752}"/>
                </a:ext>
              </a:extLst>
            </p:cNvPr>
            <p:cNvGrpSpPr/>
            <p:nvPr/>
          </p:nvGrpSpPr>
          <p:grpSpPr>
            <a:xfrm>
              <a:off x="981746" y="1434600"/>
              <a:ext cx="153889" cy="153891"/>
              <a:chOff x="1024613" y="1396496"/>
              <a:chExt cx="153889" cy="153891"/>
            </a:xfrm>
            <a:grpFill/>
          </p:grpSpPr>
          <p:sp>
            <p:nvSpPr>
              <p:cNvPr id="262" name="Freeform 87">
                <a:extLst>
                  <a:ext uri="{FF2B5EF4-FFF2-40B4-BE49-F238E27FC236}">
                    <a16:creationId xmlns:a16="http://schemas.microsoft.com/office/drawing/2014/main" id="{814EA261-1983-4A8C-91A8-9E798740AA8B}"/>
                  </a:ext>
                </a:extLst>
              </p:cNvPr>
              <p:cNvSpPr>
                <a:spLocks/>
              </p:cNvSpPr>
              <p:nvPr/>
            </p:nvSpPr>
            <p:spPr bwMode="auto">
              <a:xfrm>
                <a:off x="1031245" y="1396496"/>
                <a:ext cx="147257" cy="143277"/>
              </a:xfrm>
              <a:custGeom>
                <a:avLst/>
                <a:gdLst>
                  <a:gd name="T0" fmla="*/ 43 w 47"/>
                  <a:gd name="T1" fmla="*/ 46 h 46"/>
                  <a:gd name="T2" fmla="*/ 39 w 47"/>
                  <a:gd name="T3" fmla="*/ 43 h 46"/>
                  <a:gd name="T4" fmla="*/ 4 w 47"/>
                  <a:gd name="T5" fmla="*/ 8 h 46"/>
                  <a:gd name="T6" fmla="*/ 0 w 47"/>
                  <a:gd name="T7" fmla="*/ 4 h 46"/>
                  <a:gd name="T8" fmla="*/ 4 w 47"/>
                  <a:gd name="T9" fmla="*/ 0 h 46"/>
                  <a:gd name="T10" fmla="*/ 47 w 47"/>
                  <a:gd name="T11" fmla="*/ 42 h 46"/>
                  <a:gd name="T12" fmla="*/ 43 w 47"/>
                  <a:gd name="T13" fmla="*/ 46 h 46"/>
                  <a:gd name="T14" fmla="*/ 43 w 47"/>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6">
                    <a:moveTo>
                      <a:pt x="43" y="46"/>
                    </a:moveTo>
                    <a:cubicBezTo>
                      <a:pt x="41" y="46"/>
                      <a:pt x="39" y="45"/>
                      <a:pt x="39" y="43"/>
                    </a:cubicBezTo>
                    <a:cubicBezTo>
                      <a:pt x="36" y="9"/>
                      <a:pt x="5" y="8"/>
                      <a:pt x="4" y="8"/>
                    </a:cubicBezTo>
                    <a:cubicBezTo>
                      <a:pt x="2" y="8"/>
                      <a:pt x="0" y="6"/>
                      <a:pt x="0" y="4"/>
                    </a:cubicBezTo>
                    <a:cubicBezTo>
                      <a:pt x="0" y="2"/>
                      <a:pt x="2" y="0"/>
                      <a:pt x="4" y="0"/>
                    </a:cubicBezTo>
                    <a:cubicBezTo>
                      <a:pt x="5" y="0"/>
                      <a:pt x="43" y="1"/>
                      <a:pt x="47" y="42"/>
                    </a:cubicBezTo>
                    <a:cubicBezTo>
                      <a:pt x="47" y="44"/>
                      <a:pt x="45" y="46"/>
                      <a:pt x="43" y="46"/>
                    </a:cubicBezTo>
                    <a:cubicBezTo>
                      <a:pt x="43" y="46"/>
                      <a:pt x="43" y="46"/>
                      <a:pt x="43" y="46"/>
                    </a:cubicBezTo>
                    <a:close/>
                  </a:path>
                </a:pathLst>
              </a:custGeom>
              <a:grpFill/>
              <a:ln>
                <a:noFill/>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63" name="Freeform 88">
                <a:extLst>
                  <a:ext uri="{FF2B5EF4-FFF2-40B4-BE49-F238E27FC236}">
                    <a16:creationId xmlns:a16="http://schemas.microsoft.com/office/drawing/2014/main" id="{732FE7D1-D5B7-425C-B19B-0BF964B99A54}"/>
                  </a:ext>
                </a:extLst>
              </p:cNvPr>
              <p:cNvSpPr>
                <a:spLocks/>
              </p:cNvSpPr>
              <p:nvPr/>
            </p:nvSpPr>
            <p:spPr bwMode="auto">
              <a:xfrm>
                <a:off x="1028593" y="1433642"/>
                <a:ext cx="112764" cy="110112"/>
              </a:xfrm>
              <a:custGeom>
                <a:avLst/>
                <a:gdLst>
                  <a:gd name="T0" fmla="*/ 32 w 36"/>
                  <a:gd name="T1" fmla="*/ 35 h 35"/>
                  <a:gd name="T2" fmla="*/ 28 w 36"/>
                  <a:gd name="T3" fmla="*/ 32 h 35"/>
                  <a:gd name="T4" fmla="*/ 4 w 36"/>
                  <a:gd name="T5" fmla="*/ 8 h 35"/>
                  <a:gd name="T6" fmla="*/ 0 w 36"/>
                  <a:gd name="T7" fmla="*/ 4 h 35"/>
                  <a:gd name="T8" fmla="*/ 4 w 36"/>
                  <a:gd name="T9" fmla="*/ 0 h 35"/>
                  <a:gd name="T10" fmla="*/ 36 w 36"/>
                  <a:gd name="T11" fmla="*/ 31 h 35"/>
                  <a:gd name="T12" fmla="*/ 32 w 36"/>
                  <a:gd name="T13" fmla="*/ 35 h 35"/>
                  <a:gd name="T14" fmla="*/ 32 w 36"/>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5">
                    <a:moveTo>
                      <a:pt x="32" y="35"/>
                    </a:moveTo>
                    <a:cubicBezTo>
                      <a:pt x="30" y="35"/>
                      <a:pt x="28" y="34"/>
                      <a:pt x="28" y="32"/>
                    </a:cubicBezTo>
                    <a:cubicBezTo>
                      <a:pt x="26" y="9"/>
                      <a:pt x="5" y="8"/>
                      <a:pt x="4" y="8"/>
                    </a:cubicBezTo>
                    <a:cubicBezTo>
                      <a:pt x="2" y="8"/>
                      <a:pt x="0" y="6"/>
                      <a:pt x="0" y="4"/>
                    </a:cubicBezTo>
                    <a:cubicBezTo>
                      <a:pt x="0" y="1"/>
                      <a:pt x="2" y="0"/>
                      <a:pt x="4" y="0"/>
                    </a:cubicBezTo>
                    <a:cubicBezTo>
                      <a:pt x="12" y="0"/>
                      <a:pt x="34" y="6"/>
                      <a:pt x="36" y="31"/>
                    </a:cubicBezTo>
                    <a:cubicBezTo>
                      <a:pt x="36" y="33"/>
                      <a:pt x="34" y="35"/>
                      <a:pt x="32" y="35"/>
                    </a:cubicBezTo>
                    <a:cubicBezTo>
                      <a:pt x="32" y="35"/>
                      <a:pt x="32" y="35"/>
                      <a:pt x="32" y="35"/>
                    </a:cubicBezTo>
                    <a:close/>
                  </a:path>
                </a:pathLst>
              </a:custGeom>
              <a:grpFill/>
              <a:ln>
                <a:noFill/>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64" name="Freeform 89">
                <a:extLst>
                  <a:ext uri="{FF2B5EF4-FFF2-40B4-BE49-F238E27FC236}">
                    <a16:creationId xmlns:a16="http://schemas.microsoft.com/office/drawing/2014/main" id="{579F8695-3DFB-4940-9DFD-F1E5D3C921D6}"/>
                  </a:ext>
                </a:extLst>
              </p:cNvPr>
              <p:cNvSpPr>
                <a:spLocks/>
              </p:cNvSpPr>
              <p:nvPr/>
            </p:nvSpPr>
            <p:spPr bwMode="auto">
              <a:xfrm>
                <a:off x="1024613" y="1470788"/>
                <a:ext cx="79599" cy="79599"/>
              </a:xfrm>
              <a:custGeom>
                <a:avLst/>
                <a:gdLst>
                  <a:gd name="T0" fmla="*/ 21 w 25"/>
                  <a:gd name="T1" fmla="*/ 25 h 25"/>
                  <a:gd name="T2" fmla="*/ 17 w 25"/>
                  <a:gd name="T3" fmla="*/ 21 h 25"/>
                  <a:gd name="T4" fmla="*/ 4 w 25"/>
                  <a:gd name="T5" fmla="*/ 8 h 25"/>
                  <a:gd name="T6" fmla="*/ 0 w 25"/>
                  <a:gd name="T7" fmla="*/ 3 h 25"/>
                  <a:gd name="T8" fmla="*/ 4 w 25"/>
                  <a:gd name="T9" fmla="*/ 0 h 25"/>
                  <a:gd name="T10" fmla="*/ 25 w 25"/>
                  <a:gd name="T11" fmla="*/ 20 h 25"/>
                  <a:gd name="T12" fmla="*/ 21 w 25"/>
                  <a:gd name="T13" fmla="*/ 25 h 25"/>
                  <a:gd name="T14" fmla="*/ 21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21" y="25"/>
                    </a:moveTo>
                    <a:cubicBezTo>
                      <a:pt x="19" y="25"/>
                      <a:pt x="17" y="23"/>
                      <a:pt x="17" y="21"/>
                    </a:cubicBezTo>
                    <a:cubicBezTo>
                      <a:pt x="16" y="8"/>
                      <a:pt x="5" y="8"/>
                      <a:pt x="4" y="8"/>
                    </a:cubicBezTo>
                    <a:cubicBezTo>
                      <a:pt x="1" y="7"/>
                      <a:pt x="0" y="6"/>
                      <a:pt x="0" y="3"/>
                    </a:cubicBezTo>
                    <a:cubicBezTo>
                      <a:pt x="0" y="1"/>
                      <a:pt x="2" y="0"/>
                      <a:pt x="4" y="0"/>
                    </a:cubicBezTo>
                    <a:cubicBezTo>
                      <a:pt x="9" y="0"/>
                      <a:pt x="23" y="3"/>
                      <a:pt x="25" y="20"/>
                    </a:cubicBezTo>
                    <a:cubicBezTo>
                      <a:pt x="25" y="23"/>
                      <a:pt x="24" y="24"/>
                      <a:pt x="21" y="25"/>
                    </a:cubicBezTo>
                    <a:cubicBezTo>
                      <a:pt x="21" y="25"/>
                      <a:pt x="21" y="25"/>
                      <a:pt x="21" y="25"/>
                    </a:cubicBezTo>
                    <a:close/>
                  </a:path>
                </a:pathLst>
              </a:custGeom>
              <a:grpFill/>
              <a:ln>
                <a:noFill/>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grpSp>
        <p:sp>
          <p:nvSpPr>
            <p:cNvPr id="256" name="Freeform 91">
              <a:extLst>
                <a:ext uri="{FF2B5EF4-FFF2-40B4-BE49-F238E27FC236}">
                  <a16:creationId xmlns:a16="http://schemas.microsoft.com/office/drawing/2014/main" id="{0AFE81A2-9150-416C-9B06-F2AE47FCCF7D}"/>
                </a:ext>
              </a:extLst>
            </p:cNvPr>
            <p:cNvSpPr>
              <a:spLocks noEditPoints="1"/>
            </p:cNvSpPr>
            <p:nvPr/>
          </p:nvSpPr>
          <p:spPr bwMode="auto">
            <a:xfrm>
              <a:off x="564267" y="1583553"/>
              <a:ext cx="620869" cy="301147"/>
            </a:xfrm>
            <a:custGeom>
              <a:avLst/>
              <a:gdLst>
                <a:gd name="T0" fmla="*/ 194 w 198"/>
                <a:gd name="T1" fmla="*/ 96 h 96"/>
                <a:gd name="T2" fmla="*/ 4 w 198"/>
                <a:gd name="T3" fmla="*/ 96 h 96"/>
                <a:gd name="T4" fmla="*/ 0 w 198"/>
                <a:gd name="T5" fmla="*/ 92 h 96"/>
                <a:gd name="T6" fmla="*/ 0 w 198"/>
                <a:gd name="T7" fmla="*/ 56 h 96"/>
                <a:gd name="T8" fmla="*/ 4 w 198"/>
                <a:gd name="T9" fmla="*/ 52 h 96"/>
                <a:gd name="T10" fmla="*/ 31 w 198"/>
                <a:gd name="T11" fmla="*/ 52 h 96"/>
                <a:gd name="T12" fmla="*/ 42 w 198"/>
                <a:gd name="T13" fmla="*/ 3 h 96"/>
                <a:gd name="T14" fmla="*/ 46 w 198"/>
                <a:gd name="T15" fmla="*/ 0 h 96"/>
                <a:gd name="T16" fmla="*/ 129 w 198"/>
                <a:gd name="T17" fmla="*/ 0 h 96"/>
                <a:gd name="T18" fmla="*/ 132 w 198"/>
                <a:gd name="T19" fmla="*/ 2 h 96"/>
                <a:gd name="T20" fmla="*/ 171 w 198"/>
                <a:gd name="T21" fmla="*/ 52 h 96"/>
                <a:gd name="T22" fmla="*/ 194 w 198"/>
                <a:gd name="T23" fmla="*/ 52 h 96"/>
                <a:gd name="T24" fmla="*/ 198 w 198"/>
                <a:gd name="T25" fmla="*/ 56 h 96"/>
                <a:gd name="T26" fmla="*/ 198 w 198"/>
                <a:gd name="T27" fmla="*/ 92 h 96"/>
                <a:gd name="T28" fmla="*/ 194 w 198"/>
                <a:gd name="T29" fmla="*/ 96 h 96"/>
                <a:gd name="T30" fmla="*/ 8 w 198"/>
                <a:gd name="T31" fmla="*/ 88 h 96"/>
                <a:gd name="T32" fmla="*/ 190 w 198"/>
                <a:gd name="T33" fmla="*/ 88 h 96"/>
                <a:gd name="T34" fmla="*/ 190 w 198"/>
                <a:gd name="T35" fmla="*/ 60 h 96"/>
                <a:gd name="T36" fmla="*/ 169 w 198"/>
                <a:gd name="T37" fmla="*/ 60 h 96"/>
                <a:gd name="T38" fmla="*/ 166 w 198"/>
                <a:gd name="T39" fmla="*/ 58 h 96"/>
                <a:gd name="T40" fmla="*/ 127 w 198"/>
                <a:gd name="T41" fmla="*/ 8 h 96"/>
                <a:gd name="T42" fmla="*/ 49 w 198"/>
                <a:gd name="T43" fmla="*/ 8 h 96"/>
                <a:gd name="T44" fmla="*/ 38 w 198"/>
                <a:gd name="T45" fmla="*/ 57 h 96"/>
                <a:gd name="T46" fmla="*/ 34 w 198"/>
                <a:gd name="T47" fmla="*/ 60 h 96"/>
                <a:gd name="T48" fmla="*/ 8 w 198"/>
                <a:gd name="T49" fmla="*/ 60 h 96"/>
                <a:gd name="T50" fmla="*/ 8 w 198"/>
                <a:gd name="T51"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96">
                  <a:moveTo>
                    <a:pt x="194" y="96"/>
                  </a:moveTo>
                  <a:cubicBezTo>
                    <a:pt x="4" y="96"/>
                    <a:pt x="4" y="96"/>
                    <a:pt x="4" y="96"/>
                  </a:cubicBezTo>
                  <a:cubicBezTo>
                    <a:pt x="2" y="96"/>
                    <a:pt x="0" y="94"/>
                    <a:pt x="0" y="92"/>
                  </a:cubicBezTo>
                  <a:cubicBezTo>
                    <a:pt x="0" y="56"/>
                    <a:pt x="0" y="56"/>
                    <a:pt x="0" y="56"/>
                  </a:cubicBezTo>
                  <a:cubicBezTo>
                    <a:pt x="0" y="54"/>
                    <a:pt x="2" y="52"/>
                    <a:pt x="4" y="52"/>
                  </a:cubicBezTo>
                  <a:cubicBezTo>
                    <a:pt x="31" y="52"/>
                    <a:pt x="31" y="52"/>
                    <a:pt x="31" y="52"/>
                  </a:cubicBezTo>
                  <a:cubicBezTo>
                    <a:pt x="42" y="3"/>
                    <a:pt x="42" y="3"/>
                    <a:pt x="42" y="3"/>
                  </a:cubicBezTo>
                  <a:cubicBezTo>
                    <a:pt x="42" y="1"/>
                    <a:pt x="44" y="0"/>
                    <a:pt x="46" y="0"/>
                  </a:cubicBezTo>
                  <a:cubicBezTo>
                    <a:pt x="129" y="0"/>
                    <a:pt x="129" y="0"/>
                    <a:pt x="129" y="0"/>
                  </a:cubicBezTo>
                  <a:cubicBezTo>
                    <a:pt x="131" y="0"/>
                    <a:pt x="132" y="1"/>
                    <a:pt x="132" y="2"/>
                  </a:cubicBezTo>
                  <a:cubicBezTo>
                    <a:pt x="171" y="52"/>
                    <a:pt x="171" y="52"/>
                    <a:pt x="171" y="52"/>
                  </a:cubicBezTo>
                  <a:cubicBezTo>
                    <a:pt x="194" y="52"/>
                    <a:pt x="194" y="52"/>
                    <a:pt x="194" y="52"/>
                  </a:cubicBezTo>
                  <a:cubicBezTo>
                    <a:pt x="196" y="52"/>
                    <a:pt x="198" y="54"/>
                    <a:pt x="198" y="56"/>
                  </a:cubicBezTo>
                  <a:cubicBezTo>
                    <a:pt x="198" y="92"/>
                    <a:pt x="198" y="92"/>
                    <a:pt x="198" y="92"/>
                  </a:cubicBezTo>
                  <a:cubicBezTo>
                    <a:pt x="198" y="94"/>
                    <a:pt x="196" y="96"/>
                    <a:pt x="194" y="96"/>
                  </a:cubicBezTo>
                  <a:close/>
                  <a:moveTo>
                    <a:pt x="8" y="88"/>
                  </a:moveTo>
                  <a:cubicBezTo>
                    <a:pt x="190" y="88"/>
                    <a:pt x="190" y="88"/>
                    <a:pt x="190" y="88"/>
                  </a:cubicBezTo>
                  <a:cubicBezTo>
                    <a:pt x="190" y="60"/>
                    <a:pt x="190" y="60"/>
                    <a:pt x="190" y="60"/>
                  </a:cubicBezTo>
                  <a:cubicBezTo>
                    <a:pt x="169" y="60"/>
                    <a:pt x="169" y="60"/>
                    <a:pt x="169" y="60"/>
                  </a:cubicBezTo>
                  <a:cubicBezTo>
                    <a:pt x="168" y="60"/>
                    <a:pt x="166" y="59"/>
                    <a:pt x="166" y="58"/>
                  </a:cubicBezTo>
                  <a:cubicBezTo>
                    <a:pt x="127" y="8"/>
                    <a:pt x="127" y="8"/>
                    <a:pt x="127" y="8"/>
                  </a:cubicBezTo>
                  <a:cubicBezTo>
                    <a:pt x="49" y="8"/>
                    <a:pt x="49" y="8"/>
                    <a:pt x="49" y="8"/>
                  </a:cubicBezTo>
                  <a:cubicBezTo>
                    <a:pt x="38" y="57"/>
                    <a:pt x="38" y="57"/>
                    <a:pt x="38" y="57"/>
                  </a:cubicBezTo>
                  <a:cubicBezTo>
                    <a:pt x="38" y="59"/>
                    <a:pt x="36" y="60"/>
                    <a:pt x="34" y="60"/>
                  </a:cubicBezTo>
                  <a:cubicBezTo>
                    <a:pt x="8" y="60"/>
                    <a:pt x="8" y="60"/>
                    <a:pt x="8" y="60"/>
                  </a:cubicBezTo>
                  <a:lnTo>
                    <a:pt x="8" y="88"/>
                  </a:lnTo>
                  <a:close/>
                </a:path>
              </a:pathLst>
            </a:custGeom>
            <a:grpFill/>
            <a:ln>
              <a:noFill/>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57" name="Oval 92">
              <a:extLst>
                <a:ext uri="{FF2B5EF4-FFF2-40B4-BE49-F238E27FC236}">
                  <a16:creationId xmlns:a16="http://schemas.microsoft.com/office/drawing/2014/main" id="{694DAE68-6AD8-40C0-8811-35CE1191D0F9}"/>
                </a:ext>
              </a:extLst>
            </p:cNvPr>
            <p:cNvSpPr>
              <a:spLocks noChangeArrowheads="1"/>
            </p:cNvSpPr>
            <p:nvPr/>
          </p:nvSpPr>
          <p:spPr bwMode="auto">
            <a:xfrm>
              <a:off x="987466" y="1828980"/>
              <a:ext cx="122052" cy="11807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58" name="Freeform 93">
              <a:extLst>
                <a:ext uri="{FF2B5EF4-FFF2-40B4-BE49-F238E27FC236}">
                  <a16:creationId xmlns:a16="http://schemas.microsoft.com/office/drawing/2014/main" id="{871CF71E-21E7-4E13-B67D-435C20ABA0A9}"/>
                </a:ext>
              </a:extLst>
            </p:cNvPr>
            <p:cNvSpPr>
              <a:spLocks noEditPoints="1"/>
            </p:cNvSpPr>
            <p:nvPr/>
          </p:nvSpPr>
          <p:spPr bwMode="auto">
            <a:xfrm>
              <a:off x="975526" y="1815714"/>
              <a:ext cx="147257" cy="144604"/>
            </a:xfrm>
            <a:custGeom>
              <a:avLst/>
              <a:gdLst>
                <a:gd name="T0" fmla="*/ 24 w 47"/>
                <a:gd name="T1" fmla="*/ 46 h 46"/>
                <a:gd name="T2" fmla="*/ 0 w 47"/>
                <a:gd name="T3" fmla="*/ 23 h 46"/>
                <a:gd name="T4" fmla="*/ 24 w 47"/>
                <a:gd name="T5" fmla="*/ 0 h 46"/>
                <a:gd name="T6" fmla="*/ 47 w 47"/>
                <a:gd name="T7" fmla="*/ 23 h 46"/>
                <a:gd name="T8" fmla="*/ 24 w 47"/>
                <a:gd name="T9" fmla="*/ 46 h 46"/>
                <a:gd name="T10" fmla="*/ 24 w 47"/>
                <a:gd name="T11" fmla="*/ 8 h 46"/>
                <a:gd name="T12" fmla="*/ 8 w 47"/>
                <a:gd name="T13" fmla="*/ 23 h 46"/>
                <a:gd name="T14" fmla="*/ 24 w 47"/>
                <a:gd name="T15" fmla="*/ 38 h 46"/>
                <a:gd name="T16" fmla="*/ 39 w 47"/>
                <a:gd name="T17" fmla="*/ 23 h 46"/>
                <a:gd name="T18" fmla="*/ 24 w 47"/>
                <a:gd name="T1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6">
                  <a:moveTo>
                    <a:pt x="24" y="46"/>
                  </a:moveTo>
                  <a:cubicBezTo>
                    <a:pt x="11" y="46"/>
                    <a:pt x="0" y="36"/>
                    <a:pt x="0" y="23"/>
                  </a:cubicBezTo>
                  <a:cubicBezTo>
                    <a:pt x="0" y="10"/>
                    <a:pt x="11" y="0"/>
                    <a:pt x="24" y="0"/>
                  </a:cubicBezTo>
                  <a:cubicBezTo>
                    <a:pt x="36" y="0"/>
                    <a:pt x="47" y="10"/>
                    <a:pt x="47" y="23"/>
                  </a:cubicBezTo>
                  <a:cubicBezTo>
                    <a:pt x="47" y="36"/>
                    <a:pt x="36" y="46"/>
                    <a:pt x="24" y="46"/>
                  </a:cubicBezTo>
                  <a:close/>
                  <a:moveTo>
                    <a:pt x="24" y="8"/>
                  </a:moveTo>
                  <a:cubicBezTo>
                    <a:pt x="15" y="8"/>
                    <a:pt x="8" y="15"/>
                    <a:pt x="8" y="23"/>
                  </a:cubicBezTo>
                  <a:cubicBezTo>
                    <a:pt x="8" y="31"/>
                    <a:pt x="15" y="38"/>
                    <a:pt x="24" y="38"/>
                  </a:cubicBezTo>
                  <a:cubicBezTo>
                    <a:pt x="32" y="38"/>
                    <a:pt x="39" y="31"/>
                    <a:pt x="39" y="23"/>
                  </a:cubicBezTo>
                  <a:cubicBezTo>
                    <a:pt x="39" y="15"/>
                    <a:pt x="32" y="8"/>
                    <a:pt x="24" y="8"/>
                  </a:cubicBezTo>
                  <a:close/>
                </a:path>
              </a:pathLst>
            </a:custGeom>
            <a:grpFill/>
            <a:ln>
              <a:noFill/>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59" name="Freeform 95">
              <a:extLst>
                <a:ext uri="{FF2B5EF4-FFF2-40B4-BE49-F238E27FC236}">
                  <a16:creationId xmlns:a16="http://schemas.microsoft.com/office/drawing/2014/main" id="{2AA3E0D1-CD76-4359-8970-BD7D8FEF2204}"/>
                </a:ext>
              </a:extLst>
            </p:cNvPr>
            <p:cNvSpPr>
              <a:spLocks noEditPoints="1"/>
            </p:cNvSpPr>
            <p:nvPr/>
          </p:nvSpPr>
          <p:spPr bwMode="auto">
            <a:xfrm>
              <a:off x="824289" y="1640598"/>
              <a:ext cx="210936" cy="131338"/>
            </a:xfrm>
            <a:custGeom>
              <a:avLst/>
              <a:gdLst>
                <a:gd name="T0" fmla="*/ 159 w 159"/>
                <a:gd name="T1" fmla="*/ 99 h 99"/>
                <a:gd name="T2" fmla="*/ 0 w 159"/>
                <a:gd name="T3" fmla="*/ 99 h 99"/>
                <a:gd name="T4" fmla="*/ 0 w 159"/>
                <a:gd name="T5" fmla="*/ 0 h 99"/>
                <a:gd name="T6" fmla="*/ 88 w 159"/>
                <a:gd name="T7" fmla="*/ 0 h 99"/>
                <a:gd name="T8" fmla="*/ 159 w 159"/>
                <a:gd name="T9" fmla="*/ 99 h 99"/>
                <a:gd name="T10" fmla="*/ 19 w 159"/>
                <a:gd name="T11" fmla="*/ 80 h 99"/>
                <a:gd name="T12" fmla="*/ 123 w 159"/>
                <a:gd name="T13" fmla="*/ 80 h 99"/>
                <a:gd name="T14" fmla="*/ 78 w 159"/>
                <a:gd name="T15" fmla="*/ 19 h 99"/>
                <a:gd name="T16" fmla="*/ 19 w 159"/>
                <a:gd name="T17" fmla="*/ 19 h 99"/>
                <a:gd name="T18" fmla="*/ 19 w 159"/>
                <a:gd name="T19"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99">
                  <a:moveTo>
                    <a:pt x="159" y="99"/>
                  </a:moveTo>
                  <a:lnTo>
                    <a:pt x="0" y="99"/>
                  </a:lnTo>
                  <a:lnTo>
                    <a:pt x="0" y="0"/>
                  </a:lnTo>
                  <a:lnTo>
                    <a:pt x="88" y="0"/>
                  </a:lnTo>
                  <a:lnTo>
                    <a:pt x="159" y="99"/>
                  </a:lnTo>
                  <a:close/>
                  <a:moveTo>
                    <a:pt x="19" y="80"/>
                  </a:moveTo>
                  <a:lnTo>
                    <a:pt x="123" y="80"/>
                  </a:lnTo>
                  <a:lnTo>
                    <a:pt x="78" y="19"/>
                  </a:lnTo>
                  <a:lnTo>
                    <a:pt x="19" y="19"/>
                  </a:lnTo>
                  <a:lnTo>
                    <a:pt x="19" y="80"/>
                  </a:lnTo>
                  <a:close/>
                </a:path>
              </a:pathLst>
            </a:custGeom>
            <a:grpFill/>
            <a:ln>
              <a:noFill/>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60" name="Oval 96">
              <a:extLst>
                <a:ext uri="{FF2B5EF4-FFF2-40B4-BE49-F238E27FC236}">
                  <a16:creationId xmlns:a16="http://schemas.microsoft.com/office/drawing/2014/main" id="{9AEF9BF5-06E2-4C56-BE2B-34AE0196AC8C}"/>
                </a:ext>
              </a:extLst>
            </p:cNvPr>
            <p:cNvSpPr>
              <a:spLocks noChangeArrowheads="1"/>
            </p:cNvSpPr>
            <p:nvPr/>
          </p:nvSpPr>
          <p:spPr bwMode="auto">
            <a:xfrm>
              <a:off x="630600" y="1828980"/>
              <a:ext cx="118072" cy="118072"/>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61" name="Freeform 97">
              <a:extLst>
                <a:ext uri="{FF2B5EF4-FFF2-40B4-BE49-F238E27FC236}">
                  <a16:creationId xmlns:a16="http://schemas.microsoft.com/office/drawing/2014/main" id="{01AD4644-AE08-45A2-A25C-E1911BF191F7}"/>
                </a:ext>
              </a:extLst>
            </p:cNvPr>
            <p:cNvSpPr>
              <a:spLocks noEditPoints="1"/>
            </p:cNvSpPr>
            <p:nvPr/>
          </p:nvSpPr>
          <p:spPr bwMode="auto">
            <a:xfrm>
              <a:off x="617332" y="1815714"/>
              <a:ext cx="147257" cy="144604"/>
            </a:xfrm>
            <a:custGeom>
              <a:avLst/>
              <a:gdLst>
                <a:gd name="T0" fmla="*/ 23 w 47"/>
                <a:gd name="T1" fmla="*/ 46 h 46"/>
                <a:gd name="T2" fmla="*/ 0 w 47"/>
                <a:gd name="T3" fmla="*/ 23 h 46"/>
                <a:gd name="T4" fmla="*/ 23 w 47"/>
                <a:gd name="T5" fmla="*/ 0 h 46"/>
                <a:gd name="T6" fmla="*/ 47 w 47"/>
                <a:gd name="T7" fmla="*/ 23 h 46"/>
                <a:gd name="T8" fmla="*/ 23 w 47"/>
                <a:gd name="T9" fmla="*/ 46 h 46"/>
                <a:gd name="T10" fmla="*/ 23 w 47"/>
                <a:gd name="T11" fmla="*/ 8 h 46"/>
                <a:gd name="T12" fmla="*/ 8 w 47"/>
                <a:gd name="T13" fmla="*/ 23 h 46"/>
                <a:gd name="T14" fmla="*/ 23 w 47"/>
                <a:gd name="T15" fmla="*/ 38 h 46"/>
                <a:gd name="T16" fmla="*/ 39 w 47"/>
                <a:gd name="T17" fmla="*/ 23 h 46"/>
                <a:gd name="T18" fmla="*/ 23 w 47"/>
                <a:gd name="T19"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6">
                  <a:moveTo>
                    <a:pt x="23" y="46"/>
                  </a:moveTo>
                  <a:cubicBezTo>
                    <a:pt x="10" y="46"/>
                    <a:pt x="0" y="36"/>
                    <a:pt x="0" y="23"/>
                  </a:cubicBezTo>
                  <a:cubicBezTo>
                    <a:pt x="0" y="10"/>
                    <a:pt x="10" y="0"/>
                    <a:pt x="23" y="0"/>
                  </a:cubicBezTo>
                  <a:cubicBezTo>
                    <a:pt x="36" y="0"/>
                    <a:pt x="47" y="10"/>
                    <a:pt x="47" y="23"/>
                  </a:cubicBezTo>
                  <a:cubicBezTo>
                    <a:pt x="47" y="36"/>
                    <a:pt x="36" y="46"/>
                    <a:pt x="23" y="46"/>
                  </a:cubicBezTo>
                  <a:close/>
                  <a:moveTo>
                    <a:pt x="23" y="8"/>
                  </a:moveTo>
                  <a:cubicBezTo>
                    <a:pt x="15" y="8"/>
                    <a:pt x="8" y="15"/>
                    <a:pt x="8" y="23"/>
                  </a:cubicBezTo>
                  <a:cubicBezTo>
                    <a:pt x="8" y="31"/>
                    <a:pt x="15" y="38"/>
                    <a:pt x="23" y="38"/>
                  </a:cubicBezTo>
                  <a:cubicBezTo>
                    <a:pt x="32" y="38"/>
                    <a:pt x="39" y="31"/>
                    <a:pt x="39" y="23"/>
                  </a:cubicBezTo>
                  <a:cubicBezTo>
                    <a:pt x="39" y="15"/>
                    <a:pt x="32" y="8"/>
                    <a:pt x="23" y="8"/>
                  </a:cubicBezTo>
                  <a:close/>
                </a:path>
              </a:pathLst>
            </a:custGeom>
            <a:grpFill/>
            <a:ln>
              <a:noFill/>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grpSp>
      <p:grpSp>
        <p:nvGrpSpPr>
          <p:cNvPr id="265" name="Group 5">
            <a:extLst>
              <a:ext uri="{FF2B5EF4-FFF2-40B4-BE49-F238E27FC236}">
                <a16:creationId xmlns:a16="http://schemas.microsoft.com/office/drawing/2014/main" id="{8D18A3A9-B3B0-4607-B14F-812894605BA4}"/>
              </a:ext>
            </a:extLst>
          </p:cNvPr>
          <p:cNvGrpSpPr/>
          <p:nvPr/>
        </p:nvGrpSpPr>
        <p:grpSpPr>
          <a:xfrm>
            <a:off x="5657789" y="2401999"/>
            <a:ext cx="724474" cy="810579"/>
            <a:chOff x="3593410" y="2325876"/>
            <a:chExt cx="565176" cy="632347"/>
          </a:xfrm>
          <a:solidFill>
            <a:srgbClr val="ED7D31"/>
          </a:solidFill>
        </p:grpSpPr>
        <p:sp>
          <p:nvSpPr>
            <p:cNvPr id="266" name="Freeform 6">
              <a:extLst>
                <a:ext uri="{FF2B5EF4-FFF2-40B4-BE49-F238E27FC236}">
                  <a16:creationId xmlns:a16="http://schemas.microsoft.com/office/drawing/2014/main" id="{49A7BDBC-D8C8-4449-BF04-13042757FDEE}"/>
                </a:ext>
              </a:extLst>
            </p:cNvPr>
            <p:cNvSpPr>
              <a:spLocks noEditPoints="1"/>
            </p:cNvSpPr>
            <p:nvPr/>
          </p:nvSpPr>
          <p:spPr bwMode="auto">
            <a:xfrm>
              <a:off x="3593410" y="2479181"/>
              <a:ext cx="510687" cy="479042"/>
            </a:xfrm>
            <a:custGeom>
              <a:avLst/>
              <a:gdLst>
                <a:gd name="T0" fmla="*/ 192 w 198"/>
                <a:gd name="T1" fmla="*/ 76 h 186"/>
                <a:gd name="T2" fmla="*/ 108 w 198"/>
                <a:gd name="T3" fmla="*/ 4 h 186"/>
                <a:gd name="T4" fmla="*/ 89 w 198"/>
                <a:gd name="T5" fmla="*/ 4 h 186"/>
                <a:gd name="T6" fmla="*/ 5 w 198"/>
                <a:gd name="T7" fmla="*/ 76 h 186"/>
                <a:gd name="T8" fmla="*/ 0 w 198"/>
                <a:gd name="T9" fmla="*/ 86 h 186"/>
                <a:gd name="T10" fmla="*/ 3 w 198"/>
                <a:gd name="T11" fmla="*/ 96 h 186"/>
                <a:gd name="T12" fmla="*/ 18 w 198"/>
                <a:gd name="T13" fmla="*/ 100 h 186"/>
                <a:gd name="T14" fmla="*/ 18 w 198"/>
                <a:gd name="T15" fmla="*/ 176 h 186"/>
                <a:gd name="T16" fmla="*/ 29 w 198"/>
                <a:gd name="T17" fmla="*/ 186 h 186"/>
                <a:gd name="T18" fmla="*/ 76 w 198"/>
                <a:gd name="T19" fmla="*/ 186 h 186"/>
                <a:gd name="T20" fmla="*/ 80 w 198"/>
                <a:gd name="T21" fmla="*/ 182 h 186"/>
                <a:gd name="T22" fmla="*/ 80 w 198"/>
                <a:gd name="T23" fmla="*/ 115 h 186"/>
                <a:gd name="T24" fmla="*/ 117 w 198"/>
                <a:gd name="T25" fmla="*/ 115 h 186"/>
                <a:gd name="T26" fmla="*/ 117 w 198"/>
                <a:gd name="T27" fmla="*/ 182 h 186"/>
                <a:gd name="T28" fmla="*/ 121 w 198"/>
                <a:gd name="T29" fmla="*/ 186 h 186"/>
                <a:gd name="T30" fmla="*/ 168 w 198"/>
                <a:gd name="T31" fmla="*/ 186 h 186"/>
                <a:gd name="T32" fmla="*/ 179 w 198"/>
                <a:gd name="T33" fmla="*/ 176 h 186"/>
                <a:gd name="T34" fmla="*/ 179 w 198"/>
                <a:gd name="T35" fmla="*/ 100 h 186"/>
                <a:gd name="T36" fmla="*/ 194 w 198"/>
                <a:gd name="T37" fmla="*/ 96 h 186"/>
                <a:gd name="T38" fmla="*/ 197 w 198"/>
                <a:gd name="T39" fmla="*/ 86 h 186"/>
                <a:gd name="T40" fmla="*/ 192 w 198"/>
                <a:gd name="T41" fmla="*/ 76 h 186"/>
                <a:gd name="T42" fmla="*/ 188 w 198"/>
                <a:gd name="T43" fmla="*/ 91 h 186"/>
                <a:gd name="T44" fmla="*/ 179 w 198"/>
                <a:gd name="T45" fmla="*/ 92 h 186"/>
                <a:gd name="T46" fmla="*/ 177 w 198"/>
                <a:gd name="T47" fmla="*/ 90 h 186"/>
                <a:gd name="T48" fmla="*/ 173 w 198"/>
                <a:gd name="T49" fmla="*/ 90 h 186"/>
                <a:gd name="T50" fmla="*/ 171 w 198"/>
                <a:gd name="T51" fmla="*/ 93 h 186"/>
                <a:gd name="T52" fmla="*/ 171 w 198"/>
                <a:gd name="T53" fmla="*/ 176 h 186"/>
                <a:gd name="T54" fmla="*/ 168 w 198"/>
                <a:gd name="T55" fmla="*/ 178 h 186"/>
                <a:gd name="T56" fmla="*/ 125 w 198"/>
                <a:gd name="T57" fmla="*/ 178 h 186"/>
                <a:gd name="T58" fmla="*/ 125 w 198"/>
                <a:gd name="T59" fmla="*/ 111 h 186"/>
                <a:gd name="T60" fmla="*/ 121 w 198"/>
                <a:gd name="T61" fmla="*/ 107 h 186"/>
                <a:gd name="T62" fmla="*/ 76 w 198"/>
                <a:gd name="T63" fmla="*/ 107 h 186"/>
                <a:gd name="T64" fmla="*/ 72 w 198"/>
                <a:gd name="T65" fmla="*/ 111 h 186"/>
                <a:gd name="T66" fmla="*/ 72 w 198"/>
                <a:gd name="T67" fmla="*/ 178 h 186"/>
                <a:gd name="T68" fmla="*/ 29 w 198"/>
                <a:gd name="T69" fmla="*/ 178 h 186"/>
                <a:gd name="T70" fmla="*/ 26 w 198"/>
                <a:gd name="T71" fmla="*/ 176 h 186"/>
                <a:gd name="T72" fmla="*/ 26 w 198"/>
                <a:gd name="T73" fmla="*/ 93 h 186"/>
                <a:gd name="T74" fmla="*/ 24 w 198"/>
                <a:gd name="T75" fmla="*/ 90 h 186"/>
                <a:gd name="T76" fmla="*/ 20 w 198"/>
                <a:gd name="T77" fmla="*/ 90 h 186"/>
                <a:gd name="T78" fmla="*/ 18 w 198"/>
                <a:gd name="T79" fmla="*/ 92 h 186"/>
                <a:gd name="T80" fmla="*/ 10 w 198"/>
                <a:gd name="T81" fmla="*/ 91 h 186"/>
                <a:gd name="T82" fmla="*/ 8 w 198"/>
                <a:gd name="T83" fmla="*/ 86 h 186"/>
                <a:gd name="T84" fmla="*/ 10 w 198"/>
                <a:gd name="T85" fmla="*/ 82 h 186"/>
                <a:gd name="T86" fmla="*/ 95 w 198"/>
                <a:gd name="T87" fmla="*/ 11 h 186"/>
                <a:gd name="T88" fmla="*/ 103 w 198"/>
                <a:gd name="T89" fmla="*/ 11 h 186"/>
                <a:gd name="T90" fmla="*/ 187 w 198"/>
                <a:gd name="T91" fmla="*/ 82 h 186"/>
                <a:gd name="T92" fmla="*/ 189 w 198"/>
                <a:gd name="T93" fmla="*/ 86 h 186"/>
                <a:gd name="T94" fmla="*/ 188 w 198"/>
                <a:gd name="T95" fmla="*/ 9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 h="186">
                  <a:moveTo>
                    <a:pt x="192" y="76"/>
                  </a:moveTo>
                  <a:cubicBezTo>
                    <a:pt x="108" y="4"/>
                    <a:pt x="108" y="4"/>
                    <a:pt x="108" y="4"/>
                  </a:cubicBezTo>
                  <a:cubicBezTo>
                    <a:pt x="103" y="0"/>
                    <a:pt x="95" y="0"/>
                    <a:pt x="89" y="4"/>
                  </a:cubicBezTo>
                  <a:cubicBezTo>
                    <a:pt x="5" y="76"/>
                    <a:pt x="5" y="76"/>
                    <a:pt x="5" y="76"/>
                  </a:cubicBezTo>
                  <a:cubicBezTo>
                    <a:pt x="2" y="78"/>
                    <a:pt x="0" y="82"/>
                    <a:pt x="0" y="86"/>
                  </a:cubicBezTo>
                  <a:cubicBezTo>
                    <a:pt x="0" y="89"/>
                    <a:pt x="1" y="93"/>
                    <a:pt x="3" y="96"/>
                  </a:cubicBezTo>
                  <a:cubicBezTo>
                    <a:pt x="7" y="100"/>
                    <a:pt x="13" y="102"/>
                    <a:pt x="18" y="100"/>
                  </a:cubicBezTo>
                  <a:cubicBezTo>
                    <a:pt x="18" y="176"/>
                    <a:pt x="18" y="176"/>
                    <a:pt x="18" y="176"/>
                  </a:cubicBezTo>
                  <a:cubicBezTo>
                    <a:pt x="18" y="181"/>
                    <a:pt x="23" y="186"/>
                    <a:pt x="29" y="186"/>
                  </a:cubicBezTo>
                  <a:cubicBezTo>
                    <a:pt x="76" y="186"/>
                    <a:pt x="76" y="186"/>
                    <a:pt x="76" y="186"/>
                  </a:cubicBezTo>
                  <a:cubicBezTo>
                    <a:pt x="79" y="186"/>
                    <a:pt x="80" y="184"/>
                    <a:pt x="80" y="182"/>
                  </a:cubicBezTo>
                  <a:cubicBezTo>
                    <a:pt x="80" y="115"/>
                    <a:pt x="80" y="115"/>
                    <a:pt x="80" y="115"/>
                  </a:cubicBezTo>
                  <a:cubicBezTo>
                    <a:pt x="117" y="115"/>
                    <a:pt x="117" y="115"/>
                    <a:pt x="117" y="115"/>
                  </a:cubicBezTo>
                  <a:cubicBezTo>
                    <a:pt x="117" y="182"/>
                    <a:pt x="117" y="182"/>
                    <a:pt x="117" y="182"/>
                  </a:cubicBezTo>
                  <a:cubicBezTo>
                    <a:pt x="117" y="184"/>
                    <a:pt x="119" y="186"/>
                    <a:pt x="121" y="186"/>
                  </a:cubicBezTo>
                  <a:cubicBezTo>
                    <a:pt x="168" y="186"/>
                    <a:pt x="168" y="186"/>
                    <a:pt x="168" y="186"/>
                  </a:cubicBezTo>
                  <a:cubicBezTo>
                    <a:pt x="174" y="186"/>
                    <a:pt x="179" y="181"/>
                    <a:pt x="179" y="176"/>
                  </a:cubicBezTo>
                  <a:cubicBezTo>
                    <a:pt x="179" y="100"/>
                    <a:pt x="179" y="100"/>
                    <a:pt x="179" y="100"/>
                  </a:cubicBezTo>
                  <a:cubicBezTo>
                    <a:pt x="184" y="102"/>
                    <a:pt x="190" y="100"/>
                    <a:pt x="194" y="96"/>
                  </a:cubicBezTo>
                  <a:cubicBezTo>
                    <a:pt x="196" y="93"/>
                    <a:pt x="198" y="89"/>
                    <a:pt x="197" y="86"/>
                  </a:cubicBezTo>
                  <a:cubicBezTo>
                    <a:pt x="197" y="82"/>
                    <a:pt x="195" y="78"/>
                    <a:pt x="192" y="76"/>
                  </a:cubicBezTo>
                  <a:close/>
                  <a:moveTo>
                    <a:pt x="188" y="91"/>
                  </a:moveTo>
                  <a:cubicBezTo>
                    <a:pt x="186" y="93"/>
                    <a:pt x="181" y="94"/>
                    <a:pt x="179" y="92"/>
                  </a:cubicBezTo>
                  <a:cubicBezTo>
                    <a:pt x="177" y="90"/>
                    <a:pt x="177" y="90"/>
                    <a:pt x="177" y="90"/>
                  </a:cubicBezTo>
                  <a:cubicBezTo>
                    <a:pt x="176" y="89"/>
                    <a:pt x="175" y="89"/>
                    <a:pt x="173" y="90"/>
                  </a:cubicBezTo>
                  <a:cubicBezTo>
                    <a:pt x="172" y="91"/>
                    <a:pt x="171" y="92"/>
                    <a:pt x="171" y="93"/>
                  </a:cubicBezTo>
                  <a:cubicBezTo>
                    <a:pt x="171" y="176"/>
                    <a:pt x="171" y="176"/>
                    <a:pt x="171" y="176"/>
                  </a:cubicBezTo>
                  <a:cubicBezTo>
                    <a:pt x="171" y="177"/>
                    <a:pt x="170" y="178"/>
                    <a:pt x="168" y="178"/>
                  </a:cubicBezTo>
                  <a:cubicBezTo>
                    <a:pt x="125" y="178"/>
                    <a:pt x="125" y="178"/>
                    <a:pt x="125" y="178"/>
                  </a:cubicBezTo>
                  <a:cubicBezTo>
                    <a:pt x="125" y="111"/>
                    <a:pt x="125" y="111"/>
                    <a:pt x="125" y="111"/>
                  </a:cubicBezTo>
                  <a:cubicBezTo>
                    <a:pt x="125" y="109"/>
                    <a:pt x="123" y="107"/>
                    <a:pt x="121" y="107"/>
                  </a:cubicBezTo>
                  <a:cubicBezTo>
                    <a:pt x="76" y="107"/>
                    <a:pt x="76" y="107"/>
                    <a:pt x="76" y="107"/>
                  </a:cubicBezTo>
                  <a:cubicBezTo>
                    <a:pt x="74" y="107"/>
                    <a:pt x="72" y="109"/>
                    <a:pt x="72" y="111"/>
                  </a:cubicBezTo>
                  <a:cubicBezTo>
                    <a:pt x="72" y="178"/>
                    <a:pt x="72" y="178"/>
                    <a:pt x="72" y="178"/>
                  </a:cubicBezTo>
                  <a:cubicBezTo>
                    <a:pt x="29" y="178"/>
                    <a:pt x="29" y="178"/>
                    <a:pt x="29" y="178"/>
                  </a:cubicBezTo>
                  <a:cubicBezTo>
                    <a:pt x="28" y="178"/>
                    <a:pt x="26" y="177"/>
                    <a:pt x="26" y="176"/>
                  </a:cubicBezTo>
                  <a:cubicBezTo>
                    <a:pt x="26" y="93"/>
                    <a:pt x="26" y="93"/>
                    <a:pt x="26" y="93"/>
                  </a:cubicBezTo>
                  <a:cubicBezTo>
                    <a:pt x="26" y="92"/>
                    <a:pt x="26" y="91"/>
                    <a:pt x="24" y="90"/>
                  </a:cubicBezTo>
                  <a:cubicBezTo>
                    <a:pt x="23" y="89"/>
                    <a:pt x="21" y="89"/>
                    <a:pt x="20" y="90"/>
                  </a:cubicBezTo>
                  <a:cubicBezTo>
                    <a:pt x="18" y="92"/>
                    <a:pt x="18" y="92"/>
                    <a:pt x="18" y="92"/>
                  </a:cubicBezTo>
                  <a:cubicBezTo>
                    <a:pt x="16" y="94"/>
                    <a:pt x="12" y="93"/>
                    <a:pt x="10" y="91"/>
                  </a:cubicBezTo>
                  <a:cubicBezTo>
                    <a:pt x="8" y="90"/>
                    <a:pt x="8" y="88"/>
                    <a:pt x="8" y="86"/>
                  </a:cubicBezTo>
                  <a:cubicBezTo>
                    <a:pt x="8" y="85"/>
                    <a:pt x="9" y="83"/>
                    <a:pt x="10" y="82"/>
                  </a:cubicBezTo>
                  <a:cubicBezTo>
                    <a:pt x="95" y="11"/>
                    <a:pt x="95" y="11"/>
                    <a:pt x="95" y="11"/>
                  </a:cubicBezTo>
                  <a:cubicBezTo>
                    <a:pt x="97" y="9"/>
                    <a:pt x="100" y="9"/>
                    <a:pt x="103" y="11"/>
                  </a:cubicBezTo>
                  <a:cubicBezTo>
                    <a:pt x="187" y="82"/>
                    <a:pt x="187" y="82"/>
                    <a:pt x="187" y="82"/>
                  </a:cubicBezTo>
                  <a:cubicBezTo>
                    <a:pt x="188" y="83"/>
                    <a:pt x="189" y="85"/>
                    <a:pt x="189" y="86"/>
                  </a:cubicBezTo>
                  <a:cubicBezTo>
                    <a:pt x="189" y="88"/>
                    <a:pt x="189" y="90"/>
                    <a:pt x="188" y="91"/>
                  </a:cubicBezTo>
                  <a:close/>
                </a:path>
              </a:pathLst>
            </a:custGeom>
            <a:grpFill/>
            <a:ln>
              <a:solidFill>
                <a:srgbClr val="FF4073"/>
              </a:solidFill>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67" name="Freeform 102">
              <a:extLst>
                <a:ext uri="{FF2B5EF4-FFF2-40B4-BE49-F238E27FC236}">
                  <a16:creationId xmlns:a16="http://schemas.microsoft.com/office/drawing/2014/main" id="{DB89E31E-202B-40F0-BC97-A738507F77D2}"/>
                </a:ext>
              </a:extLst>
            </p:cNvPr>
            <p:cNvSpPr>
              <a:spLocks/>
            </p:cNvSpPr>
            <p:nvPr/>
          </p:nvSpPr>
          <p:spPr bwMode="auto">
            <a:xfrm>
              <a:off x="4010060" y="2325876"/>
              <a:ext cx="148526" cy="148525"/>
            </a:xfrm>
            <a:custGeom>
              <a:avLst/>
              <a:gdLst>
                <a:gd name="T0" fmla="*/ 42 w 46"/>
                <a:gd name="T1" fmla="*/ 46 h 46"/>
                <a:gd name="T2" fmla="*/ 38 w 46"/>
                <a:gd name="T3" fmla="*/ 42 h 46"/>
                <a:gd name="T4" fmla="*/ 3 w 46"/>
                <a:gd name="T5" fmla="*/ 8 h 46"/>
                <a:gd name="T6" fmla="*/ 0 w 46"/>
                <a:gd name="T7" fmla="*/ 4 h 46"/>
                <a:gd name="T8" fmla="*/ 4 w 46"/>
                <a:gd name="T9" fmla="*/ 0 h 46"/>
                <a:gd name="T10" fmla="*/ 46 w 46"/>
                <a:gd name="T11" fmla="*/ 42 h 46"/>
                <a:gd name="T12" fmla="*/ 42 w 46"/>
                <a:gd name="T13" fmla="*/ 46 h 46"/>
                <a:gd name="T14" fmla="*/ 42 w 46"/>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42" y="46"/>
                  </a:moveTo>
                  <a:cubicBezTo>
                    <a:pt x="40" y="46"/>
                    <a:pt x="38" y="44"/>
                    <a:pt x="38" y="42"/>
                  </a:cubicBezTo>
                  <a:cubicBezTo>
                    <a:pt x="35" y="9"/>
                    <a:pt x="5" y="8"/>
                    <a:pt x="3" y="8"/>
                  </a:cubicBezTo>
                  <a:cubicBezTo>
                    <a:pt x="1" y="8"/>
                    <a:pt x="0" y="6"/>
                    <a:pt x="0" y="4"/>
                  </a:cubicBezTo>
                  <a:cubicBezTo>
                    <a:pt x="0" y="1"/>
                    <a:pt x="1" y="0"/>
                    <a:pt x="4" y="0"/>
                  </a:cubicBezTo>
                  <a:cubicBezTo>
                    <a:pt x="4" y="0"/>
                    <a:pt x="42" y="1"/>
                    <a:pt x="46" y="42"/>
                  </a:cubicBezTo>
                  <a:cubicBezTo>
                    <a:pt x="46" y="44"/>
                    <a:pt x="44" y="46"/>
                    <a:pt x="42" y="46"/>
                  </a:cubicBezTo>
                  <a:cubicBezTo>
                    <a:pt x="42" y="46"/>
                    <a:pt x="42" y="46"/>
                    <a:pt x="42" y="46"/>
                  </a:cubicBezTo>
                  <a:close/>
                </a:path>
              </a:pathLst>
            </a:custGeom>
            <a:grpFill/>
            <a:ln w="9525">
              <a:solidFill>
                <a:srgbClr val="FF4073"/>
              </a:solidFill>
              <a:round/>
              <a:headEnd/>
              <a:tailEnd/>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68" name="Freeform 103">
              <a:extLst>
                <a:ext uri="{FF2B5EF4-FFF2-40B4-BE49-F238E27FC236}">
                  <a16:creationId xmlns:a16="http://schemas.microsoft.com/office/drawing/2014/main" id="{2E54EC34-A746-4BEB-A6EA-47C63FACC74D}"/>
                </a:ext>
              </a:extLst>
            </p:cNvPr>
            <p:cNvSpPr>
              <a:spLocks/>
            </p:cNvSpPr>
            <p:nvPr/>
          </p:nvSpPr>
          <p:spPr bwMode="auto">
            <a:xfrm>
              <a:off x="3999159" y="2366754"/>
              <a:ext cx="115823" cy="115822"/>
            </a:xfrm>
            <a:custGeom>
              <a:avLst/>
              <a:gdLst>
                <a:gd name="T0" fmla="*/ 32 w 36"/>
                <a:gd name="T1" fmla="*/ 36 h 36"/>
                <a:gd name="T2" fmla="*/ 28 w 36"/>
                <a:gd name="T3" fmla="*/ 32 h 36"/>
                <a:gd name="T4" fmla="*/ 4 w 36"/>
                <a:gd name="T5" fmla="*/ 8 h 36"/>
                <a:gd name="T6" fmla="*/ 1 w 36"/>
                <a:gd name="T7" fmla="*/ 4 h 36"/>
                <a:gd name="T8" fmla="*/ 5 w 36"/>
                <a:gd name="T9" fmla="*/ 0 h 36"/>
                <a:gd name="T10" fmla="*/ 36 w 36"/>
                <a:gd name="T11" fmla="*/ 32 h 36"/>
                <a:gd name="T12" fmla="*/ 33 w 36"/>
                <a:gd name="T13" fmla="*/ 36 h 36"/>
                <a:gd name="T14" fmla="*/ 32 w 36"/>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6">
                  <a:moveTo>
                    <a:pt x="32" y="36"/>
                  </a:moveTo>
                  <a:cubicBezTo>
                    <a:pt x="30" y="36"/>
                    <a:pt x="28" y="34"/>
                    <a:pt x="28" y="32"/>
                  </a:cubicBezTo>
                  <a:cubicBezTo>
                    <a:pt x="26" y="9"/>
                    <a:pt x="5" y="8"/>
                    <a:pt x="4" y="8"/>
                  </a:cubicBezTo>
                  <a:cubicBezTo>
                    <a:pt x="2" y="8"/>
                    <a:pt x="0" y="6"/>
                    <a:pt x="1" y="4"/>
                  </a:cubicBezTo>
                  <a:cubicBezTo>
                    <a:pt x="1" y="2"/>
                    <a:pt x="2" y="0"/>
                    <a:pt x="5" y="0"/>
                  </a:cubicBezTo>
                  <a:cubicBezTo>
                    <a:pt x="13" y="1"/>
                    <a:pt x="34" y="6"/>
                    <a:pt x="36" y="32"/>
                  </a:cubicBezTo>
                  <a:cubicBezTo>
                    <a:pt x="36" y="34"/>
                    <a:pt x="35" y="36"/>
                    <a:pt x="33" y="36"/>
                  </a:cubicBezTo>
                  <a:cubicBezTo>
                    <a:pt x="32" y="36"/>
                    <a:pt x="32" y="36"/>
                    <a:pt x="32" y="36"/>
                  </a:cubicBezTo>
                  <a:close/>
                </a:path>
              </a:pathLst>
            </a:custGeom>
            <a:grpFill/>
            <a:ln w="9525">
              <a:solidFill>
                <a:srgbClr val="FF4073"/>
              </a:solidFill>
              <a:round/>
              <a:headEnd/>
              <a:tailEnd/>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sp>
          <p:nvSpPr>
            <p:cNvPr id="269" name="Freeform 104">
              <a:extLst>
                <a:ext uri="{FF2B5EF4-FFF2-40B4-BE49-F238E27FC236}">
                  <a16:creationId xmlns:a16="http://schemas.microsoft.com/office/drawing/2014/main" id="{F5EDAAAB-C279-4031-9B54-C5366B4958B2}"/>
                </a:ext>
              </a:extLst>
            </p:cNvPr>
            <p:cNvSpPr>
              <a:spLocks/>
            </p:cNvSpPr>
            <p:nvPr/>
          </p:nvSpPr>
          <p:spPr bwMode="auto">
            <a:xfrm>
              <a:off x="3989621" y="2410358"/>
              <a:ext cx="84483" cy="81757"/>
            </a:xfrm>
            <a:custGeom>
              <a:avLst/>
              <a:gdLst>
                <a:gd name="T0" fmla="*/ 21 w 26"/>
                <a:gd name="T1" fmla="*/ 25 h 25"/>
                <a:gd name="T2" fmla="*/ 17 w 26"/>
                <a:gd name="T3" fmla="*/ 22 h 25"/>
                <a:gd name="T4" fmla="*/ 4 w 26"/>
                <a:gd name="T5" fmla="*/ 8 h 25"/>
                <a:gd name="T6" fmla="*/ 0 w 26"/>
                <a:gd name="T7" fmla="*/ 4 h 25"/>
                <a:gd name="T8" fmla="*/ 4 w 26"/>
                <a:gd name="T9" fmla="*/ 0 h 25"/>
                <a:gd name="T10" fmla="*/ 25 w 26"/>
                <a:gd name="T11" fmla="*/ 21 h 25"/>
                <a:gd name="T12" fmla="*/ 22 w 26"/>
                <a:gd name="T13" fmla="*/ 25 h 25"/>
                <a:gd name="T14" fmla="*/ 21 w 2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5">
                  <a:moveTo>
                    <a:pt x="21" y="25"/>
                  </a:moveTo>
                  <a:cubicBezTo>
                    <a:pt x="19" y="25"/>
                    <a:pt x="18" y="24"/>
                    <a:pt x="17" y="22"/>
                  </a:cubicBezTo>
                  <a:cubicBezTo>
                    <a:pt x="16" y="9"/>
                    <a:pt x="5" y="8"/>
                    <a:pt x="4" y="8"/>
                  </a:cubicBezTo>
                  <a:cubicBezTo>
                    <a:pt x="2" y="8"/>
                    <a:pt x="0" y="6"/>
                    <a:pt x="0" y="4"/>
                  </a:cubicBezTo>
                  <a:cubicBezTo>
                    <a:pt x="0" y="2"/>
                    <a:pt x="2" y="0"/>
                    <a:pt x="4" y="0"/>
                  </a:cubicBezTo>
                  <a:cubicBezTo>
                    <a:pt x="9" y="0"/>
                    <a:pt x="24" y="4"/>
                    <a:pt x="25" y="21"/>
                  </a:cubicBezTo>
                  <a:cubicBezTo>
                    <a:pt x="26" y="23"/>
                    <a:pt x="24" y="25"/>
                    <a:pt x="22" y="25"/>
                  </a:cubicBezTo>
                  <a:cubicBezTo>
                    <a:pt x="22" y="25"/>
                    <a:pt x="21" y="25"/>
                    <a:pt x="21" y="25"/>
                  </a:cubicBezTo>
                  <a:close/>
                </a:path>
              </a:pathLst>
            </a:custGeom>
            <a:grpFill/>
            <a:ln w="9525">
              <a:solidFill>
                <a:srgbClr val="FF4073"/>
              </a:solidFill>
              <a:round/>
              <a:headEnd/>
              <a:tailEnd/>
            </a:ln>
          </p:spPr>
          <p:txBody>
            <a:bodyPr vert="horz" wrap="square" lIns="93239" tIns="46619" rIns="93239" bIns="46619" numCol="1" anchor="t" anchorCtr="0" compatLnSpc="1">
              <a:prstTxWarp prst="textNoShape">
                <a:avLst/>
              </a:prstTxWarp>
            </a:bodyPr>
            <a:lstStyle/>
            <a:p>
              <a:pPr marL="0" marR="0" lvl="0" indent="0" defTabSz="932414" eaLnBrk="1" fontAlgn="base" latinLnBrk="0" hangingPunct="1">
                <a:lnSpc>
                  <a:spcPct val="100000"/>
                </a:lnSpc>
                <a:spcBef>
                  <a:spcPct val="0"/>
                </a:spcBef>
                <a:spcAft>
                  <a:spcPct val="0"/>
                </a:spcAft>
                <a:buClrTx/>
                <a:buSzTx/>
                <a:buFontTx/>
                <a:buNone/>
                <a:tabLst/>
                <a:defRPr/>
              </a:pPr>
              <a:endParaRPr kumimoji="0" lang="en-AU" sz="1428" b="0" i="0" u="none" strike="noStrike" kern="0" cap="none" spc="0" normalizeH="0" baseline="0" noProof="0" dirty="0">
                <a:ln>
                  <a:noFill/>
                </a:ln>
                <a:solidFill>
                  <a:srgbClr val="000000"/>
                </a:solidFill>
                <a:effectLst/>
                <a:uLnTx/>
                <a:uFillTx/>
                <a:latin typeface="Calibri" panose="020F0502020204030204"/>
                <a:cs typeface="Arial" charset="0"/>
              </a:endParaRPr>
            </a:p>
          </p:txBody>
        </p:sp>
      </p:grpSp>
      <p:sp>
        <p:nvSpPr>
          <p:cNvPr id="270" name="Rectangle 75">
            <a:extLst>
              <a:ext uri="{FF2B5EF4-FFF2-40B4-BE49-F238E27FC236}">
                <a16:creationId xmlns:a16="http://schemas.microsoft.com/office/drawing/2014/main" id="{41D21018-49E4-4D7E-80CA-F9648F4F9F94}"/>
              </a:ext>
            </a:extLst>
          </p:cNvPr>
          <p:cNvSpPr/>
          <p:nvPr/>
        </p:nvSpPr>
        <p:spPr>
          <a:xfrm>
            <a:off x="7865047" y="5520098"/>
            <a:ext cx="1836946" cy="354578"/>
          </a:xfrm>
          <a:prstGeom prst="rect">
            <a:avLst/>
          </a:prstGeom>
          <a:noFill/>
          <a:ln w="9525" cap="flat" cmpd="sng" algn="ctr">
            <a:solidFill>
              <a:schemeClr val="bg1">
                <a:lumMod val="65000"/>
              </a:schemeClr>
            </a:solidFill>
            <a:prstDash val="sysDot"/>
            <a:miter lim="800000"/>
          </a:ln>
          <a:effectLst/>
        </p:spPr>
        <p:txBody>
          <a:bodyPr lIns="93207" tIns="46602" rIns="93207" bIns="46602" rtlCol="0" anchor="ctr"/>
          <a:lstStyle/>
          <a:p>
            <a:pPr algn="ctr" defTabSz="932414" fontAlgn="base">
              <a:spcBef>
                <a:spcPct val="0"/>
              </a:spcBef>
              <a:spcAft>
                <a:spcPct val="0"/>
              </a:spcAft>
            </a:pPr>
            <a:r>
              <a:rPr lang="zh-CN" altLang="en-US" sz="1200" kern="0" dirty="0">
                <a:solidFill>
                  <a:srgbClr val="39C4B6"/>
                </a:solidFill>
              </a:rPr>
              <a:t>快速部署</a:t>
            </a:r>
            <a:endParaRPr lang="en-US" sz="1200" kern="0" dirty="0">
              <a:solidFill>
                <a:srgbClr val="39C4B6"/>
              </a:solidFill>
            </a:endParaRPr>
          </a:p>
        </p:txBody>
      </p:sp>
      <p:pic>
        <p:nvPicPr>
          <p:cNvPr id="47" name="图片 46" descr="图片包含 游戏机, 灯光&#10;&#10;描述已自动生成">
            <a:extLst>
              <a:ext uri="{FF2B5EF4-FFF2-40B4-BE49-F238E27FC236}">
                <a16:creationId xmlns:a16="http://schemas.microsoft.com/office/drawing/2014/main" id="{621728D2-62B5-4DF2-99FF-6A6985A0216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2345" y="465593"/>
            <a:ext cx="809625" cy="771525"/>
          </a:xfrm>
          <a:prstGeom prst="rect">
            <a:avLst/>
          </a:prstGeom>
        </p:spPr>
      </p:pic>
    </p:spTree>
    <p:extLst>
      <p:ext uri="{BB962C8B-B14F-4D97-AF65-F5344CB8AC3E}">
        <p14:creationId xmlns:p14="http://schemas.microsoft.com/office/powerpoint/2010/main" val="3858153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0B0D40-FC10-43B2-9E26-C5FEB1FF179A}"/>
              </a:ext>
            </a:extLst>
          </p:cNvPr>
          <p:cNvSpPr>
            <a:spLocks noGrp="1"/>
          </p:cNvSpPr>
          <p:nvPr>
            <p:ph type="title" idx="4294967295"/>
          </p:nvPr>
        </p:nvSpPr>
        <p:spPr>
          <a:xfrm>
            <a:off x="4557942" y="531989"/>
            <a:ext cx="3214688" cy="917575"/>
          </a:xfrm>
        </p:spPr>
        <p:txBody>
          <a:bodyPr/>
          <a:lstStyle/>
          <a:p>
            <a:pPr algn="dist"/>
            <a:r>
              <a:rPr lang="en-US" altLang="zh-CN" sz="2800" spc="0" dirty="0" err="1">
                <a:solidFill>
                  <a:srgbClr val="2A57E8"/>
                </a:solidFill>
                <a:latin typeface="Aharoni" panose="02010803020104030203" pitchFamily="2" charset="-79"/>
                <a:cs typeface="Aharoni" panose="02010803020104030203" pitchFamily="2" charset="-79"/>
              </a:rPr>
              <a:t>FiData</a:t>
            </a:r>
            <a:r>
              <a:rPr lang="en-US" altLang="zh-CN" sz="2800" spc="0" dirty="0">
                <a:solidFill>
                  <a:srgbClr val="2A57E8"/>
                </a:solidFill>
                <a:latin typeface="Aharoni" panose="02010803020104030203" pitchFamily="2" charset="-79"/>
                <a:cs typeface="Aharoni" panose="02010803020104030203" pitchFamily="2" charset="-79"/>
              </a:rPr>
              <a:t> </a:t>
            </a:r>
            <a:r>
              <a:rPr lang="zh-CN" altLang="en-US" sz="2800" spc="300" dirty="0">
                <a:solidFill>
                  <a:srgbClr val="2A57E8"/>
                </a:solidFill>
              </a:rPr>
              <a:t>适用对象</a:t>
            </a:r>
          </a:p>
        </p:txBody>
      </p:sp>
      <p:sp>
        <p:nvSpPr>
          <p:cNvPr id="4" name="Rectangle: Rounded Corners 2" descr="white background">
            <a:extLst>
              <a:ext uri="{FF2B5EF4-FFF2-40B4-BE49-F238E27FC236}">
                <a16:creationId xmlns:a16="http://schemas.microsoft.com/office/drawing/2014/main" id="{F2E9FEB2-CABA-463C-ACE7-9879D5E67666}"/>
              </a:ext>
            </a:extLst>
          </p:cNvPr>
          <p:cNvSpPr/>
          <p:nvPr/>
        </p:nvSpPr>
        <p:spPr bwMode="auto">
          <a:xfrm>
            <a:off x="457198" y="4832094"/>
            <a:ext cx="11522075" cy="1867157"/>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chemeClr val="tx1">
                      <a:alpha val="49000"/>
                    </a:schemeClr>
                  </a:gs>
                  <a:gs pos="100000">
                    <a:schemeClr val="tx1">
                      <a:alpha val="49000"/>
                    </a:schemeClr>
                  </a:gs>
                </a:gsLst>
                <a:lin ang="5400000" scaled="0"/>
              </a:gradFill>
            </a:endParaRPr>
          </a:p>
        </p:txBody>
      </p:sp>
      <p:sp>
        <p:nvSpPr>
          <p:cNvPr id="5" name="Rectangle 11">
            <a:extLst>
              <a:ext uri="{FF2B5EF4-FFF2-40B4-BE49-F238E27FC236}">
                <a16:creationId xmlns:a16="http://schemas.microsoft.com/office/drawing/2014/main" id="{FBE36846-0678-46E8-8CF5-498E2F6FDEB8}"/>
              </a:ext>
            </a:extLst>
          </p:cNvPr>
          <p:cNvSpPr/>
          <p:nvPr/>
        </p:nvSpPr>
        <p:spPr bwMode="auto">
          <a:xfrm>
            <a:off x="615610" y="6178301"/>
            <a:ext cx="1906986" cy="7022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zh-CN" altLang="en-US" sz="1400" kern="0" dirty="0">
                <a:solidFill>
                  <a:srgbClr val="2A57E8"/>
                </a:solidFill>
                <a:cs typeface="Segoe UI" pitchFamily="34" charset="0"/>
              </a:rPr>
              <a:t>数据库开发人员</a:t>
            </a:r>
            <a:endParaRPr lang="en-US" sz="1400" kern="0" dirty="0">
              <a:solidFill>
                <a:srgbClr val="2A57E8"/>
              </a:solidFill>
              <a:cs typeface="Segoe UI" pitchFamily="34" charset="0"/>
            </a:endParaRPr>
          </a:p>
        </p:txBody>
      </p:sp>
      <p:sp>
        <p:nvSpPr>
          <p:cNvPr id="10" name="TextBox 1">
            <a:extLst>
              <a:ext uri="{FF2B5EF4-FFF2-40B4-BE49-F238E27FC236}">
                <a16:creationId xmlns:a16="http://schemas.microsoft.com/office/drawing/2014/main" id="{9F749811-8832-4C9B-AFC9-45363EF47892}"/>
              </a:ext>
            </a:extLst>
          </p:cNvPr>
          <p:cNvSpPr txBox="1"/>
          <p:nvPr/>
        </p:nvSpPr>
        <p:spPr>
          <a:xfrm>
            <a:off x="4447228" y="4693594"/>
            <a:ext cx="3508350" cy="276999"/>
          </a:xfrm>
          <a:prstGeom prst="rect">
            <a:avLst/>
          </a:prstGeom>
          <a:solidFill>
            <a:schemeClr val="bg1"/>
          </a:solidFill>
        </p:spPr>
        <p:txBody>
          <a:bodyPr wrap="square" lIns="0" tIns="0" rIns="0" bIns="0" rtlCol="0" anchor="ctr" anchorCtr="0">
            <a:spAutoFit/>
          </a:bodyPr>
          <a:lstStyle/>
          <a:p>
            <a:pPr algn="ctr" defTabSz="932742">
              <a:lnSpc>
                <a:spcPct val="90000"/>
              </a:lnSpc>
              <a:spcBef>
                <a:spcPct val="0"/>
              </a:spcBef>
              <a:spcAft>
                <a:spcPts val="600"/>
              </a:spcAft>
              <a:defRPr/>
            </a:pPr>
            <a:r>
              <a:rPr lang="zh-CN" altLang="en-US" sz="2000" dirty="0">
                <a:ln w="3175">
                  <a:noFill/>
                </a:ln>
                <a:solidFill>
                  <a:srgbClr val="2A57E8"/>
                </a:solidFill>
                <a:cs typeface="Segoe UI" pitchFamily="34" charset="0"/>
              </a:rPr>
              <a:t>面向的用户</a:t>
            </a:r>
            <a:endParaRPr lang="en-US" sz="2000" dirty="0">
              <a:ln w="3175">
                <a:noFill/>
              </a:ln>
              <a:solidFill>
                <a:srgbClr val="2A57E8"/>
              </a:solidFill>
              <a:cs typeface="Segoe UI" pitchFamily="34" charset="0"/>
            </a:endParaRPr>
          </a:p>
        </p:txBody>
      </p:sp>
      <p:pic>
        <p:nvPicPr>
          <p:cNvPr id="11" name="Picture 14" descr="photo of a woman in a meeting">
            <a:extLst>
              <a:ext uri="{FF2B5EF4-FFF2-40B4-BE49-F238E27FC236}">
                <a16:creationId xmlns:a16="http://schemas.microsoft.com/office/drawing/2014/main" id="{E7B73E78-5BF6-45AB-ACB3-CE9F83882F1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84353" y="5171621"/>
            <a:ext cx="1137788" cy="1137788"/>
          </a:xfrm>
          <a:prstGeom prst="ellipse">
            <a:avLst/>
          </a:prstGeom>
        </p:spPr>
      </p:pic>
      <p:pic>
        <p:nvPicPr>
          <p:cNvPr id="12" name="Picture 16" descr="People operations">
            <a:extLst>
              <a:ext uri="{FF2B5EF4-FFF2-40B4-BE49-F238E27FC236}">
                <a16:creationId xmlns:a16="http://schemas.microsoft.com/office/drawing/2014/main" id="{8A5363DA-C1B5-495E-B2A8-BB393914DCE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85655" y="5171621"/>
            <a:ext cx="1144074" cy="1144074"/>
          </a:xfrm>
          <a:prstGeom prst="ellipse">
            <a:avLst/>
          </a:prstGeom>
        </p:spPr>
      </p:pic>
      <p:pic>
        <p:nvPicPr>
          <p:cNvPr id="13" name="Picture 19" descr="photo of a man at a workstation">
            <a:extLst>
              <a:ext uri="{FF2B5EF4-FFF2-40B4-BE49-F238E27FC236}">
                <a16:creationId xmlns:a16="http://schemas.microsoft.com/office/drawing/2014/main" id="{7790E9BE-FBBB-41D3-935C-09DCF67736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081361" y="5171621"/>
            <a:ext cx="1137788" cy="1137788"/>
          </a:xfrm>
          <a:prstGeom prst="ellipse">
            <a:avLst/>
          </a:prstGeom>
        </p:spPr>
      </p:pic>
      <p:pic>
        <p:nvPicPr>
          <p:cNvPr id="14" name="Picture 20" descr="photo of a factory floor">
            <a:extLst>
              <a:ext uri="{FF2B5EF4-FFF2-40B4-BE49-F238E27FC236}">
                <a16:creationId xmlns:a16="http://schemas.microsoft.com/office/drawing/2014/main" id="{01D6CBBF-F9E6-48D6-8034-AF385C966F8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0470782" y="5171621"/>
            <a:ext cx="1144074" cy="1144074"/>
          </a:xfrm>
          <a:prstGeom prst="ellipse">
            <a:avLst/>
          </a:prstGeom>
        </p:spPr>
      </p:pic>
      <p:pic>
        <p:nvPicPr>
          <p:cNvPr id="15" name="Picture 55" descr="Picture representing financial services">
            <a:extLst>
              <a:ext uri="{FF2B5EF4-FFF2-40B4-BE49-F238E27FC236}">
                <a16:creationId xmlns:a16="http://schemas.microsoft.com/office/drawing/2014/main" id="{7347156B-5347-4F7E-ADC1-8C797AEAD7F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273773" y="5171621"/>
            <a:ext cx="1160250" cy="1160250"/>
          </a:xfrm>
          <a:prstGeom prst="ellipse">
            <a:avLst/>
          </a:prstGeom>
        </p:spPr>
      </p:pic>
      <p:sp>
        <p:nvSpPr>
          <p:cNvPr id="16" name="Rectangle 11">
            <a:extLst>
              <a:ext uri="{FF2B5EF4-FFF2-40B4-BE49-F238E27FC236}">
                <a16:creationId xmlns:a16="http://schemas.microsoft.com/office/drawing/2014/main" id="{997B31CC-94F3-4F1C-8520-E52F8F856927}"/>
              </a:ext>
            </a:extLst>
          </p:cNvPr>
          <p:cNvSpPr/>
          <p:nvPr/>
        </p:nvSpPr>
        <p:spPr bwMode="auto">
          <a:xfrm>
            <a:off x="3039588" y="6178301"/>
            <a:ext cx="1906986" cy="7022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zh-CN" altLang="en-US" sz="1400" kern="0" dirty="0">
                <a:solidFill>
                  <a:srgbClr val="2A57E8"/>
                </a:solidFill>
                <a:cs typeface="Segoe UI" pitchFamily="34" charset="0"/>
              </a:rPr>
              <a:t>数据分析师</a:t>
            </a:r>
            <a:endParaRPr lang="en-US" sz="1400" kern="0" dirty="0">
              <a:solidFill>
                <a:srgbClr val="2A57E8"/>
              </a:solidFill>
              <a:cs typeface="Segoe UI" pitchFamily="34" charset="0"/>
            </a:endParaRPr>
          </a:p>
        </p:txBody>
      </p:sp>
      <p:sp>
        <p:nvSpPr>
          <p:cNvPr id="17" name="Rectangle 11">
            <a:extLst>
              <a:ext uri="{FF2B5EF4-FFF2-40B4-BE49-F238E27FC236}">
                <a16:creationId xmlns:a16="http://schemas.microsoft.com/office/drawing/2014/main" id="{A97B2767-46EB-4218-84A0-55A25A1D167F}"/>
              </a:ext>
            </a:extLst>
          </p:cNvPr>
          <p:cNvSpPr/>
          <p:nvPr/>
        </p:nvSpPr>
        <p:spPr bwMode="auto">
          <a:xfrm>
            <a:off x="5317080" y="6178301"/>
            <a:ext cx="1906986" cy="7022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zh-CN" altLang="en-US" sz="1400" kern="0" dirty="0">
                <a:solidFill>
                  <a:srgbClr val="2A57E8"/>
                </a:solidFill>
                <a:cs typeface="Segoe UI" pitchFamily="34" charset="0"/>
              </a:rPr>
              <a:t>业务人员</a:t>
            </a:r>
            <a:endParaRPr lang="en-US" sz="1400" kern="0" dirty="0">
              <a:solidFill>
                <a:srgbClr val="2A57E8"/>
              </a:solidFill>
              <a:cs typeface="Segoe UI" pitchFamily="34" charset="0"/>
            </a:endParaRPr>
          </a:p>
        </p:txBody>
      </p:sp>
      <p:sp>
        <p:nvSpPr>
          <p:cNvPr id="18" name="Rectangle 11">
            <a:extLst>
              <a:ext uri="{FF2B5EF4-FFF2-40B4-BE49-F238E27FC236}">
                <a16:creationId xmlns:a16="http://schemas.microsoft.com/office/drawing/2014/main" id="{6B0D9720-7792-4CA9-A3E0-FFBD1CF9CB11}"/>
              </a:ext>
            </a:extLst>
          </p:cNvPr>
          <p:cNvSpPr/>
          <p:nvPr/>
        </p:nvSpPr>
        <p:spPr bwMode="auto">
          <a:xfrm>
            <a:off x="7772630" y="6178301"/>
            <a:ext cx="1906986" cy="7022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zh-CN" altLang="en-US" sz="1400" kern="0" dirty="0">
                <a:solidFill>
                  <a:srgbClr val="2A57E8"/>
                </a:solidFill>
                <a:cs typeface="Segoe UI" pitchFamily="34" charset="0"/>
              </a:rPr>
              <a:t>主数据管理人员</a:t>
            </a:r>
            <a:endParaRPr lang="en-US" sz="1400" kern="0" dirty="0">
              <a:solidFill>
                <a:srgbClr val="2A57E8"/>
              </a:solidFill>
              <a:cs typeface="Segoe UI" pitchFamily="34" charset="0"/>
            </a:endParaRPr>
          </a:p>
        </p:txBody>
      </p:sp>
      <p:sp>
        <p:nvSpPr>
          <p:cNvPr id="19" name="Rectangle 11">
            <a:extLst>
              <a:ext uri="{FF2B5EF4-FFF2-40B4-BE49-F238E27FC236}">
                <a16:creationId xmlns:a16="http://schemas.microsoft.com/office/drawing/2014/main" id="{23E93AC4-26DE-4585-92F4-AFB2D5E0925E}"/>
              </a:ext>
            </a:extLst>
          </p:cNvPr>
          <p:cNvSpPr/>
          <p:nvPr/>
        </p:nvSpPr>
        <p:spPr bwMode="auto">
          <a:xfrm>
            <a:off x="10150114" y="6178301"/>
            <a:ext cx="1906986" cy="7022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zh-CN" altLang="en-US" sz="1400" kern="0" dirty="0">
                <a:solidFill>
                  <a:srgbClr val="2A57E8"/>
                </a:solidFill>
                <a:cs typeface="Segoe UI" pitchFamily="34" charset="0"/>
              </a:rPr>
              <a:t>安全审计员</a:t>
            </a:r>
            <a:endParaRPr lang="en-US" sz="1400" kern="0" dirty="0">
              <a:solidFill>
                <a:srgbClr val="2A57E8"/>
              </a:solidFill>
              <a:cs typeface="Segoe UI" pitchFamily="34" charset="0"/>
            </a:endParaRPr>
          </a:p>
        </p:txBody>
      </p:sp>
      <p:sp>
        <p:nvSpPr>
          <p:cNvPr id="31" name="Rectangle: Rounded Corners 2" descr="white background">
            <a:extLst>
              <a:ext uri="{FF2B5EF4-FFF2-40B4-BE49-F238E27FC236}">
                <a16:creationId xmlns:a16="http://schemas.microsoft.com/office/drawing/2014/main" id="{BC91A88E-8142-48DF-9F87-EEA6930F88C2}"/>
              </a:ext>
            </a:extLst>
          </p:cNvPr>
          <p:cNvSpPr/>
          <p:nvPr/>
        </p:nvSpPr>
        <p:spPr bwMode="auto">
          <a:xfrm>
            <a:off x="440365" y="1558810"/>
            <a:ext cx="11522075" cy="2648115"/>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chemeClr val="tx1">
                      <a:alpha val="49000"/>
                    </a:schemeClr>
                  </a:gs>
                  <a:gs pos="100000">
                    <a:schemeClr val="tx1">
                      <a:alpha val="49000"/>
                    </a:schemeClr>
                  </a:gs>
                </a:gsLst>
                <a:lin ang="5400000" scaled="0"/>
              </a:gradFill>
            </a:endParaRPr>
          </a:p>
        </p:txBody>
      </p:sp>
      <p:sp>
        <p:nvSpPr>
          <p:cNvPr id="32" name="TextBox 1">
            <a:extLst>
              <a:ext uri="{FF2B5EF4-FFF2-40B4-BE49-F238E27FC236}">
                <a16:creationId xmlns:a16="http://schemas.microsoft.com/office/drawing/2014/main" id="{AAC32A58-AC5B-4862-B188-B14A6A59C096}"/>
              </a:ext>
            </a:extLst>
          </p:cNvPr>
          <p:cNvSpPr txBox="1"/>
          <p:nvPr/>
        </p:nvSpPr>
        <p:spPr>
          <a:xfrm>
            <a:off x="4434023" y="1449564"/>
            <a:ext cx="3508350" cy="276999"/>
          </a:xfrm>
          <a:prstGeom prst="rect">
            <a:avLst/>
          </a:prstGeom>
          <a:solidFill>
            <a:schemeClr val="bg1"/>
          </a:solidFill>
        </p:spPr>
        <p:txBody>
          <a:bodyPr wrap="square" lIns="0" tIns="0" rIns="0" bIns="0" rtlCol="0" anchor="ctr" anchorCtr="0">
            <a:spAutoFit/>
          </a:bodyPr>
          <a:lstStyle/>
          <a:p>
            <a:pPr algn="ctr" defTabSz="932742">
              <a:lnSpc>
                <a:spcPct val="90000"/>
              </a:lnSpc>
              <a:spcBef>
                <a:spcPct val="0"/>
              </a:spcBef>
              <a:spcAft>
                <a:spcPts val="600"/>
              </a:spcAft>
              <a:defRPr/>
            </a:pPr>
            <a:r>
              <a:rPr lang="zh-CN" altLang="en-US" sz="2000" dirty="0">
                <a:ln w="3175">
                  <a:noFill/>
                </a:ln>
                <a:solidFill>
                  <a:schemeClr val="tx1">
                    <a:lumMod val="75000"/>
                  </a:schemeClr>
                </a:solidFill>
                <a:cs typeface="Segoe UI" pitchFamily="34" charset="0"/>
              </a:rPr>
              <a:t>面向的企业</a:t>
            </a:r>
            <a:endParaRPr lang="en-US" sz="2000" dirty="0">
              <a:ln w="3175">
                <a:noFill/>
              </a:ln>
              <a:solidFill>
                <a:schemeClr val="tx1">
                  <a:lumMod val="75000"/>
                </a:schemeClr>
              </a:solidFill>
              <a:cs typeface="Segoe UI" pitchFamily="34" charset="0"/>
            </a:endParaRPr>
          </a:p>
        </p:txBody>
      </p:sp>
      <p:sp>
        <p:nvSpPr>
          <p:cNvPr id="33" name="Rectangle 11">
            <a:extLst>
              <a:ext uri="{FF2B5EF4-FFF2-40B4-BE49-F238E27FC236}">
                <a16:creationId xmlns:a16="http://schemas.microsoft.com/office/drawing/2014/main" id="{51DDCCCC-14F6-4511-8EA8-A1A73B189FBC}"/>
              </a:ext>
            </a:extLst>
          </p:cNvPr>
          <p:cNvSpPr/>
          <p:nvPr/>
        </p:nvSpPr>
        <p:spPr bwMode="auto">
          <a:xfrm>
            <a:off x="1649200" y="3415952"/>
            <a:ext cx="2204698" cy="7022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zh-CN" altLang="en-US" sz="1400" kern="0" dirty="0">
                <a:solidFill>
                  <a:schemeClr val="tx1">
                    <a:lumMod val="75000"/>
                  </a:schemeClr>
                </a:solidFill>
                <a:cs typeface="Segoe UI" pitchFamily="34" charset="0"/>
              </a:rPr>
              <a:t>具有多套系统，多数据源，需求提升数据质量</a:t>
            </a:r>
          </a:p>
        </p:txBody>
      </p:sp>
      <p:sp>
        <p:nvSpPr>
          <p:cNvPr id="34" name="Rectangle 11">
            <a:extLst>
              <a:ext uri="{FF2B5EF4-FFF2-40B4-BE49-F238E27FC236}">
                <a16:creationId xmlns:a16="http://schemas.microsoft.com/office/drawing/2014/main" id="{4C480A94-4FE8-4496-8DD2-220523A563A0}"/>
              </a:ext>
            </a:extLst>
          </p:cNvPr>
          <p:cNvSpPr/>
          <p:nvPr/>
        </p:nvSpPr>
        <p:spPr bwMode="auto">
          <a:xfrm>
            <a:off x="5197620" y="3410001"/>
            <a:ext cx="2575010" cy="7022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zh-CN" altLang="en-US" sz="1400" kern="0" dirty="0">
                <a:solidFill>
                  <a:schemeClr val="tx1">
                    <a:lumMod val="75000"/>
                  </a:schemeClr>
                </a:solidFill>
                <a:cs typeface="Segoe UI" pitchFamily="34" charset="0"/>
              </a:rPr>
              <a:t>需要在多系统中综合处理数据，为其它系统提供数据支持</a:t>
            </a:r>
          </a:p>
        </p:txBody>
      </p:sp>
      <p:sp>
        <p:nvSpPr>
          <p:cNvPr id="35" name="Rectangle 11">
            <a:extLst>
              <a:ext uri="{FF2B5EF4-FFF2-40B4-BE49-F238E27FC236}">
                <a16:creationId xmlns:a16="http://schemas.microsoft.com/office/drawing/2014/main" id="{BEDE6F79-9189-4493-88D1-327B378BE5BC}"/>
              </a:ext>
            </a:extLst>
          </p:cNvPr>
          <p:cNvSpPr/>
          <p:nvPr/>
        </p:nvSpPr>
        <p:spPr bwMode="auto">
          <a:xfrm>
            <a:off x="8933544" y="3410001"/>
            <a:ext cx="2261693" cy="70220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lnSpc>
                <a:spcPct val="90000"/>
              </a:lnSpc>
              <a:spcBef>
                <a:spcPct val="0"/>
              </a:spcBef>
              <a:spcAft>
                <a:spcPct val="0"/>
              </a:spcAft>
            </a:pPr>
            <a:r>
              <a:rPr lang="zh-CN" altLang="en-US" sz="1400" kern="0" dirty="0">
                <a:solidFill>
                  <a:schemeClr val="tx1">
                    <a:lumMod val="75000"/>
                  </a:schemeClr>
                </a:solidFill>
                <a:cs typeface="Segoe UI" pitchFamily="34" charset="0"/>
              </a:rPr>
              <a:t>需要对数据集进行</a:t>
            </a:r>
            <a:r>
              <a:rPr lang="en-US" altLang="zh-CN" sz="1400" kern="0" dirty="0">
                <a:solidFill>
                  <a:schemeClr val="tx1">
                    <a:lumMod val="75000"/>
                  </a:schemeClr>
                </a:solidFill>
                <a:cs typeface="Segoe UI" pitchFamily="34" charset="0"/>
              </a:rPr>
              <a:t>BI</a:t>
            </a:r>
            <a:r>
              <a:rPr lang="zh-CN" altLang="en-US" sz="1400" kern="0" dirty="0">
                <a:solidFill>
                  <a:schemeClr val="tx1">
                    <a:lumMod val="75000"/>
                  </a:schemeClr>
                </a:solidFill>
                <a:cs typeface="Segoe UI" pitchFamily="34" charset="0"/>
              </a:rPr>
              <a:t>分析及数据消费业务</a:t>
            </a:r>
          </a:p>
        </p:txBody>
      </p:sp>
      <p:pic>
        <p:nvPicPr>
          <p:cNvPr id="6" name="图片 5" descr="卡通人物&#10;&#10;中度可信度描述已自动生成">
            <a:extLst>
              <a:ext uri="{FF2B5EF4-FFF2-40B4-BE49-F238E27FC236}">
                <a16:creationId xmlns:a16="http://schemas.microsoft.com/office/drawing/2014/main" id="{5DBEABD3-F306-453A-A1AB-5E1597B0DC7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453247" y="1942799"/>
            <a:ext cx="2326292" cy="1313695"/>
          </a:xfrm>
          <a:prstGeom prst="rect">
            <a:avLst/>
          </a:prstGeom>
        </p:spPr>
      </p:pic>
      <p:pic>
        <p:nvPicPr>
          <p:cNvPr id="8" name="图片 7" descr="图片包含 图形用户界面&#10;&#10;描述已自动生成">
            <a:extLst>
              <a:ext uri="{FF2B5EF4-FFF2-40B4-BE49-F238E27FC236}">
                <a16:creationId xmlns:a16="http://schemas.microsoft.com/office/drawing/2014/main" id="{2ACB9BBC-253E-429E-ACB8-AFFE7E7B38C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58034" y="1950678"/>
            <a:ext cx="1822857" cy="1313695"/>
          </a:xfrm>
          <a:prstGeom prst="rect">
            <a:avLst/>
          </a:prstGeom>
        </p:spPr>
      </p:pic>
      <p:pic>
        <p:nvPicPr>
          <p:cNvPr id="20" name="图片 19" descr="图形用户界面, 应用程序, Teams&#10;&#10;描述已自动生成">
            <a:extLst>
              <a:ext uri="{FF2B5EF4-FFF2-40B4-BE49-F238E27FC236}">
                <a16:creationId xmlns:a16="http://schemas.microsoft.com/office/drawing/2014/main" id="{507EEBC2-CDA3-4609-8B91-B9A5BAC4EE8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9094808" y="1976087"/>
            <a:ext cx="2261693" cy="1512256"/>
          </a:xfrm>
          <a:prstGeom prst="rect">
            <a:avLst/>
          </a:prstGeom>
        </p:spPr>
      </p:pic>
    </p:spTree>
    <p:extLst>
      <p:ext uri="{BB962C8B-B14F-4D97-AF65-F5344CB8AC3E}">
        <p14:creationId xmlns:p14="http://schemas.microsoft.com/office/powerpoint/2010/main" val="24232073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1CBA77-767C-45DF-B18B-D9891119327E}"/>
              </a:ext>
            </a:extLst>
          </p:cNvPr>
          <p:cNvSpPr>
            <a:spLocks noGrp="1"/>
          </p:cNvSpPr>
          <p:nvPr>
            <p:ph type="title"/>
          </p:nvPr>
        </p:nvSpPr>
        <p:spPr>
          <a:xfrm>
            <a:off x="466368" y="214309"/>
            <a:ext cx="9683746" cy="599782"/>
          </a:xfrm>
          <a:ln>
            <a:noFill/>
          </a:ln>
        </p:spPr>
        <p:txBody>
          <a:bodyPr>
            <a:normAutofit fontScale="90000"/>
          </a:bodyPr>
          <a:lstStyle/>
          <a:p>
            <a:pPr>
              <a:spcAft>
                <a:spcPts val="600"/>
              </a:spcAft>
              <a:defRPr/>
            </a:pPr>
            <a:r>
              <a:rPr lang="zh-CN" altLang="en-US" sz="2800" b="1" spc="300" dirty="0"/>
              <a:t>基于数据治理知识体系，</a:t>
            </a:r>
            <a:r>
              <a:rPr lang="en-US" altLang="zh-CN" sz="2800" b="1" spc="0" dirty="0">
                <a:latin typeface="Aharoni" panose="02010803020104030203" pitchFamily="2" charset="-79"/>
                <a:cs typeface="Aharoni" panose="02010803020104030203" pitchFamily="2" charset="-79"/>
              </a:rPr>
              <a:t>FiData </a:t>
            </a:r>
            <a:r>
              <a:rPr lang="zh-CN" altLang="en-US" sz="2800" b="1" spc="300" dirty="0"/>
              <a:t>一体化数据赋能解决方案</a:t>
            </a:r>
          </a:p>
        </p:txBody>
      </p:sp>
      <p:grpSp>
        <p:nvGrpSpPr>
          <p:cNvPr id="156" name="00091eef-2658-4908-ae12-dd5286d0267e">
            <a:extLst>
              <a:ext uri="{FF2B5EF4-FFF2-40B4-BE49-F238E27FC236}">
                <a16:creationId xmlns:a16="http://schemas.microsoft.com/office/drawing/2014/main" id="{EE8E1C5D-A0FC-4802-9CC1-F5B4804B7BBC}"/>
              </a:ext>
            </a:extLst>
          </p:cNvPr>
          <p:cNvGrpSpPr>
            <a:grpSpLocks noChangeAspect="1"/>
          </p:cNvGrpSpPr>
          <p:nvPr/>
        </p:nvGrpSpPr>
        <p:grpSpPr>
          <a:xfrm>
            <a:off x="1307927" y="2205980"/>
            <a:ext cx="10945284" cy="4491659"/>
            <a:chOff x="917605" y="1482779"/>
            <a:chExt cx="10945284" cy="4491659"/>
          </a:xfrm>
        </p:grpSpPr>
        <p:sp>
          <p:nvSpPr>
            <p:cNvPr id="182" name="îṣļîḑé-Freeform: Shape 5">
              <a:extLst>
                <a:ext uri="{FF2B5EF4-FFF2-40B4-BE49-F238E27FC236}">
                  <a16:creationId xmlns:a16="http://schemas.microsoft.com/office/drawing/2014/main" id="{69176F20-1FD3-40F1-B0AD-9921F539C40F}"/>
                </a:ext>
              </a:extLst>
            </p:cNvPr>
            <p:cNvSpPr>
              <a:spLocks/>
            </p:cNvSpPr>
            <p:nvPr/>
          </p:nvSpPr>
          <p:spPr bwMode="auto">
            <a:xfrm>
              <a:off x="5481366" y="5974438"/>
              <a:ext cx="763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ea typeface="微软雅黑 Light" panose="020B0502040204020203" pitchFamily="34" charset="-122"/>
                <a:cs typeface="+mn-ea"/>
                <a:sym typeface="+mn-lt"/>
              </a:endParaRPr>
            </a:p>
          </p:txBody>
        </p:sp>
        <p:grpSp>
          <p:nvGrpSpPr>
            <p:cNvPr id="165" name="Group 76">
              <a:extLst>
                <a:ext uri="{FF2B5EF4-FFF2-40B4-BE49-F238E27FC236}">
                  <a16:creationId xmlns:a16="http://schemas.microsoft.com/office/drawing/2014/main" id="{8BAC6DCF-681F-41DB-9FAF-C6E780EABBB2}"/>
                </a:ext>
              </a:extLst>
            </p:cNvPr>
            <p:cNvGrpSpPr/>
            <p:nvPr/>
          </p:nvGrpSpPr>
          <p:grpSpPr>
            <a:xfrm>
              <a:off x="1342764" y="2435266"/>
              <a:ext cx="2676901" cy="1072644"/>
              <a:chOff x="4479337" y="3332536"/>
              <a:chExt cx="2597702" cy="1293876"/>
            </a:xfrm>
          </p:grpSpPr>
          <p:sp>
            <p:nvSpPr>
              <p:cNvPr id="178" name="ïşḻïďê-TextBox 77">
                <a:extLst>
                  <a:ext uri="{FF2B5EF4-FFF2-40B4-BE49-F238E27FC236}">
                    <a16:creationId xmlns:a16="http://schemas.microsoft.com/office/drawing/2014/main" id="{16FDAAE7-6FB5-477B-B07A-3BE63266C1CB}"/>
                  </a:ext>
                </a:extLst>
              </p:cNvPr>
              <p:cNvSpPr txBox="1">
                <a:spLocks/>
              </p:cNvSpPr>
              <p:nvPr/>
            </p:nvSpPr>
            <p:spPr bwMode="auto">
              <a:xfrm>
                <a:off x="4601198" y="3332536"/>
                <a:ext cx="2475841" cy="785355"/>
              </a:xfrm>
              <a:prstGeom prst="rect">
                <a:avLst/>
              </a:prstGeom>
              <a:noFill/>
            </p:spPr>
            <p:txBody>
              <a:bodyPr wrap="none" lIns="0" tIns="0" rIns="288000" bIns="0" anchor="b" anchorCtr="0">
                <a:noAutofit/>
              </a:bodyPr>
              <a:lstStyle/>
              <a:p>
                <a:pPr algn="r">
                  <a:lnSpc>
                    <a:spcPct val="90000"/>
                  </a:lnSpc>
                  <a:spcBef>
                    <a:spcPct val="0"/>
                  </a:spcBef>
                  <a:defRPr/>
                </a:pPr>
                <a:r>
                  <a:rPr lang="zh-CN" altLang="en-US" sz="1800" b="1" dirty="0">
                    <a:solidFill>
                      <a:srgbClr val="FF4073"/>
                    </a:solidFill>
                    <a:ea typeface="微软雅黑" panose="020B0503020204020204" pitchFamily="34" charset="-122"/>
                    <a:cs typeface="+mn-ea"/>
                    <a:sym typeface="+mn-lt"/>
                  </a:rPr>
                  <a:t>海量异构数据的存储</a:t>
                </a:r>
              </a:p>
              <a:p>
                <a:pPr algn="r" latinLnBrk="0"/>
                <a:endParaRPr lang="zh-CN" altLang="en-US" b="1" dirty="0">
                  <a:solidFill>
                    <a:schemeClr val="accent2">
                      <a:lumMod val="100000"/>
                    </a:schemeClr>
                  </a:solidFill>
                  <a:effectLst/>
                  <a:latin typeface="微软雅黑" panose="020B0503020204020204" pitchFamily="34" charset="-122"/>
                  <a:ea typeface="微软雅黑" panose="020B0503020204020204" pitchFamily="34" charset="-122"/>
                  <a:cs typeface="+mn-ea"/>
                  <a:sym typeface="+mn-lt"/>
                </a:endParaRPr>
              </a:p>
            </p:txBody>
          </p:sp>
          <p:sp>
            <p:nvSpPr>
              <p:cNvPr id="179" name="ïşḻïďê-TextBox 78">
                <a:extLst>
                  <a:ext uri="{FF2B5EF4-FFF2-40B4-BE49-F238E27FC236}">
                    <a16:creationId xmlns:a16="http://schemas.microsoft.com/office/drawing/2014/main" id="{D1396A33-25CD-4471-8771-FD8CED7437E8}"/>
                  </a:ext>
                </a:extLst>
              </p:cNvPr>
              <p:cNvSpPr txBox="1">
                <a:spLocks/>
              </p:cNvSpPr>
              <p:nvPr/>
            </p:nvSpPr>
            <p:spPr bwMode="auto">
              <a:xfrm>
                <a:off x="4479337" y="3913433"/>
                <a:ext cx="2491698" cy="712979"/>
              </a:xfrm>
              <a:prstGeom prst="rect">
                <a:avLst/>
              </a:prstGeom>
              <a:noFill/>
            </p:spPr>
            <p:txBody>
              <a:bodyPr wrap="square" lIns="0" tIns="0" rIns="288000" bIns="0" anchor="t" anchorCtr="0">
                <a:noAutofit/>
              </a:bodyPr>
              <a:lstStyle/>
              <a:p>
                <a:pPr algn="r">
                  <a:lnSpc>
                    <a:spcPct val="120000"/>
                  </a:lnSpc>
                </a:pPr>
                <a:r>
                  <a:rPr lang="zh-CN" altLang="en-US" sz="1400" spc="-102" dirty="0">
                    <a:ln w="3175">
                      <a:noFill/>
                    </a:ln>
                    <a:solidFill>
                      <a:schemeClr val="accent2">
                        <a:lumMod val="75000"/>
                      </a:schemeClr>
                    </a:solidFill>
                    <a:latin typeface="+mj-lt"/>
                    <a:cs typeface="Segoe UI" pitchFamily="34" charset="0"/>
                  </a:rPr>
                  <a:t>数据湖</a:t>
                </a:r>
                <a:r>
                  <a:rPr lang="en-US" altLang="zh-CN" sz="1400" spc="-102" dirty="0">
                    <a:ln w="3175">
                      <a:noFill/>
                    </a:ln>
                    <a:solidFill>
                      <a:schemeClr val="accent2">
                        <a:lumMod val="75000"/>
                      </a:schemeClr>
                    </a:solidFill>
                    <a:latin typeface="+mj-lt"/>
                    <a:cs typeface="Segoe UI" pitchFamily="34" charset="0"/>
                  </a:rPr>
                  <a:t>+</a:t>
                </a:r>
                <a:r>
                  <a:rPr lang="zh-CN" altLang="en-US" sz="1400" spc="-102" dirty="0">
                    <a:ln w="3175">
                      <a:noFill/>
                    </a:ln>
                    <a:solidFill>
                      <a:schemeClr val="accent2">
                        <a:lumMod val="75000"/>
                      </a:schemeClr>
                    </a:solidFill>
                    <a:latin typeface="+mj-lt"/>
                    <a:cs typeface="Segoe UI" pitchFamily="34" charset="0"/>
                  </a:rPr>
                  <a:t>数据仓库，提供简单、安全的数据存储与服务</a:t>
                </a:r>
                <a:endParaRPr lang="zh-CN" altLang="en-US" sz="1400" spc="-102" dirty="0">
                  <a:ln w="3175">
                    <a:noFill/>
                  </a:ln>
                  <a:solidFill>
                    <a:schemeClr val="accent2">
                      <a:lumMod val="75000"/>
                    </a:schemeClr>
                  </a:solidFill>
                  <a:latin typeface="+mj-lt"/>
                  <a:cs typeface="Segoe UI" pitchFamily="34" charset="0"/>
                  <a:sym typeface="+mn-lt"/>
                </a:endParaRPr>
              </a:p>
              <a:p>
                <a:pPr algn="r">
                  <a:lnSpc>
                    <a:spcPct val="120000"/>
                  </a:lnSpc>
                </a:pPr>
                <a:endParaRPr lang="zh-CN" altLang="en-US" sz="1400" dirty="0">
                  <a:solidFill>
                    <a:schemeClr val="bg1"/>
                  </a:solidFill>
                  <a:ea typeface="微软雅黑 Light" panose="020B0502040204020203" pitchFamily="34" charset="-122"/>
                  <a:cs typeface="+mn-ea"/>
                  <a:sym typeface="+mn-lt"/>
                </a:endParaRPr>
              </a:p>
            </p:txBody>
          </p:sp>
        </p:grpSp>
        <p:grpSp>
          <p:nvGrpSpPr>
            <p:cNvPr id="166" name="Group 79">
              <a:extLst>
                <a:ext uri="{FF2B5EF4-FFF2-40B4-BE49-F238E27FC236}">
                  <a16:creationId xmlns:a16="http://schemas.microsoft.com/office/drawing/2014/main" id="{F6225C6A-D8D9-41C1-9D53-DE33C9A4B01D}"/>
                </a:ext>
              </a:extLst>
            </p:cNvPr>
            <p:cNvGrpSpPr/>
            <p:nvPr/>
          </p:nvGrpSpPr>
          <p:grpSpPr>
            <a:xfrm>
              <a:off x="8265519" y="4019333"/>
              <a:ext cx="3597370" cy="1331111"/>
              <a:chOff x="4290361" y="5197690"/>
              <a:chExt cx="3565244" cy="1552484"/>
            </a:xfrm>
          </p:grpSpPr>
          <p:sp>
            <p:nvSpPr>
              <p:cNvPr id="176" name="ïşḻïďê-TextBox 80">
                <a:extLst>
                  <a:ext uri="{FF2B5EF4-FFF2-40B4-BE49-F238E27FC236}">
                    <a16:creationId xmlns:a16="http://schemas.microsoft.com/office/drawing/2014/main" id="{509E1B87-011C-4B10-8336-BDB7FCF0F70E}"/>
                  </a:ext>
                </a:extLst>
              </p:cNvPr>
              <p:cNvSpPr txBox="1">
                <a:spLocks/>
              </p:cNvSpPr>
              <p:nvPr/>
            </p:nvSpPr>
            <p:spPr bwMode="auto">
              <a:xfrm>
                <a:off x="4290361" y="5197690"/>
                <a:ext cx="2475841" cy="270493"/>
              </a:xfrm>
              <a:prstGeom prst="rect">
                <a:avLst/>
              </a:prstGeom>
              <a:noFill/>
            </p:spPr>
            <p:txBody>
              <a:bodyPr wrap="none" lIns="288000" tIns="0" rIns="288000" bIns="0" anchor="b" anchorCtr="0">
                <a:noAutofit/>
              </a:bodyPr>
              <a:lstStyle/>
              <a:p>
                <a:pPr>
                  <a:lnSpc>
                    <a:spcPct val="90000"/>
                  </a:lnSpc>
                  <a:spcBef>
                    <a:spcPct val="0"/>
                  </a:spcBef>
                  <a:defRPr/>
                </a:pPr>
                <a:r>
                  <a:rPr lang="zh-CN" altLang="en-US" b="1" dirty="0">
                    <a:solidFill>
                      <a:srgbClr val="FE8135"/>
                    </a:solidFill>
                    <a:latin typeface="微软雅黑" panose="020B0503020204020204" pitchFamily="34" charset="-122"/>
                    <a:ea typeface="微软雅黑" panose="020B0503020204020204" pitchFamily="34" charset="-122"/>
                    <a:cs typeface="+mn-ea"/>
                    <a:sym typeface="+mn-lt"/>
                  </a:rPr>
                  <a:t>自助式数据可视化和服务</a:t>
                </a:r>
              </a:p>
            </p:txBody>
          </p:sp>
          <p:sp>
            <p:nvSpPr>
              <p:cNvPr id="177" name="ïşḻïďê-TextBox 81">
                <a:extLst>
                  <a:ext uri="{FF2B5EF4-FFF2-40B4-BE49-F238E27FC236}">
                    <a16:creationId xmlns:a16="http://schemas.microsoft.com/office/drawing/2014/main" id="{A037B065-2249-4769-8679-A9D724A922F4}"/>
                  </a:ext>
                </a:extLst>
              </p:cNvPr>
              <p:cNvSpPr txBox="1">
                <a:spLocks/>
              </p:cNvSpPr>
              <p:nvPr/>
            </p:nvSpPr>
            <p:spPr bwMode="auto">
              <a:xfrm>
                <a:off x="4921129" y="6037195"/>
                <a:ext cx="2934476" cy="712979"/>
              </a:xfrm>
              <a:prstGeom prst="rect">
                <a:avLst/>
              </a:prstGeom>
              <a:noFill/>
            </p:spPr>
            <p:txBody>
              <a:bodyPr wrap="square" lIns="288000" tIns="0" rIns="288000" bIns="0" anchor="t" anchorCtr="0">
                <a:noAutofit/>
              </a:bodyPr>
              <a:lstStyle/>
              <a:p>
                <a:pPr>
                  <a:lnSpc>
                    <a:spcPct val="120000"/>
                  </a:lnSpc>
                </a:pPr>
                <a:r>
                  <a:rPr lang="zh-CN" altLang="en-US" sz="1400" dirty="0">
                    <a:solidFill>
                      <a:schemeClr val="bg1"/>
                    </a:solidFill>
                    <a:ea typeface="微软雅黑 Light" panose="020B0502040204020203" pitchFamily="34" charset="-122"/>
                    <a:cs typeface="+mn-ea"/>
                    <a:sym typeface="+mn-lt"/>
                  </a:rPr>
                  <a:t>提高业务分析的准确度，消除错误信息引发的决策失误</a:t>
                </a:r>
              </a:p>
              <a:p>
                <a:pPr>
                  <a:lnSpc>
                    <a:spcPct val="120000"/>
                  </a:lnSpc>
                </a:pPr>
                <a:endParaRPr lang="zh-CN" altLang="en-US" sz="1400" dirty="0">
                  <a:solidFill>
                    <a:schemeClr val="bg1"/>
                  </a:solidFill>
                  <a:ea typeface="微软雅黑 Light" panose="020B0502040204020203" pitchFamily="34" charset="-122"/>
                  <a:cs typeface="+mn-ea"/>
                  <a:sym typeface="+mn-lt"/>
                </a:endParaRPr>
              </a:p>
            </p:txBody>
          </p:sp>
        </p:grpSp>
        <p:grpSp>
          <p:nvGrpSpPr>
            <p:cNvPr id="167" name="Group 82">
              <a:extLst>
                <a:ext uri="{FF2B5EF4-FFF2-40B4-BE49-F238E27FC236}">
                  <a16:creationId xmlns:a16="http://schemas.microsoft.com/office/drawing/2014/main" id="{3C37C09E-4C99-48D2-9783-6943A34B1572}"/>
                </a:ext>
              </a:extLst>
            </p:cNvPr>
            <p:cNvGrpSpPr/>
            <p:nvPr/>
          </p:nvGrpSpPr>
          <p:grpSpPr>
            <a:xfrm>
              <a:off x="7870730" y="2569241"/>
              <a:ext cx="3175754" cy="938671"/>
              <a:chOff x="3253256" y="1535265"/>
              <a:chExt cx="3147393" cy="1094778"/>
            </a:xfrm>
          </p:grpSpPr>
          <p:sp>
            <p:nvSpPr>
              <p:cNvPr id="174" name="ïşḻïďê-TextBox 83">
                <a:extLst>
                  <a:ext uri="{FF2B5EF4-FFF2-40B4-BE49-F238E27FC236}">
                    <a16:creationId xmlns:a16="http://schemas.microsoft.com/office/drawing/2014/main" id="{EFC5AF32-01BC-4EC9-A729-F0F278A31A44}"/>
                  </a:ext>
                </a:extLst>
              </p:cNvPr>
              <p:cNvSpPr txBox="1">
                <a:spLocks/>
              </p:cNvSpPr>
              <p:nvPr/>
            </p:nvSpPr>
            <p:spPr bwMode="auto">
              <a:xfrm>
                <a:off x="3271050" y="1535265"/>
                <a:ext cx="2217138" cy="255273"/>
              </a:xfrm>
              <a:prstGeom prst="rect">
                <a:avLst/>
              </a:prstGeom>
              <a:noFill/>
            </p:spPr>
            <p:txBody>
              <a:bodyPr wrap="none" lIns="288000" tIns="0" rIns="288000" bIns="0" anchor="b" anchorCtr="0">
                <a:noAutofit/>
              </a:bodyPr>
              <a:lstStyle/>
              <a:p>
                <a:pPr algn="ctr" defTabSz="932742">
                  <a:lnSpc>
                    <a:spcPct val="90000"/>
                  </a:lnSpc>
                  <a:spcBef>
                    <a:spcPct val="0"/>
                  </a:spcBef>
                  <a:defRPr/>
                </a:pPr>
                <a:r>
                  <a:rPr lang="zh-CN" altLang="en-US" sz="1800" b="1" spc="-102" dirty="0">
                    <a:ln w="3175">
                      <a:noFill/>
                    </a:ln>
                    <a:solidFill>
                      <a:srgbClr val="39C4B6"/>
                    </a:solidFill>
                    <a:latin typeface="+mj-lt"/>
                    <a:cs typeface="Segoe UI" pitchFamily="34" charset="0"/>
                    <a:sym typeface="+mn-lt"/>
                  </a:rPr>
                  <a:t>透明化的数据治理</a:t>
                </a:r>
              </a:p>
            </p:txBody>
          </p:sp>
          <p:sp>
            <p:nvSpPr>
              <p:cNvPr id="175" name="ïşḻïďê-TextBox 84">
                <a:extLst>
                  <a:ext uri="{FF2B5EF4-FFF2-40B4-BE49-F238E27FC236}">
                    <a16:creationId xmlns:a16="http://schemas.microsoft.com/office/drawing/2014/main" id="{E5FE2C3D-EFBC-47CB-B254-C8F0730F6756}"/>
                  </a:ext>
                </a:extLst>
              </p:cNvPr>
              <p:cNvSpPr txBox="1">
                <a:spLocks/>
              </p:cNvSpPr>
              <p:nvPr/>
            </p:nvSpPr>
            <p:spPr bwMode="auto">
              <a:xfrm>
                <a:off x="3253256" y="1917064"/>
                <a:ext cx="3147393" cy="712979"/>
              </a:xfrm>
              <a:prstGeom prst="rect">
                <a:avLst/>
              </a:prstGeom>
              <a:noFill/>
            </p:spPr>
            <p:txBody>
              <a:bodyPr wrap="square" lIns="288000" tIns="0" rIns="288000" bIns="0" anchor="t" anchorCtr="0">
                <a:noAutofit/>
              </a:bodyPr>
              <a:lstStyle/>
              <a:p>
                <a:pPr defTabSz="914378">
                  <a:lnSpc>
                    <a:spcPct val="120000"/>
                  </a:lnSpc>
                  <a:defRPr/>
                </a:pPr>
                <a:r>
                  <a:rPr lang="zh-CN" altLang="en-US" sz="1400" spc="-102" dirty="0">
                    <a:ln w="3175">
                      <a:noFill/>
                    </a:ln>
                    <a:solidFill>
                      <a:schemeClr val="accent2">
                        <a:lumMod val="75000"/>
                      </a:schemeClr>
                    </a:solidFill>
                    <a:latin typeface="+mj-lt"/>
                    <a:cs typeface="Segoe UI" pitchFamily="34" charset="0"/>
                    <a:sym typeface="+mn-lt"/>
                  </a:rPr>
                  <a:t>数据治理过程透明化和业务化，</a:t>
                </a:r>
                <a:endParaRPr lang="en-US" altLang="zh-CN" sz="1400" spc="-102" dirty="0">
                  <a:ln w="3175">
                    <a:noFill/>
                  </a:ln>
                  <a:solidFill>
                    <a:schemeClr val="accent2">
                      <a:lumMod val="75000"/>
                    </a:schemeClr>
                  </a:solidFill>
                  <a:latin typeface="+mj-lt"/>
                  <a:cs typeface="Segoe UI" pitchFamily="34" charset="0"/>
                  <a:sym typeface="+mn-lt"/>
                </a:endParaRPr>
              </a:p>
              <a:p>
                <a:pPr defTabSz="914378">
                  <a:lnSpc>
                    <a:spcPct val="120000"/>
                  </a:lnSpc>
                  <a:defRPr/>
                </a:pPr>
                <a:r>
                  <a:rPr lang="zh-CN" altLang="en-US" sz="1400" spc="-102" dirty="0">
                    <a:ln w="3175">
                      <a:noFill/>
                    </a:ln>
                    <a:solidFill>
                      <a:schemeClr val="accent2">
                        <a:lumMod val="75000"/>
                      </a:schemeClr>
                    </a:solidFill>
                    <a:latin typeface="+mj-lt"/>
                    <a:cs typeface="Segoe UI" pitchFamily="34" charset="0"/>
                    <a:sym typeface="+mn-lt"/>
                  </a:rPr>
                  <a:t>保证数据质量，驱动数据反哺业务</a:t>
                </a:r>
              </a:p>
            </p:txBody>
          </p:sp>
        </p:grpSp>
        <p:grpSp>
          <p:nvGrpSpPr>
            <p:cNvPr id="168" name="Group 88">
              <a:extLst>
                <a:ext uri="{FF2B5EF4-FFF2-40B4-BE49-F238E27FC236}">
                  <a16:creationId xmlns:a16="http://schemas.microsoft.com/office/drawing/2014/main" id="{7A79F8D3-4081-40BD-881C-D2B357D52F8B}"/>
                </a:ext>
              </a:extLst>
            </p:cNvPr>
            <p:cNvGrpSpPr/>
            <p:nvPr/>
          </p:nvGrpSpPr>
          <p:grpSpPr>
            <a:xfrm>
              <a:off x="917605" y="4073749"/>
              <a:ext cx="2648572" cy="865850"/>
              <a:chOff x="4649618" y="3270280"/>
              <a:chExt cx="2570210" cy="1044432"/>
            </a:xfrm>
          </p:grpSpPr>
          <p:sp>
            <p:nvSpPr>
              <p:cNvPr id="172" name="ïşḻïďê-TextBox 89">
                <a:extLst>
                  <a:ext uri="{FF2B5EF4-FFF2-40B4-BE49-F238E27FC236}">
                    <a16:creationId xmlns:a16="http://schemas.microsoft.com/office/drawing/2014/main" id="{6FD220DE-C348-4D37-BE48-5D596EB5B7BC}"/>
                  </a:ext>
                </a:extLst>
              </p:cNvPr>
              <p:cNvSpPr txBox="1">
                <a:spLocks/>
              </p:cNvSpPr>
              <p:nvPr/>
            </p:nvSpPr>
            <p:spPr bwMode="auto">
              <a:xfrm>
                <a:off x="4978123" y="3270280"/>
                <a:ext cx="2241704" cy="227248"/>
              </a:xfrm>
              <a:prstGeom prst="rect">
                <a:avLst/>
              </a:prstGeom>
              <a:noFill/>
            </p:spPr>
            <p:txBody>
              <a:bodyPr wrap="none" lIns="0" tIns="0" rIns="288000" bIns="0" anchor="b" anchorCtr="0">
                <a:noAutofit/>
              </a:bodyPr>
              <a:lstStyle/>
              <a:p>
                <a:pPr algn="r" defTabSz="932742">
                  <a:lnSpc>
                    <a:spcPct val="90000"/>
                  </a:lnSpc>
                  <a:spcBef>
                    <a:spcPct val="0"/>
                  </a:spcBef>
                  <a:defRPr/>
                </a:pPr>
                <a:r>
                  <a:rPr lang="zh-CN" altLang="en-US" sz="1800" b="1" spc="-102" dirty="0">
                    <a:ln w="3175">
                      <a:noFill/>
                    </a:ln>
                    <a:solidFill>
                      <a:srgbClr val="2A57E8"/>
                    </a:solidFill>
                    <a:latin typeface="+mj-lt"/>
                    <a:cs typeface="Segoe UI" pitchFamily="34" charset="0"/>
                    <a:sym typeface="+mn-lt"/>
                  </a:rPr>
                  <a:t>零代码建模与分析</a:t>
                </a:r>
              </a:p>
            </p:txBody>
          </p:sp>
          <p:sp>
            <p:nvSpPr>
              <p:cNvPr id="173" name="ïşḻïďê-TextBox 90">
                <a:extLst>
                  <a:ext uri="{FF2B5EF4-FFF2-40B4-BE49-F238E27FC236}">
                    <a16:creationId xmlns:a16="http://schemas.microsoft.com/office/drawing/2014/main" id="{EDE332D3-A070-4EC3-824D-1222755BD4A1}"/>
                  </a:ext>
                </a:extLst>
              </p:cNvPr>
              <p:cNvSpPr txBox="1">
                <a:spLocks/>
              </p:cNvSpPr>
              <p:nvPr/>
            </p:nvSpPr>
            <p:spPr bwMode="auto">
              <a:xfrm>
                <a:off x="4649618" y="3558803"/>
                <a:ext cx="2570210" cy="755909"/>
              </a:xfrm>
              <a:prstGeom prst="rect">
                <a:avLst/>
              </a:prstGeom>
              <a:noFill/>
            </p:spPr>
            <p:txBody>
              <a:bodyPr wrap="square" lIns="0" tIns="0" rIns="288000" bIns="0" anchor="t" anchorCtr="0">
                <a:noAutofit/>
              </a:bodyPr>
              <a:lstStyle/>
              <a:p>
                <a:pPr algn="r">
                  <a:lnSpc>
                    <a:spcPct val="120000"/>
                  </a:lnSpc>
                </a:pPr>
                <a:r>
                  <a:rPr lang="zh-CN" altLang="en-US" sz="1400" spc="-102" dirty="0">
                    <a:ln w="3175">
                      <a:noFill/>
                    </a:ln>
                    <a:solidFill>
                      <a:schemeClr val="accent2">
                        <a:lumMod val="75000"/>
                      </a:schemeClr>
                    </a:solidFill>
                    <a:latin typeface="+mj-lt"/>
                    <a:cs typeface="Segoe UI" pitchFamily="34" charset="0"/>
                    <a:sym typeface="+mn-lt"/>
                  </a:rPr>
                  <a:t>数据视角向业务视角转化，贴合实际业务，实现零代码数据建模</a:t>
                </a:r>
                <a:endParaRPr lang="zh-CN" altLang="en-US" sz="1400" dirty="0">
                  <a:solidFill>
                    <a:schemeClr val="bg1"/>
                  </a:solidFill>
                  <a:ea typeface="微软雅黑 Light" panose="020B0502040204020203" pitchFamily="34" charset="-122"/>
                  <a:cs typeface="+mn-ea"/>
                  <a:sym typeface="+mn-lt"/>
                </a:endParaRPr>
              </a:p>
            </p:txBody>
          </p:sp>
        </p:grpSp>
        <p:grpSp>
          <p:nvGrpSpPr>
            <p:cNvPr id="169" name="Group 91">
              <a:extLst>
                <a:ext uri="{FF2B5EF4-FFF2-40B4-BE49-F238E27FC236}">
                  <a16:creationId xmlns:a16="http://schemas.microsoft.com/office/drawing/2014/main" id="{6BD1A085-D266-4BF3-A9DA-B56D8262AF43}"/>
                </a:ext>
              </a:extLst>
            </p:cNvPr>
            <p:cNvGrpSpPr/>
            <p:nvPr/>
          </p:nvGrpSpPr>
          <p:grpSpPr>
            <a:xfrm>
              <a:off x="3403762" y="1482779"/>
              <a:ext cx="5225782" cy="1089095"/>
              <a:chOff x="2961759" y="4230163"/>
              <a:chExt cx="5179115" cy="1270223"/>
            </a:xfrm>
          </p:grpSpPr>
          <p:sp>
            <p:nvSpPr>
              <p:cNvPr id="170" name="ïşḻïďê-TextBox 92">
                <a:extLst>
                  <a:ext uri="{FF2B5EF4-FFF2-40B4-BE49-F238E27FC236}">
                    <a16:creationId xmlns:a16="http://schemas.microsoft.com/office/drawing/2014/main" id="{9D301BCC-220B-4CF8-B9EF-A3C461A933A4}"/>
                  </a:ext>
                </a:extLst>
              </p:cNvPr>
              <p:cNvSpPr txBox="1">
                <a:spLocks/>
              </p:cNvSpPr>
              <p:nvPr/>
            </p:nvSpPr>
            <p:spPr bwMode="auto">
              <a:xfrm>
                <a:off x="4123425" y="4230163"/>
                <a:ext cx="2475841" cy="270494"/>
              </a:xfrm>
              <a:prstGeom prst="rect">
                <a:avLst/>
              </a:prstGeom>
              <a:noFill/>
              <a:ln>
                <a:noFill/>
              </a:ln>
            </p:spPr>
            <p:txBody>
              <a:bodyPr wrap="none" lIns="288000" tIns="0" rIns="288000" bIns="0" anchor="ctr" anchorCtr="1">
                <a:noAutofit/>
              </a:bodyPr>
              <a:lstStyle/>
              <a:p>
                <a:pPr lvl="0" algn="ctr" defTabSz="932742">
                  <a:lnSpc>
                    <a:spcPct val="90000"/>
                  </a:lnSpc>
                  <a:spcBef>
                    <a:spcPct val="0"/>
                  </a:spcBef>
                  <a:defRPr/>
                </a:pPr>
                <a:r>
                  <a:rPr lang="zh-CN" altLang="en-US" sz="1800" b="1" spc="-102" dirty="0">
                    <a:ln w="3175">
                      <a:noFill/>
                    </a:ln>
                    <a:solidFill>
                      <a:schemeClr val="tx1">
                        <a:lumMod val="60000"/>
                        <a:lumOff val="40000"/>
                      </a:schemeClr>
                    </a:solidFill>
                    <a:latin typeface="+mj-lt"/>
                    <a:cs typeface="Segoe UI" pitchFamily="34" charset="0"/>
                    <a:sym typeface="+mn-lt"/>
                  </a:rPr>
                  <a:t>全域数据的整合汇聚</a:t>
                </a:r>
              </a:p>
            </p:txBody>
          </p:sp>
          <p:sp>
            <p:nvSpPr>
              <p:cNvPr id="171" name="ïşḻïďê-TextBox 93">
                <a:extLst>
                  <a:ext uri="{FF2B5EF4-FFF2-40B4-BE49-F238E27FC236}">
                    <a16:creationId xmlns:a16="http://schemas.microsoft.com/office/drawing/2014/main" id="{52D3E211-6403-4D8D-9CBE-53C11DAA6BF8}"/>
                  </a:ext>
                </a:extLst>
              </p:cNvPr>
              <p:cNvSpPr txBox="1">
                <a:spLocks/>
              </p:cNvSpPr>
              <p:nvPr/>
            </p:nvSpPr>
            <p:spPr bwMode="auto">
              <a:xfrm>
                <a:off x="2961759" y="4701633"/>
                <a:ext cx="5179115" cy="798753"/>
              </a:xfrm>
              <a:prstGeom prst="rect">
                <a:avLst/>
              </a:prstGeom>
              <a:noFill/>
            </p:spPr>
            <p:txBody>
              <a:bodyPr wrap="square" lIns="288000" tIns="0" rIns="288000" bIns="0" anchor="t" anchorCtr="1">
                <a:noAutofit/>
              </a:bodyPr>
              <a:lstStyle/>
              <a:p>
                <a:pPr>
                  <a:lnSpc>
                    <a:spcPct val="120000"/>
                  </a:lnSpc>
                </a:pPr>
                <a:r>
                  <a:rPr lang="zh-CN" altLang="en-US" sz="1400" spc="-102" dirty="0">
                    <a:ln w="3175">
                      <a:noFill/>
                    </a:ln>
                    <a:solidFill>
                      <a:schemeClr val="accent2">
                        <a:lumMod val="75000"/>
                      </a:schemeClr>
                    </a:solidFill>
                    <a:latin typeface="+mj-lt"/>
                    <a:cs typeface="Segoe UI" pitchFamily="34" charset="0"/>
                    <a:sym typeface="+mn-lt"/>
                  </a:rPr>
                  <a:t>支持多元异构数据集成，灵活对接企业各个业务系统</a:t>
                </a:r>
              </a:p>
            </p:txBody>
          </p:sp>
        </p:grpSp>
      </p:grpSp>
      <p:sp>
        <p:nvSpPr>
          <p:cNvPr id="216" name="ïşḻïďê-TextBox 84">
            <a:extLst>
              <a:ext uri="{FF2B5EF4-FFF2-40B4-BE49-F238E27FC236}">
                <a16:creationId xmlns:a16="http://schemas.microsoft.com/office/drawing/2014/main" id="{915EB4D8-70BE-4E87-8B6B-F799787E3085}"/>
              </a:ext>
            </a:extLst>
          </p:cNvPr>
          <p:cNvSpPr txBox="1">
            <a:spLocks/>
          </p:cNvSpPr>
          <p:nvPr/>
        </p:nvSpPr>
        <p:spPr bwMode="auto">
          <a:xfrm>
            <a:off x="8687471" y="5063736"/>
            <a:ext cx="3175755" cy="611313"/>
          </a:xfrm>
          <a:prstGeom prst="rect">
            <a:avLst/>
          </a:prstGeom>
          <a:noFill/>
        </p:spPr>
        <p:txBody>
          <a:bodyPr wrap="square" lIns="288000" tIns="0" rIns="288000" bIns="0" anchor="t" anchorCtr="0">
            <a:noAutofit/>
          </a:bodyPr>
          <a:lstStyle/>
          <a:p>
            <a:pPr defTabSz="914378">
              <a:lnSpc>
                <a:spcPct val="120000"/>
              </a:lnSpc>
              <a:defRPr/>
            </a:pPr>
            <a:r>
              <a:rPr lang="zh-CN" altLang="en-US" sz="1400" spc="-102" dirty="0">
                <a:ln w="3175">
                  <a:noFill/>
                </a:ln>
                <a:solidFill>
                  <a:schemeClr val="accent2">
                    <a:lumMod val="75000"/>
                  </a:schemeClr>
                </a:solidFill>
                <a:latin typeface="+mj-lt"/>
                <a:cs typeface="Segoe UI" pitchFamily="34" charset="0"/>
                <a:sym typeface="+mn-lt"/>
              </a:rPr>
              <a:t>简单拖拉拽即可制作精美报表，</a:t>
            </a:r>
            <a:endParaRPr lang="en-US" altLang="zh-CN" sz="1400" spc="-102" dirty="0">
              <a:ln w="3175">
                <a:noFill/>
              </a:ln>
              <a:solidFill>
                <a:schemeClr val="accent2">
                  <a:lumMod val="75000"/>
                </a:schemeClr>
              </a:solidFill>
              <a:latin typeface="+mj-lt"/>
              <a:cs typeface="Segoe UI" pitchFamily="34" charset="0"/>
              <a:sym typeface="+mn-lt"/>
            </a:endParaRPr>
          </a:p>
          <a:p>
            <a:pPr defTabSz="914378">
              <a:lnSpc>
                <a:spcPct val="120000"/>
              </a:lnSpc>
              <a:defRPr/>
            </a:pPr>
            <a:r>
              <a:rPr lang="zh-CN" altLang="en-US" sz="1400" spc="-102" dirty="0">
                <a:ln w="3175">
                  <a:noFill/>
                </a:ln>
                <a:solidFill>
                  <a:schemeClr val="accent2">
                    <a:lumMod val="75000"/>
                  </a:schemeClr>
                </a:solidFill>
                <a:latin typeface="+mj-lt"/>
                <a:cs typeface="Segoe UI" pitchFamily="34" charset="0"/>
                <a:sym typeface="+mn-lt"/>
              </a:rPr>
              <a:t>零代码、可视化生成</a:t>
            </a:r>
            <a:r>
              <a:rPr lang="en-US" altLang="zh-CN" sz="1400" spc="-102" dirty="0">
                <a:ln w="3175">
                  <a:noFill/>
                </a:ln>
                <a:solidFill>
                  <a:schemeClr val="accent2">
                    <a:lumMod val="75000"/>
                  </a:schemeClr>
                </a:solidFill>
                <a:latin typeface="+mj-lt"/>
                <a:cs typeface="Segoe UI" pitchFamily="34" charset="0"/>
                <a:sym typeface="+mn-lt"/>
              </a:rPr>
              <a:t>API</a:t>
            </a:r>
            <a:r>
              <a:rPr lang="zh-CN" altLang="en-US" sz="1400" spc="-102" dirty="0">
                <a:ln w="3175">
                  <a:noFill/>
                </a:ln>
                <a:solidFill>
                  <a:schemeClr val="accent2">
                    <a:lumMod val="75000"/>
                  </a:schemeClr>
                </a:solidFill>
                <a:latin typeface="+mj-lt"/>
                <a:cs typeface="Segoe UI" pitchFamily="34" charset="0"/>
                <a:sym typeface="+mn-lt"/>
              </a:rPr>
              <a:t>接口</a:t>
            </a:r>
          </a:p>
        </p:txBody>
      </p:sp>
      <p:grpSp>
        <p:nvGrpSpPr>
          <p:cNvPr id="26" name="Group 87">
            <a:extLst>
              <a:ext uri="{FF2B5EF4-FFF2-40B4-BE49-F238E27FC236}">
                <a16:creationId xmlns:a16="http://schemas.microsoft.com/office/drawing/2014/main" id="{F74EF382-C895-4903-ADE5-F1C62BC96B0B}"/>
              </a:ext>
            </a:extLst>
          </p:cNvPr>
          <p:cNvGrpSpPr/>
          <p:nvPr/>
        </p:nvGrpSpPr>
        <p:grpSpPr>
          <a:xfrm>
            <a:off x="4220001" y="3328110"/>
            <a:ext cx="4009153" cy="4009152"/>
            <a:chOff x="2965298" y="2181091"/>
            <a:chExt cx="3213404" cy="3213402"/>
          </a:xfrm>
          <a:solidFill>
            <a:schemeClr val="bg2">
              <a:lumMod val="85000"/>
            </a:schemeClr>
          </a:solidFill>
        </p:grpSpPr>
        <p:sp>
          <p:nvSpPr>
            <p:cNvPr id="27" name="Block Arc 61">
              <a:extLst>
                <a:ext uri="{FF2B5EF4-FFF2-40B4-BE49-F238E27FC236}">
                  <a16:creationId xmlns:a16="http://schemas.microsoft.com/office/drawing/2014/main" id="{10486F51-5CED-4188-B192-5BD7B74D0D55}"/>
                </a:ext>
              </a:extLst>
            </p:cNvPr>
            <p:cNvSpPr/>
            <p:nvPr/>
          </p:nvSpPr>
          <p:spPr>
            <a:xfrm>
              <a:off x="2965298" y="2181091"/>
              <a:ext cx="3213404" cy="3213402"/>
            </a:xfrm>
            <a:prstGeom prst="blockArc">
              <a:avLst>
                <a:gd name="adj1" fmla="val 10800000"/>
                <a:gd name="adj2" fmla="val 16200004"/>
                <a:gd name="adj3" fmla="val 2113"/>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8" name="Block Arc 65">
              <a:extLst>
                <a:ext uri="{FF2B5EF4-FFF2-40B4-BE49-F238E27FC236}">
                  <a16:creationId xmlns:a16="http://schemas.microsoft.com/office/drawing/2014/main" id="{D6A09BCF-1544-4B95-844A-A6677EFCB339}"/>
                </a:ext>
              </a:extLst>
            </p:cNvPr>
            <p:cNvSpPr/>
            <p:nvPr/>
          </p:nvSpPr>
          <p:spPr>
            <a:xfrm>
              <a:off x="2965298" y="2181091"/>
              <a:ext cx="3213404" cy="3213402"/>
            </a:xfrm>
            <a:prstGeom prst="blockArc">
              <a:avLst>
                <a:gd name="adj1" fmla="val 16200000"/>
                <a:gd name="adj2" fmla="val 21589317"/>
                <a:gd name="adj3" fmla="val 2281"/>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29" name="Oval 86">
            <a:extLst>
              <a:ext uri="{FF2B5EF4-FFF2-40B4-BE49-F238E27FC236}">
                <a16:creationId xmlns:a16="http://schemas.microsoft.com/office/drawing/2014/main" id="{E995B515-17D5-41A5-BD6C-63CB2294A85C}"/>
              </a:ext>
            </a:extLst>
          </p:cNvPr>
          <p:cNvSpPr>
            <a:spLocks noChangeAspect="1"/>
          </p:cNvSpPr>
          <p:nvPr/>
        </p:nvSpPr>
        <p:spPr>
          <a:xfrm>
            <a:off x="4441887" y="3434002"/>
            <a:ext cx="822810" cy="822810"/>
          </a:xfrm>
          <a:prstGeom prst="ellipse">
            <a:avLst/>
          </a:prstGeom>
          <a:solidFill>
            <a:srgbClr val="E8F2FF"/>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sp>
        <p:nvSpPr>
          <p:cNvPr id="30" name="Oval 82">
            <a:extLst>
              <a:ext uri="{FF2B5EF4-FFF2-40B4-BE49-F238E27FC236}">
                <a16:creationId xmlns:a16="http://schemas.microsoft.com/office/drawing/2014/main" id="{C2C93ADD-2C4F-4AA4-9027-1D3A54906E60}"/>
              </a:ext>
            </a:extLst>
          </p:cNvPr>
          <p:cNvSpPr>
            <a:spLocks noChangeAspect="1"/>
          </p:cNvSpPr>
          <p:nvPr/>
        </p:nvSpPr>
        <p:spPr>
          <a:xfrm>
            <a:off x="5830522" y="2981153"/>
            <a:ext cx="788112" cy="788112"/>
          </a:xfrm>
          <a:prstGeom prst="ellipse">
            <a:avLst/>
          </a:prstGeom>
          <a:solidFill>
            <a:srgbClr val="E8F2FF"/>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1400" b="1" kern="1200" dirty="0"/>
          </a:p>
        </p:txBody>
      </p:sp>
      <p:pic>
        <p:nvPicPr>
          <p:cNvPr id="41" name="图片 40" descr="图标&#10;&#10;描述已自动生成">
            <a:extLst>
              <a:ext uri="{FF2B5EF4-FFF2-40B4-BE49-F238E27FC236}">
                <a16:creationId xmlns:a16="http://schemas.microsoft.com/office/drawing/2014/main" id="{9134A581-2DB8-42CF-9D0E-38CA083E6F8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14054" y="3457187"/>
            <a:ext cx="822810" cy="822810"/>
          </a:xfrm>
          <a:prstGeom prst="rect">
            <a:avLst/>
          </a:prstGeom>
        </p:spPr>
      </p:pic>
      <p:pic>
        <p:nvPicPr>
          <p:cNvPr id="42" name="图片 41" descr="图标&#10;&#10;描述已自动生成">
            <a:extLst>
              <a:ext uri="{FF2B5EF4-FFF2-40B4-BE49-F238E27FC236}">
                <a16:creationId xmlns:a16="http://schemas.microsoft.com/office/drawing/2014/main" id="{5E2058FD-3C23-49E2-8E81-61295821BBB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5945" y="4751085"/>
            <a:ext cx="838371" cy="838371"/>
          </a:xfrm>
          <a:prstGeom prst="rect">
            <a:avLst/>
          </a:prstGeom>
        </p:spPr>
      </p:pic>
      <p:pic>
        <p:nvPicPr>
          <p:cNvPr id="43" name="图片 42" descr="图片包含 图标&#10;&#10;描述已自动生成">
            <a:extLst>
              <a:ext uri="{FF2B5EF4-FFF2-40B4-BE49-F238E27FC236}">
                <a16:creationId xmlns:a16="http://schemas.microsoft.com/office/drawing/2014/main" id="{D9EE2B2D-41F5-4569-A90C-6225D217596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07854" y="3592269"/>
            <a:ext cx="531267" cy="531267"/>
          </a:xfrm>
          <a:prstGeom prst="rect">
            <a:avLst/>
          </a:prstGeom>
        </p:spPr>
      </p:pic>
      <p:pic>
        <p:nvPicPr>
          <p:cNvPr id="44" name="图片 43" descr="图标&#10;&#10;描述已自动生成">
            <a:extLst>
              <a:ext uri="{FF2B5EF4-FFF2-40B4-BE49-F238E27FC236}">
                <a16:creationId xmlns:a16="http://schemas.microsoft.com/office/drawing/2014/main" id="{4F9E3284-ECFB-46E7-B0AB-A050A5229AC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85373" y="3123451"/>
            <a:ext cx="459838" cy="459838"/>
          </a:xfrm>
          <a:prstGeom prst="rect">
            <a:avLst/>
          </a:prstGeom>
          <a:ln>
            <a:noFill/>
          </a:ln>
        </p:spPr>
      </p:pic>
      <p:pic>
        <p:nvPicPr>
          <p:cNvPr id="45" name="图片 44" descr="图标&#10;&#10;描述已自动生成">
            <a:extLst>
              <a:ext uri="{FF2B5EF4-FFF2-40B4-BE49-F238E27FC236}">
                <a16:creationId xmlns:a16="http://schemas.microsoft.com/office/drawing/2014/main" id="{ECF7812A-9624-42DE-AF2C-0DBA5FEABD4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676934" y="4727535"/>
            <a:ext cx="935266" cy="935266"/>
          </a:xfrm>
          <a:prstGeom prst="rect">
            <a:avLst/>
          </a:prstGeom>
        </p:spPr>
      </p:pic>
    </p:spTree>
    <p:extLst>
      <p:ext uri="{BB962C8B-B14F-4D97-AF65-F5344CB8AC3E}">
        <p14:creationId xmlns:p14="http://schemas.microsoft.com/office/powerpoint/2010/main" val="38738513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43901C4A-CB27-4D51-80C6-F1755765F221}"/>
              </a:ext>
            </a:extLst>
          </p:cNvPr>
          <p:cNvSpPr txBox="1"/>
          <p:nvPr/>
        </p:nvSpPr>
        <p:spPr>
          <a:xfrm>
            <a:off x="2048025" y="722278"/>
            <a:ext cx="8340425" cy="394210"/>
          </a:xfrm>
          <a:prstGeom prst="rect">
            <a:avLst/>
          </a:prstGeom>
          <a:noFill/>
        </p:spPr>
        <p:txBody>
          <a:bodyPr wrap="none" lIns="0" tIns="0" rIns="0" bIns="0" rtlCol="0">
            <a:spAutoFit/>
          </a:bodyPr>
          <a:lstStyle/>
          <a:p>
            <a:pPr marR="0" lvl="0" indent="0" algn="dist" defTabSz="932742" fontAlgn="auto">
              <a:lnSpc>
                <a:spcPct val="90000"/>
              </a:lnSpc>
              <a:spcBef>
                <a:spcPct val="0"/>
              </a:spcBef>
              <a:spcAft>
                <a:spcPts val="600"/>
              </a:spcAft>
              <a:buClrTx/>
              <a:buSzTx/>
              <a:tabLst/>
              <a:defRPr/>
            </a:pPr>
            <a:r>
              <a:rPr lang="en-US" altLang="zh-CN" sz="2800" dirty="0" err="1">
                <a:ln w="3175">
                  <a:noFill/>
                </a:ln>
                <a:solidFill>
                  <a:srgbClr val="2A57E8"/>
                </a:solidFill>
                <a:latin typeface="Aharoni" panose="02010803020104030203" pitchFamily="2" charset="-79"/>
                <a:cs typeface="Aharoni" panose="02010803020104030203" pitchFamily="2" charset="-79"/>
              </a:rPr>
              <a:t>FiData</a:t>
            </a:r>
            <a:r>
              <a:rPr lang="en-US" altLang="zh-CN" sz="2800" dirty="0">
                <a:ln w="3175">
                  <a:noFill/>
                </a:ln>
                <a:solidFill>
                  <a:srgbClr val="2A57E8"/>
                </a:solidFill>
                <a:latin typeface="Aharoni" panose="02010803020104030203" pitchFamily="2" charset="-79"/>
                <a:cs typeface="Aharoni" panose="02010803020104030203" pitchFamily="2" charset="-79"/>
              </a:rPr>
              <a:t> </a:t>
            </a:r>
            <a:r>
              <a:rPr lang="zh-CN" altLang="en-US" sz="2800" spc="300" dirty="0">
                <a:ln w="3175">
                  <a:noFill/>
                </a:ln>
                <a:solidFill>
                  <a:srgbClr val="2A57E8"/>
                </a:solidFill>
                <a:latin typeface="+mj-lt"/>
                <a:cs typeface="Segoe UI" pitchFamily="34" charset="0"/>
              </a:rPr>
              <a:t>一体化赋能平台，实现企业数据价值变现</a:t>
            </a:r>
            <a:endParaRPr lang="en-US" sz="2800" spc="300" dirty="0">
              <a:ln w="3175">
                <a:noFill/>
              </a:ln>
              <a:solidFill>
                <a:srgbClr val="2A57E8"/>
              </a:solidFill>
              <a:latin typeface="+mj-lt"/>
              <a:cs typeface="Segoe UI" pitchFamily="34" charset="0"/>
            </a:endParaRPr>
          </a:p>
        </p:txBody>
      </p:sp>
      <p:grpSp>
        <p:nvGrpSpPr>
          <p:cNvPr id="11" name="0da6ba7a-3b74-4f0d-a425-d549447ff346">
            <a:extLst>
              <a:ext uri="{FF2B5EF4-FFF2-40B4-BE49-F238E27FC236}">
                <a16:creationId xmlns:a16="http://schemas.microsoft.com/office/drawing/2014/main" id="{7E22E1C6-8624-45AA-B675-2FCBF04F785E}"/>
              </a:ext>
            </a:extLst>
          </p:cNvPr>
          <p:cNvGrpSpPr>
            <a:grpSpLocks noChangeAspect="1"/>
          </p:cNvGrpSpPr>
          <p:nvPr/>
        </p:nvGrpSpPr>
        <p:grpSpPr>
          <a:xfrm>
            <a:off x="547254" y="2038334"/>
            <a:ext cx="10883006" cy="3744929"/>
            <a:chOff x="529358" y="1548109"/>
            <a:chExt cx="10883006" cy="3744929"/>
          </a:xfrm>
        </p:grpSpPr>
        <p:grpSp>
          <p:nvGrpSpPr>
            <p:cNvPr id="12" name="组合 11">
              <a:extLst>
                <a:ext uri="{FF2B5EF4-FFF2-40B4-BE49-F238E27FC236}">
                  <a16:creationId xmlns:a16="http://schemas.microsoft.com/office/drawing/2014/main" id="{1A1671DC-7CEA-4E71-80FA-CC38399B3C29}"/>
                </a:ext>
              </a:extLst>
            </p:cNvPr>
            <p:cNvGrpSpPr/>
            <p:nvPr/>
          </p:nvGrpSpPr>
          <p:grpSpPr>
            <a:xfrm>
              <a:off x="3692881" y="1600780"/>
              <a:ext cx="4806238" cy="3656440"/>
              <a:chOff x="2214367" y="334535"/>
              <a:chExt cx="7435483" cy="5656691"/>
            </a:xfrm>
          </p:grpSpPr>
          <p:grpSp>
            <p:nvGrpSpPr>
              <p:cNvPr id="26" name="组合 25">
                <a:extLst>
                  <a:ext uri="{FF2B5EF4-FFF2-40B4-BE49-F238E27FC236}">
                    <a16:creationId xmlns:a16="http://schemas.microsoft.com/office/drawing/2014/main" id="{436DC400-EAAD-4FF1-9CAC-C639A618C933}"/>
                  </a:ext>
                </a:extLst>
              </p:cNvPr>
              <p:cNvGrpSpPr/>
              <p:nvPr/>
            </p:nvGrpSpPr>
            <p:grpSpPr>
              <a:xfrm>
                <a:off x="2214367" y="334535"/>
                <a:ext cx="2753726" cy="2713098"/>
                <a:chOff x="2806700" y="1498598"/>
                <a:chExt cx="2787651" cy="2746522"/>
              </a:xfrm>
            </p:grpSpPr>
            <p:sp>
              <p:nvSpPr>
                <p:cNvPr id="57" name="íṡľíḍè-任意多边形: 形状 23">
                  <a:extLst>
                    <a:ext uri="{FF2B5EF4-FFF2-40B4-BE49-F238E27FC236}">
                      <a16:creationId xmlns:a16="http://schemas.microsoft.com/office/drawing/2014/main" id="{694CF1ED-2690-419D-A1E6-AFD2A1B33DAD}"/>
                    </a:ext>
                  </a:extLst>
                </p:cNvPr>
                <p:cNvSpPr/>
                <p:nvPr/>
              </p:nvSpPr>
              <p:spPr>
                <a:xfrm>
                  <a:off x="2806700" y="2547937"/>
                  <a:ext cx="2787651" cy="1697183"/>
                </a:xfrm>
                <a:custGeom>
                  <a:avLst/>
                  <a:gdLst>
                    <a:gd name="connsiteX0" fmla="*/ 0 w 2787651"/>
                    <a:gd name="connsiteY0" fmla="*/ 0 h 1697183"/>
                    <a:gd name="connsiteX1" fmla="*/ 986427 w 2787651"/>
                    <a:gd name="connsiteY1" fmla="*/ 0 h 1697183"/>
                    <a:gd name="connsiteX2" fmla="*/ 2787651 w 2787651"/>
                    <a:gd name="connsiteY2" fmla="*/ 1466955 h 1697183"/>
                    <a:gd name="connsiteX3" fmla="*/ 2787651 w 2787651"/>
                    <a:gd name="connsiteY3" fmla="*/ 1697183 h 1697183"/>
                    <a:gd name="connsiteX4" fmla="*/ 0 w 2787651"/>
                    <a:gd name="connsiteY4" fmla="*/ 284163 h 1697183"/>
                    <a:gd name="connsiteX5" fmla="*/ 0 w 2787651"/>
                    <a:gd name="connsiteY5" fmla="*/ 0 h 169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651" h="1697183">
                      <a:moveTo>
                        <a:pt x="0" y="0"/>
                      </a:moveTo>
                      <a:lnTo>
                        <a:pt x="986427" y="0"/>
                      </a:lnTo>
                      <a:lnTo>
                        <a:pt x="2787651" y="1466955"/>
                      </a:lnTo>
                      <a:lnTo>
                        <a:pt x="2787651" y="1697183"/>
                      </a:lnTo>
                      <a:lnTo>
                        <a:pt x="0" y="284163"/>
                      </a:lnTo>
                      <a:lnTo>
                        <a:pt x="0" y="0"/>
                      </a:lnTo>
                      <a:close/>
                    </a:path>
                  </a:pathLst>
                </a:custGeom>
                <a:solidFill>
                  <a:schemeClr val="accent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58" name="íṡľíḍè-Rectangle 51">
                  <a:extLst>
                    <a:ext uri="{FF2B5EF4-FFF2-40B4-BE49-F238E27FC236}">
                      <a16:creationId xmlns:a16="http://schemas.microsoft.com/office/drawing/2014/main" id="{90842BDD-FB21-4589-B70B-BCC9D95F1073}"/>
                    </a:ext>
                  </a:extLst>
                </p:cNvPr>
                <p:cNvSpPr/>
                <p:nvPr/>
              </p:nvSpPr>
              <p:spPr>
                <a:xfrm>
                  <a:off x="2806700" y="1498600"/>
                  <a:ext cx="1333500" cy="13335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59" name="íṡľíḍè-任意多边形: 形状 6">
                  <a:extLst>
                    <a:ext uri="{FF2B5EF4-FFF2-40B4-BE49-F238E27FC236}">
                      <a16:creationId xmlns:a16="http://schemas.microsoft.com/office/drawing/2014/main" id="{687B16AD-8EA3-4077-9601-EACBC0342211}"/>
                    </a:ext>
                  </a:extLst>
                </p:cNvPr>
                <p:cNvSpPr/>
                <p:nvPr/>
              </p:nvSpPr>
              <p:spPr>
                <a:xfrm rot="11379122">
                  <a:off x="4139870" y="1499101"/>
                  <a:ext cx="6265" cy="3399"/>
                </a:xfrm>
                <a:custGeom>
                  <a:avLst/>
                  <a:gdLst>
                    <a:gd name="connsiteX0" fmla="*/ 6265 w 6265"/>
                    <a:gd name="connsiteY0" fmla="*/ 3399 h 3399"/>
                    <a:gd name="connsiteX1" fmla="*/ 0 w 6265"/>
                    <a:gd name="connsiteY1" fmla="*/ 0 h 3399"/>
                    <a:gd name="connsiteX2" fmla="*/ 5687 w 6265"/>
                    <a:gd name="connsiteY2" fmla="*/ 0 h 3399"/>
                    <a:gd name="connsiteX3" fmla="*/ 6265 w 6265"/>
                    <a:gd name="connsiteY3" fmla="*/ 3399 h 3399"/>
                  </a:gdLst>
                  <a:ahLst/>
                  <a:cxnLst>
                    <a:cxn ang="0">
                      <a:pos x="connsiteX0" y="connsiteY0"/>
                    </a:cxn>
                    <a:cxn ang="0">
                      <a:pos x="connsiteX1" y="connsiteY1"/>
                    </a:cxn>
                    <a:cxn ang="0">
                      <a:pos x="connsiteX2" y="connsiteY2"/>
                    </a:cxn>
                    <a:cxn ang="0">
                      <a:pos x="connsiteX3" y="connsiteY3"/>
                    </a:cxn>
                  </a:cxnLst>
                  <a:rect l="l" t="t" r="r" b="b"/>
                  <a:pathLst>
                    <a:path w="6265" h="3399">
                      <a:moveTo>
                        <a:pt x="6265" y="3399"/>
                      </a:moveTo>
                      <a:lnTo>
                        <a:pt x="0" y="0"/>
                      </a:lnTo>
                      <a:lnTo>
                        <a:pt x="5687" y="0"/>
                      </a:lnTo>
                      <a:lnTo>
                        <a:pt x="6265" y="3399"/>
                      </a:lnTo>
                      <a:close/>
                    </a:path>
                  </a:pathLst>
                </a:cu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60" name="íṡľíḍè-任意多边形: 形状 19">
                  <a:extLst>
                    <a:ext uri="{FF2B5EF4-FFF2-40B4-BE49-F238E27FC236}">
                      <a16:creationId xmlns:a16="http://schemas.microsoft.com/office/drawing/2014/main" id="{B3C252EB-DC5E-4080-AFB4-CB5CA307438A}"/>
                    </a:ext>
                  </a:extLst>
                </p:cNvPr>
                <p:cNvSpPr/>
                <p:nvPr/>
              </p:nvSpPr>
              <p:spPr>
                <a:xfrm>
                  <a:off x="4130886" y="1498598"/>
                  <a:ext cx="1463465" cy="2517751"/>
                </a:xfrm>
                <a:custGeom>
                  <a:avLst/>
                  <a:gdLst>
                    <a:gd name="connsiteX0" fmla="*/ 9315 w 1463465"/>
                    <a:gd name="connsiteY0" fmla="*/ 0 h 2517751"/>
                    <a:gd name="connsiteX1" fmla="*/ 1463465 w 1463465"/>
                    <a:gd name="connsiteY1" fmla="*/ 1936472 h 2517751"/>
                    <a:gd name="connsiteX2" fmla="*/ 1463465 w 1463465"/>
                    <a:gd name="connsiteY2" fmla="*/ 2517751 h 2517751"/>
                    <a:gd name="connsiteX3" fmla="*/ 0 w 1463465"/>
                    <a:gd name="connsiteY3" fmla="*/ 1324869 h 2517751"/>
                    <a:gd name="connsiteX4" fmla="*/ 9315 w 1463465"/>
                    <a:gd name="connsiteY4" fmla="*/ 0 h 251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465" h="2517751">
                      <a:moveTo>
                        <a:pt x="9315" y="0"/>
                      </a:moveTo>
                      <a:lnTo>
                        <a:pt x="1463465" y="1936472"/>
                      </a:lnTo>
                      <a:lnTo>
                        <a:pt x="1463465" y="2517751"/>
                      </a:lnTo>
                      <a:lnTo>
                        <a:pt x="0" y="1324869"/>
                      </a:lnTo>
                      <a:lnTo>
                        <a:pt x="9315" y="0"/>
                      </a:lnTo>
                      <a:close/>
                    </a:path>
                  </a:pathLst>
                </a:custGeom>
                <a:solidFill>
                  <a:srgbClr val="2A57E8"/>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nvGrpSpPr>
              <p:cNvPr id="29" name="组合 28">
                <a:extLst>
                  <a:ext uri="{FF2B5EF4-FFF2-40B4-BE49-F238E27FC236}">
                    <a16:creationId xmlns:a16="http://schemas.microsoft.com/office/drawing/2014/main" id="{CA73F9C8-FE00-4123-B0C0-508A5308E81E}"/>
                  </a:ext>
                </a:extLst>
              </p:cNvPr>
              <p:cNvGrpSpPr/>
              <p:nvPr/>
            </p:nvGrpSpPr>
            <p:grpSpPr>
              <a:xfrm>
                <a:off x="6896124" y="334536"/>
                <a:ext cx="2753726" cy="2713098"/>
                <a:chOff x="6854360" y="1201310"/>
                <a:chExt cx="2168918" cy="2136918"/>
              </a:xfrm>
            </p:grpSpPr>
            <p:sp>
              <p:nvSpPr>
                <p:cNvPr id="53" name="íṡľíḍè-任意多边形: 形状 27">
                  <a:extLst>
                    <a:ext uri="{FF2B5EF4-FFF2-40B4-BE49-F238E27FC236}">
                      <a16:creationId xmlns:a16="http://schemas.microsoft.com/office/drawing/2014/main" id="{282E0568-2201-489B-A4C1-5265C40F17CF}"/>
                    </a:ext>
                  </a:extLst>
                </p:cNvPr>
                <p:cNvSpPr/>
                <p:nvPr/>
              </p:nvSpPr>
              <p:spPr>
                <a:xfrm flipH="1">
                  <a:off x="6854360" y="2018743"/>
                  <a:ext cx="2168918" cy="1320485"/>
                </a:xfrm>
                <a:custGeom>
                  <a:avLst/>
                  <a:gdLst>
                    <a:gd name="connsiteX0" fmla="*/ 0 w 2787651"/>
                    <a:gd name="connsiteY0" fmla="*/ 0 h 1697183"/>
                    <a:gd name="connsiteX1" fmla="*/ 986427 w 2787651"/>
                    <a:gd name="connsiteY1" fmla="*/ 0 h 1697183"/>
                    <a:gd name="connsiteX2" fmla="*/ 2787651 w 2787651"/>
                    <a:gd name="connsiteY2" fmla="*/ 1466955 h 1697183"/>
                    <a:gd name="connsiteX3" fmla="*/ 2787651 w 2787651"/>
                    <a:gd name="connsiteY3" fmla="*/ 1697183 h 1697183"/>
                    <a:gd name="connsiteX4" fmla="*/ 0 w 2787651"/>
                    <a:gd name="connsiteY4" fmla="*/ 284163 h 1697183"/>
                    <a:gd name="connsiteX5" fmla="*/ 0 w 2787651"/>
                    <a:gd name="connsiteY5" fmla="*/ 0 h 169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651" h="1697183">
                      <a:moveTo>
                        <a:pt x="0" y="0"/>
                      </a:moveTo>
                      <a:lnTo>
                        <a:pt x="986427" y="0"/>
                      </a:lnTo>
                      <a:lnTo>
                        <a:pt x="2787651" y="1466955"/>
                      </a:lnTo>
                      <a:lnTo>
                        <a:pt x="2787651" y="1697183"/>
                      </a:lnTo>
                      <a:lnTo>
                        <a:pt x="0" y="284163"/>
                      </a:lnTo>
                      <a:lnTo>
                        <a:pt x="0" y="0"/>
                      </a:lnTo>
                      <a:close/>
                    </a:path>
                  </a:pathLst>
                </a:custGeom>
                <a:solidFill>
                  <a:schemeClr val="accent2">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54" name="íṡľíḍè-Rectangle 47">
                  <a:extLst>
                    <a:ext uri="{FF2B5EF4-FFF2-40B4-BE49-F238E27FC236}">
                      <a16:creationId xmlns:a16="http://schemas.microsoft.com/office/drawing/2014/main" id="{0CBE1FD7-2900-4B57-A22F-FD89E450C421}"/>
                    </a:ext>
                  </a:extLst>
                </p:cNvPr>
                <p:cNvSpPr/>
                <p:nvPr/>
              </p:nvSpPr>
              <p:spPr>
                <a:xfrm flipH="1">
                  <a:off x="7985755" y="1201312"/>
                  <a:ext cx="1037523" cy="1037523"/>
                </a:xfrm>
                <a:prstGeom prst="rect">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55" name="íṡľíḍè-任意多边形: 形状 29">
                  <a:extLst>
                    <a:ext uri="{FF2B5EF4-FFF2-40B4-BE49-F238E27FC236}">
                      <a16:creationId xmlns:a16="http://schemas.microsoft.com/office/drawing/2014/main" id="{69EC8E0B-673D-4C56-BF22-2970BD531376}"/>
                    </a:ext>
                  </a:extLst>
                </p:cNvPr>
                <p:cNvSpPr/>
                <p:nvPr/>
              </p:nvSpPr>
              <p:spPr>
                <a:xfrm rot="10220878" flipH="1">
                  <a:off x="7981137" y="1201801"/>
                  <a:ext cx="4874" cy="2645"/>
                </a:xfrm>
                <a:custGeom>
                  <a:avLst/>
                  <a:gdLst>
                    <a:gd name="connsiteX0" fmla="*/ 6265 w 6265"/>
                    <a:gd name="connsiteY0" fmla="*/ 3399 h 3399"/>
                    <a:gd name="connsiteX1" fmla="*/ 0 w 6265"/>
                    <a:gd name="connsiteY1" fmla="*/ 0 h 3399"/>
                    <a:gd name="connsiteX2" fmla="*/ 5687 w 6265"/>
                    <a:gd name="connsiteY2" fmla="*/ 0 h 3399"/>
                    <a:gd name="connsiteX3" fmla="*/ 6265 w 6265"/>
                    <a:gd name="connsiteY3" fmla="*/ 3399 h 3399"/>
                  </a:gdLst>
                  <a:ahLst/>
                  <a:cxnLst>
                    <a:cxn ang="0">
                      <a:pos x="connsiteX0" y="connsiteY0"/>
                    </a:cxn>
                    <a:cxn ang="0">
                      <a:pos x="connsiteX1" y="connsiteY1"/>
                    </a:cxn>
                    <a:cxn ang="0">
                      <a:pos x="connsiteX2" y="connsiteY2"/>
                    </a:cxn>
                    <a:cxn ang="0">
                      <a:pos x="connsiteX3" y="connsiteY3"/>
                    </a:cxn>
                  </a:cxnLst>
                  <a:rect l="l" t="t" r="r" b="b"/>
                  <a:pathLst>
                    <a:path w="6265" h="3399">
                      <a:moveTo>
                        <a:pt x="6265" y="3399"/>
                      </a:moveTo>
                      <a:lnTo>
                        <a:pt x="0" y="0"/>
                      </a:lnTo>
                      <a:lnTo>
                        <a:pt x="5687" y="0"/>
                      </a:lnTo>
                      <a:lnTo>
                        <a:pt x="6265" y="3399"/>
                      </a:lnTo>
                      <a:close/>
                    </a:path>
                  </a:pathLst>
                </a:cu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56" name="íṡľíḍè-任意多边形: 形状 30">
                  <a:extLst>
                    <a:ext uri="{FF2B5EF4-FFF2-40B4-BE49-F238E27FC236}">
                      <a16:creationId xmlns:a16="http://schemas.microsoft.com/office/drawing/2014/main" id="{9B84D2F7-3F26-46C7-B148-74D57B66FF9F}"/>
                    </a:ext>
                  </a:extLst>
                </p:cNvPr>
                <p:cNvSpPr/>
                <p:nvPr/>
              </p:nvSpPr>
              <p:spPr>
                <a:xfrm flipH="1">
                  <a:off x="6854360" y="1201310"/>
                  <a:ext cx="1138642" cy="1958924"/>
                </a:xfrm>
                <a:custGeom>
                  <a:avLst/>
                  <a:gdLst>
                    <a:gd name="connsiteX0" fmla="*/ 9315 w 1463465"/>
                    <a:gd name="connsiteY0" fmla="*/ 0 h 2517751"/>
                    <a:gd name="connsiteX1" fmla="*/ 1463465 w 1463465"/>
                    <a:gd name="connsiteY1" fmla="*/ 1936472 h 2517751"/>
                    <a:gd name="connsiteX2" fmla="*/ 1463465 w 1463465"/>
                    <a:gd name="connsiteY2" fmla="*/ 2517751 h 2517751"/>
                    <a:gd name="connsiteX3" fmla="*/ 0 w 1463465"/>
                    <a:gd name="connsiteY3" fmla="*/ 1324869 h 2517751"/>
                    <a:gd name="connsiteX4" fmla="*/ 9315 w 1463465"/>
                    <a:gd name="connsiteY4" fmla="*/ 0 h 251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465" h="2517751">
                      <a:moveTo>
                        <a:pt x="9315" y="0"/>
                      </a:moveTo>
                      <a:lnTo>
                        <a:pt x="1463465" y="1936472"/>
                      </a:lnTo>
                      <a:lnTo>
                        <a:pt x="1463465" y="2517751"/>
                      </a:lnTo>
                      <a:lnTo>
                        <a:pt x="0" y="1324869"/>
                      </a:lnTo>
                      <a:lnTo>
                        <a:pt x="9315" y="0"/>
                      </a:lnTo>
                      <a:close/>
                    </a:path>
                  </a:pathLst>
                </a:custGeom>
                <a:solidFill>
                  <a:schemeClr val="accent2">
                    <a:lumMod val="40000"/>
                    <a:lumOff val="6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nvGrpSpPr>
              <p:cNvPr id="30" name="组合 29">
                <a:extLst>
                  <a:ext uri="{FF2B5EF4-FFF2-40B4-BE49-F238E27FC236}">
                    <a16:creationId xmlns:a16="http://schemas.microsoft.com/office/drawing/2014/main" id="{6200AACF-30EE-461E-A7AE-0158E735EE56}"/>
                  </a:ext>
                </a:extLst>
              </p:cNvPr>
              <p:cNvGrpSpPr/>
              <p:nvPr/>
            </p:nvGrpSpPr>
            <p:grpSpPr>
              <a:xfrm>
                <a:off x="2214367" y="3278128"/>
                <a:ext cx="2753726" cy="2713098"/>
                <a:chOff x="3166867" y="3519772"/>
                <a:chExt cx="2168918" cy="2136918"/>
              </a:xfrm>
            </p:grpSpPr>
            <p:sp>
              <p:nvSpPr>
                <p:cNvPr id="49" name="íṡľíḍè-任意多边形: 形状 32">
                  <a:extLst>
                    <a:ext uri="{FF2B5EF4-FFF2-40B4-BE49-F238E27FC236}">
                      <a16:creationId xmlns:a16="http://schemas.microsoft.com/office/drawing/2014/main" id="{21318A44-FD15-45FC-86A7-FC901505B6DA}"/>
                    </a:ext>
                  </a:extLst>
                </p:cNvPr>
                <p:cNvSpPr/>
                <p:nvPr/>
              </p:nvSpPr>
              <p:spPr>
                <a:xfrm flipV="1">
                  <a:off x="3166867" y="3519772"/>
                  <a:ext cx="2168918" cy="1320485"/>
                </a:xfrm>
                <a:custGeom>
                  <a:avLst/>
                  <a:gdLst>
                    <a:gd name="connsiteX0" fmla="*/ 0 w 2787651"/>
                    <a:gd name="connsiteY0" fmla="*/ 0 h 1697183"/>
                    <a:gd name="connsiteX1" fmla="*/ 986427 w 2787651"/>
                    <a:gd name="connsiteY1" fmla="*/ 0 h 1697183"/>
                    <a:gd name="connsiteX2" fmla="*/ 2787651 w 2787651"/>
                    <a:gd name="connsiteY2" fmla="*/ 1466955 h 1697183"/>
                    <a:gd name="connsiteX3" fmla="*/ 2787651 w 2787651"/>
                    <a:gd name="connsiteY3" fmla="*/ 1697183 h 1697183"/>
                    <a:gd name="connsiteX4" fmla="*/ 0 w 2787651"/>
                    <a:gd name="connsiteY4" fmla="*/ 284163 h 1697183"/>
                    <a:gd name="connsiteX5" fmla="*/ 0 w 2787651"/>
                    <a:gd name="connsiteY5" fmla="*/ 0 h 169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651" h="1697183">
                      <a:moveTo>
                        <a:pt x="0" y="0"/>
                      </a:moveTo>
                      <a:lnTo>
                        <a:pt x="986427" y="0"/>
                      </a:lnTo>
                      <a:lnTo>
                        <a:pt x="2787651" y="1466955"/>
                      </a:lnTo>
                      <a:lnTo>
                        <a:pt x="2787651" y="1697183"/>
                      </a:lnTo>
                      <a:lnTo>
                        <a:pt x="0" y="284163"/>
                      </a:lnTo>
                      <a:lnTo>
                        <a:pt x="0" y="0"/>
                      </a:lnTo>
                      <a:close/>
                    </a:path>
                  </a:pathLst>
                </a:custGeom>
                <a:solidFill>
                  <a:schemeClr val="accent6">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50" name="íṡľíḍè-Rectangle 43">
                  <a:extLst>
                    <a:ext uri="{FF2B5EF4-FFF2-40B4-BE49-F238E27FC236}">
                      <a16:creationId xmlns:a16="http://schemas.microsoft.com/office/drawing/2014/main" id="{293EDD4F-5CCF-46B2-9523-69F7DE5A4894}"/>
                    </a:ext>
                  </a:extLst>
                </p:cNvPr>
                <p:cNvSpPr/>
                <p:nvPr/>
              </p:nvSpPr>
              <p:spPr>
                <a:xfrm flipV="1">
                  <a:off x="3166867" y="4619165"/>
                  <a:ext cx="1037523" cy="1037523"/>
                </a:xfrm>
                <a:prstGeom prst="rect">
                  <a:avLst/>
                </a:pr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51" name="íṡľíḍè-任意多边形: 形状 34">
                  <a:extLst>
                    <a:ext uri="{FF2B5EF4-FFF2-40B4-BE49-F238E27FC236}">
                      <a16:creationId xmlns:a16="http://schemas.microsoft.com/office/drawing/2014/main" id="{2778FDB9-0913-42AC-9BF7-061A341DE063}"/>
                    </a:ext>
                  </a:extLst>
                </p:cNvPr>
                <p:cNvSpPr/>
                <p:nvPr/>
              </p:nvSpPr>
              <p:spPr>
                <a:xfrm rot="10220878" flipV="1">
                  <a:off x="4204133" y="5653654"/>
                  <a:ext cx="4874" cy="2645"/>
                </a:xfrm>
                <a:custGeom>
                  <a:avLst/>
                  <a:gdLst>
                    <a:gd name="connsiteX0" fmla="*/ 6265 w 6265"/>
                    <a:gd name="connsiteY0" fmla="*/ 3399 h 3399"/>
                    <a:gd name="connsiteX1" fmla="*/ 0 w 6265"/>
                    <a:gd name="connsiteY1" fmla="*/ 0 h 3399"/>
                    <a:gd name="connsiteX2" fmla="*/ 5687 w 6265"/>
                    <a:gd name="connsiteY2" fmla="*/ 0 h 3399"/>
                    <a:gd name="connsiteX3" fmla="*/ 6265 w 6265"/>
                    <a:gd name="connsiteY3" fmla="*/ 3399 h 3399"/>
                  </a:gdLst>
                  <a:ahLst/>
                  <a:cxnLst>
                    <a:cxn ang="0">
                      <a:pos x="connsiteX0" y="connsiteY0"/>
                    </a:cxn>
                    <a:cxn ang="0">
                      <a:pos x="connsiteX1" y="connsiteY1"/>
                    </a:cxn>
                    <a:cxn ang="0">
                      <a:pos x="connsiteX2" y="connsiteY2"/>
                    </a:cxn>
                    <a:cxn ang="0">
                      <a:pos x="connsiteX3" y="connsiteY3"/>
                    </a:cxn>
                  </a:cxnLst>
                  <a:rect l="l" t="t" r="r" b="b"/>
                  <a:pathLst>
                    <a:path w="6265" h="3399">
                      <a:moveTo>
                        <a:pt x="6265" y="3399"/>
                      </a:moveTo>
                      <a:lnTo>
                        <a:pt x="0" y="0"/>
                      </a:lnTo>
                      <a:lnTo>
                        <a:pt x="5687" y="0"/>
                      </a:lnTo>
                      <a:lnTo>
                        <a:pt x="6265" y="3399"/>
                      </a:lnTo>
                      <a:close/>
                    </a:path>
                  </a:pathLst>
                </a:cu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52" name="íṡľíḍè-任意多边形: 形状 35">
                  <a:extLst>
                    <a:ext uri="{FF2B5EF4-FFF2-40B4-BE49-F238E27FC236}">
                      <a16:creationId xmlns:a16="http://schemas.microsoft.com/office/drawing/2014/main" id="{EDBA9900-FF8E-478F-A7F3-63389336B9B3}"/>
                    </a:ext>
                  </a:extLst>
                </p:cNvPr>
                <p:cNvSpPr/>
                <p:nvPr/>
              </p:nvSpPr>
              <p:spPr>
                <a:xfrm flipV="1">
                  <a:off x="4197143" y="3697766"/>
                  <a:ext cx="1138642" cy="1958924"/>
                </a:xfrm>
                <a:custGeom>
                  <a:avLst/>
                  <a:gdLst>
                    <a:gd name="connsiteX0" fmla="*/ 9315 w 1463465"/>
                    <a:gd name="connsiteY0" fmla="*/ 0 h 2517751"/>
                    <a:gd name="connsiteX1" fmla="*/ 1463465 w 1463465"/>
                    <a:gd name="connsiteY1" fmla="*/ 1936472 h 2517751"/>
                    <a:gd name="connsiteX2" fmla="*/ 1463465 w 1463465"/>
                    <a:gd name="connsiteY2" fmla="*/ 2517751 h 2517751"/>
                    <a:gd name="connsiteX3" fmla="*/ 0 w 1463465"/>
                    <a:gd name="connsiteY3" fmla="*/ 1324869 h 2517751"/>
                    <a:gd name="connsiteX4" fmla="*/ 9315 w 1463465"/>
                    <a:gd name="connsiteY4" fmla="*/ 0 h 251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465" h="2517751">
                      <a:moveTo>
                        <a:pt x="9315" y="0"/>
                      </a:moveTo>
                      <a:lnTo>
                        <a:pt x="1463465" y="1936472"/>
                      </a:lnTo>
                      <a:lnTo>
                        <a:pt x="1463465" y="2517751"/>
                      </a:lnTo>
                      <a:lnTo>
                        <a:pt x="0" y="1324869"/>
                      </a:lnTo>
                      <a:lnTo>
                        <a:pt x="9315" y="0"/>
                      </a:lnTo>
                      <a:close/>
                    </a:path>
                  </a:pathLst>
                </a:custGeom>
                <a:solidFill>
                  <a:schemeClr val="accent6">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nvGrpSpPr>
              <p:cNvPr id="31" name="组合 30">
                <a:extLst>
                  <a:ext uri="{FF2B5EF4-FFF2-40B4-BE49-F238E27FC236}">
                    <a16:creationId xmlns:a16="http://schemas.microsoft.com/office/drawing/2014/main" id="{D3AEB3C4-C7B2-413B-B3C4-61A311940E1D}"/>
                  </a:ext>
                </a:extLst>
              </p:cNvPr>
              <p:cNvGrpSpPr/>
              <p:nvPr/>
            </p:nvGrpSpPr>
            <p:grpSpPr>
              <a:xfrm>
                <a:off x="6896124" y="3278128"/>
                <a:ext cx="2753726" cy="2713098"/>
                <a:chOff x="6854360" y="3519772"/>
                <a:chExt cx="2168918" cy="2136918"/>
              </a:xfrm>
            </p:grpSpPr>
            <p:sp>
              <p:nvSpPr>
                <p:cNvPr id="43" name="íṡľíḍè-任意多边形: 形状 37">
                  <a:extLst>
                    <a:ext uri="{FF2B5EF4-FFF2-40B4-BE49-F238E27FC236}">
                      <a16:creationId xmlns:a16="http://schemas.microsoft.com/office/drawing/2014/main" id="{11488C0B-8BD5-4BF1-A4AC-BC3AD4D6373F}"/>
                    </a:ext>
                  </a:extLst>
                </p:cNvPr>
                <p:cNvSpPr/>
                <p:nvPr/>
              </p:nvSpPr>
              <p:spPr>
                <a:xfrm flipH="1" flipV="1">
                  <a:off x="6854360" y="3519772"/>
                  <a:ext cx="2168918" cy="1320485"/>
                </a:xfrm>
                <a:custGeom>
                  <a:avLst/>
                  <a:gdLst>
                    <a:gd name="connsiteX0" fmla="*/ 0 w 2787651"/>
                    <a:gd name="connsiteY0" fmla="*/ 0 h 1697183"/>
                    <a:gd name="connsiteX1" fmla="*/ 986427 w 2787651"/>
                    <a:gd name="connsiteY1" fmla="*/ 0 h 1697183"/>
                    <a:gd name="connsiteX2" fmla="*/ 2787651 w 2787651"/>
                    <a:gd name="connsiteY2" fmla="*/ 1466955 h 1697183"/>
                    <a:gd name="connsiteX3" fmla="*/ 2787651 w 2787651"/>
                    <a:gd name="connsiteY3" fmla="*/ 1697183 h 1697183"/>
                    <a:gd name="connsiteX4" fmla="*/ 0 w 2787651"/>
                    <a:gd name="connsiteY4" fmla="*/ 284163 h 1697183"/>
                    <a:gd name="connsiteX5" fmla="*/ 0 w 2787651"/>
                    <a:gd name="connsiteY5" fmla="*/ 0 h 1697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87651" h="1697183">
                      <a:moveTo>
                        <a:pt x="0" y="0"/>
                      </a:moveTo>
                      <a:lnTo>
                        <a:pt x="986427" y="0"/>
                      </a:lnTo>
                      <a:lnTo>
                        <a:pt x="2787651" y="1466955"/>
                      </a:lnTo>
                      <a:lnTo>
                        <a:pt x="2787651" y="1697183"/>
                      </a:lnTo>
                      <a:lnTo>
                        <a:pt x="0" y="284163"/>
                      </a:lnTo>
                      <a:lnTo>
                        <a:pt x="0" y="0"/>
                      </a:lnTo>
                      <a:close/>
                    </a:path>
                  </a:pathLst>
                </a:custGeom>
                <a:solidFill>
                  <a:schemeClr val="accent4">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6" name="íṡľíḍè-Rectangle 39">
                  <a:extLst>
                    <a:ext uri="{FF2B5EF4-FFF2-40B4-BE49-F238E27FC236}">
                      <a16:creationId xmlns:a16="http://schemas.microsoft.com/office/drawing/2014/main" id="{C88DA003-4AF3-4681-BA20-5C17649E34D8}"/>
                    </a:ext>
                  </a:extLst>
                </p:cNvPr>
                <p:cNvSpPr/>
                <p:nvPr/>
              </p:nvSpPr>
              <p:spPr>
                <a:xfrm flipH="1" flipV="1">
                  <a:off x="7985755" y="4619165"/>
                  <a:ext cx="1037523" cy="1037523"/>
                </a:xfrm>
                <a:prstGeom prst="rect">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7" name="íṡľíḍè-任意多边形: 形状 39">
                  <a:extLst>
                    <a:ext uri="{FF2B5EF4-FFF2-40B4-BE49-F238E27FC236}">
                      <a16:creationId xmlns:a16="http://schemas.microsoft.com/office/drawing/2014/main" id="{3B946A9C-116F-4721-B09F-E556E45023B6}"/>
                    </a:ext>
                  </a:extLst>
                </p:cNvPr>
                <p:cNvSpPr/>
                <p:nvPr/>
              </p:nvSpPr>
              <p:spPr>
                <a:xfrm rot="11379122" flipH="1" flipV="1">
                  <a:off x="7981137" y="5653654"/>
                  <a:ext cx="4874" cy="2645"/>
                </a:xfrm>
                <a:custGeom>
                  <a:avLst/>
                  <a:gdLst>
                    <a:gd name="connsiteX0" fmla="*/ 6265 w 6265"/>
                    <a:gd name="connsiteY0" fmla="*/ 3399 h 3399"/>
                    <a:gd name="connsiteX1" fmla="*/ 0 w 6265"/>
                    <a:gd name="connsiteY1" fmla="*/ 0 h 3399"/>
                    <a:gd name="connsiteX2" fmla="*/ 5687 w 6265"/>
                    <a:gd name="connsiteY2" fmla="*/ 0 h 3399"/>
                    <a:gd name="connsiteX3" fmla="*/ 6265 w 6265"/>
                    <a:gd name="connsiteY3" fmla="*/ 3399 h 3399"/>
                  </a:gdLst>
                  <a:ahLst/>
                  <a:cxnLst>
                    <a:cxn ang="0">
                      <a:pos x="connsiteX0" y="connsiteY0"/>
                    </a:cxn>
                    <a:cxn ang="0">
                      <a:pos x="connsiteX1" y="connsiteY1"/>
                    </a:cxn>
                    <a:cxn ang="0">
                      <a:pos x="connsiteX2" y="connsiteY2"/>
                    </a:cxn>
                    <a:cxn ang="0">
                      <a:pos x="connsiteX3" y="connsiteY3"/>
                    </a:cxn>
                  </a:cxnLst>
                  <a:rect l="l" t="t" r="r" b="b"/>
                  <a:pathLst>
                    <a:path w="6265" h="3399">
                      <a:moveTo>
                        <a:pt x="6265" y="3399"/>
                      </a:moveTo>
                      <a:lnTo>
                        <a:pt x="0" y="0"/>
                      </a:lnTo>
                      <a:lnTo>
                        <a:pt x="5687" y="0"/>
                      </a:lnTo>
                      <a:lnTo>
                        <a:pt x="6265" y="3399"/>
                      </a:lnTo>
                      <a:close/>
                    </a:path>
                  </a:pathLst>
                </a:cu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8" name="íṡľíḍè-任意多边形: 形状 40">
                  <a:extLst>
                    <a:ext uri="{FF2B5EF4-FFF2-40B4-BE49-F238E27FC236}">
                      <a16:creationId xmlns:a16="http://schemas.microsoft.com/office/drawing/2014/main" id="{3AFEB43E-0C98-4AB2-9DD4-3D4599006ACB}"/>
                    </a:ext>
                  </a:extLst>
                </p:cNvPr>
                <p:cNvSpPr/>
                <p:nvPr/>
              </p:nvSpPr>
              <p:spPr>
                <a:xfrm flipH="1" flipV="1">
                  <a:off x="6854360" y="3697766"/>
                  <a:ext cx="1138642" cy="1958924"/>
                </a:xfrm>
                <a:custGeom>
                  <a:avLst/>
                  <a:gdLst>
                    <a:gd name="connsiteX0" fmla="*/ 9315 w 1463465"/>
                    <a:gd name="connsiteY0" fmla="*/ 0 h 2517751"/>
                    <a:gd name="connsiteX1" fmla="*/ 1463465 w 1463465"/>
                    <a:gd name="connsiteY1" fmla="*/ 1936472 h 2517751"/>
                    <a:gd name="connsiteX2" fmla="*/ 1463465 w 1463465"/>
                    <a:gd name="connsiteY2" fmla="*/ 2517751 h 2517751"/>
                    <a:gd name="connsiteX3" fmla="*/ 0 w 1463465"/>
                    <a:gd name="connsiteY3" fmla="*/ 1324869 h 2517751"/>
                    <a:gd name="connsiteX4" fmla="*/ 9315 w 1463465"/>
                    <a:gd name="connsiteY4" fmla="*/ 0 h 251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465" h="2517751">
                      <a:moveTo>
                        <a:pt x="9315" y="0"/>
                      </a:moveTo>
                      <a:lnTo>
                        <a:pt x="1463465" y="1936472"/>
                      </a:lnTo>
                      <a:lnTo>
                        <a:pt x="1463465" y="2517751"/>
                      </a:lnTo>
                      <a:lnTo>
                        <a:pt x="0" y="1324869"/>
                      </a:lnTo>
                      <a:lnTo>
                        <a:pt x="9315" y="0"/>
                      </a:lnTo>
                      <a:close/>
                    </a:path>
                  </a:pathLst>
                </a:custGeom>
                <a:solidFill>
                  <a:schemeClr val="accent4">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sp>
            <p:nvSpPr>
              <p:cNvPr id="32" name="íṡľíḍè-Rectangle 32">
                <a:extLst>
                  <a:ext uri="{FF2B5EF4-FFF2-40B4-BE49-F238E27FC236}">
                    <a16:creationId xmlns:a16="http://schemas.microsoft.com/office/drawing/2014/main" id="{FE1B8ACF-BD33-4B4F-B39E-43BE1BA94DE9}"/>
                  </a:ext>
                </a:extLst>
              </p:cNvPr>
              <p:cNvSpPr/>
              <p:nvPr/>
            </p:nvSpPr>
            <p:spPr>
              <a:xfrm>
                <a:off x="4840574" y="2070168"/>
                <a:ext cx="2185424" cy="2185424"/>
              </a:xfrm>
              <a:prstGeom prst="rect">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nvGrpSpPr>
              <p:cNvPr id="33" name="组合 32">
                <a:extLst>
                  <a:ext uri="{FF2B5EF4-FFF2-40B4-BE49-F238E27FC236}">
                    <a16:creationId xmlns:a16="http://schemas.microsoft.com/office/drawing/2014/main" id="{922983C0-36C9-4870-86CB-4F74D8CAB219}"/>
                  </a:ext>
                </a:extLst>
              </p:cNvPr>
              <p:cNvGrpSpPr/>
              <p:nvPr/>
            </p:nvGrpSpPr>
            <p:grpSpPr>
              <a:xfrm>
                <a:off x="4252408" y="1481919"/>
                <a:ext cx="3362199" cy="3361911"/>
                <a:chOff x="4252408" y="1481919"/>
                <a:chExt cx="3362199" cy="3361911"/>
              </a:xfrm>
              <a:solidFill>
                <a:schemeClr val="bg1">
                  <a:lumMod val="95000"/>
                </a:schemeClr>
              </a:solidFill>
            </p:grpSpPr>
            <p:sp>
              <p:nvSpPr>
                <p:cNvPr id="34" name="íṡľíḍè-Trapezoid 34">
                  <a:extLst>
                    <a:ext uri="{FF2B5EF4-FFF2-40B4-BE49-F238E27FC236}">
                      <a16:creationId xmlns:a16="http://schemas.microsoft.com/office/drawing/2014/main" id="{AB905804-C63A-43F2-A8C4-D05C5B1F8CC8}"/>
                    </a:ext>
                  </a:extLst>
                </p:cNvPr>
                <p:cNvSpPr/>
                <p:nvPr/>
              </p:nvSpPr>
              <p:spPr>
                <a:xfrm flipV="1">
                  <a:off x="4395429" y="1481919"/>
                  <a:ext cx="3079746" cy="588238"/>
                </a:xfrm>
                <a:prstGeom prst="trapezoid">
                  <a:avLst>
                    <a:gd name="adj" fmla="val 74650"/>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35" name="íṡľíḍè-Trapezoid 35">
                  <a:extLst>
                    <a:ext uri="{FF2B5EF4-FFF2-40B4-BE49-F238E27FC236}">
                      <a16:creationId xmlns:a16="http://schemas.microsoft.com/office/drawing/2014/main" id="{C59C85E9-B045-4E3C-BA1F-97744E4DDF06}"/>
                    </a:ext>
                  </a:extLst>
                </p:cNvPr>
                <p:cNvSpPr/>
                <p:nvPr/>
              </p:nvSpPr>
              <p:spPr>
                <a:xfrm>
                  <a:off x="4389855" y="4255592"/>
                  <a:ext cx="3079746" cy="588238"/>
                </a:xfrm>
                <a:prstGeom prst="trapezoid">
                  <a:avLst>
                    <a:gd name="adj" fmla="val 74650"/>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0" name="íṡľíḍè-Trapezoid 36">
                  <a:extLst>
                    <a:ext uri="{FF2B5EF4-FFF2-40B4-BE49-F238E27FC236}">
                      <a16:creationId xmlns:a16="http://schemas.microsoft.com/office/drawing/2014/main" id="{1B1008FA-8B47-4ACC-A6CF-6FE4CADE157B}"/>
                    </a:ext>
                  </a:extLst>
                </p:cNvPr>
                <p:cNvSpPr/>
                <p:nvPr/>
              </p:nvSpPr>
              <p:spPr>
                <a:xfrm rot="16200000">
                  <a:off x="6840239" y="2868945"/>
                  <a:ext cx="960498" cy="588238"/>
                </a:xfrm>
                <a:prstGeom prst="trapezoid">
                  <a:avLst>
                    <a:gd name="adj" fmla="val 50494"/>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sp>
              <p:nvSpPr>
                <p:cNvPr id="42" name="íṡľíḍè-Trapezoid 37">
                  <a:extLst>
                    <a:ext uri="{FF2B5EF4-FFF2-40B4-BE49-F238E27FC236}">
                      <a16:creationId xmlns:a16="http://schemas.microsoft.com/office/drawing/2014/main" id="{EDEE3B20-26F2-4036-B35B-DDC0FCAEA55F}"/>
                    </a:ext>
                  </a:extLst>
                </p:cNvPr>
                <p:cNvSpPr/>
                <p:nvPr/>
              </p:nvSpPr>
              <p:spPr>
                <a:xfrm rot="5400000" flipH="1">
                  <a:off x="4066278" y="2868945"/>
                  <a:ext cx="960498" cy="588238"/>
                </a:xfrm>
                <a:prstGeom prst="trapezoid">
                  <a:avLst>
                    <a:gd name="adj" fmla="val 50494"/>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ea typeface="微软雅黑 Light" panose="020B0502040204020203" pitchFamily="34" charset="-122"/>
                    <a:cs typeface="+mn-ea"/>
                    <a:sym typeface="+mn-lt"/>
                  </a:endParaRPr>
                </a:p>
              </p:txBody>
            </p:sp>
          </p:grpSp>
        </p:grpSp>
        <p:grpSp>
          <p:nvGrpSpPr>
            <p:cNvPr id="13" name="组合 12">
              <a:extLst>
                <a:ext uri="{FF2B5EF4-FFF2-40B4-BE49-F238E27FC236}">
                  <a16:creationId xmlns:a16="http://schemas.microsoft.com/office/drawing/2014/main" id="{DFA17970-774C-4240-BD84-E81F02443443}"/>
                </a:ext>
              </a:extLst>
            </p:cNvPr>
            <p:cNvGrpSpPr/>
            <p:nvPr/>
          </p:nvGrpSpPr>
          <p:grpSpPr>
            <a:xfrm>
              <a:off x="529358" y="1548109"/>
              <a:ext cx="2943330" cy="1601345"/>
              <a:chOff x="1032802" y="3380898"/>
              <a:chExt cx="2943330" cy="1601345"/>
            </a:xfrm>
          </p:grpSpPr>
          <p:sp>
            <p:nvSpPr>
              <p:cNvPr id="24" name="íṡľíḍè-文本框 36">
                <a:extLst>
                  <a:ext uri="{FF2B5EF4-FFF2-40B4-BE49-F238E27FC236}">
                    <a16:creationId xmlns:a16="http://schemas.microsoft.com/office/drawing/2014/main" id="{45B9A086-34C8-49B3-A44E-9F8E78F241F4}"/>
                  </a:ext>
                </a:extLst>
              </p:cNvPr>
              <p:cNvSpPr txBox="1"/>
              <p:nvPr/>
            </p:nvSpPr>
            <p:spPr>
              <a:xfrm>
                <a:off x="1032802" y="3970037"/>
                <a:ext cx="2927600" cy="1012206"/>
              </a:xfrm>
              <a:prstGeom prst="rect">
                <a:avLst/>
              </a:prstGeom>
              <a:noFill/>
            </p:spPr>
            <p:txBody>
              <a:bodyPr wrap="square" lIns="72000" tIns="0" rIns="72000" bIns="0" anchor="ctr" anchorCtr="0">
                <a:normAutofit/>
              </a:bodyPr>
              <a:lstStyle/>
              <a:p>
                <a:pPr algn="r" defTabSz="932742" fontAlgn="base">
                  <a:spcBef>
                    <a:spcPct val="0"/>
                  </a:spcBef>
                  <a:defRPr/>
                </a:pPr>
                <a:r>
                  <a:rPr lang="zh-CN" altLang="en-US" sz="1400" dirty="0">
                    <a:ln w="3175">
                      <a:noFill/>
                    </a:ln>
                    <a:solidFill>
                      <a:schemeClr val="tx1">
                        <a:lumMod val="75000"/>
                      </a:schemeClr>
                    </a:solidFill>
                    <a:latin typeface="+mn-ea"/>
                    <a:cs typeface="Segoe UI" pitchFamily="34" charset="0"/>
                  </a:rPr>
                  <a:t>打造一体化数据赋能平台，打通从数据接入到数据消费各个环节，</a:t>
                </a:r>
                <a:endParaRPr lang="en-US" altLang="zh-CN" sz="1400" dirty="0">
                  <a:ln w="3175">
                    <a:noFill/>
                  </a:ln>
                  <a:solidFill>
                    <a:schemeClr val="tx1">
                      <a:lumMod val="75000"/>
                    </a:schemeClr>
                  </a:solidFill>
                  <a:latin typeface="+mn-ea"/>
                  <a:cs typeface="Segoe UI" pitchFamily="34" charset="0"/>
                </a:endParaRPr>
              </a:p>
              <a:p>
                <a:pPr algn="r" defTabSz="932742" fontAlgn="base">
                  <a:spcBef>
                    <a:spcPct val="0"/>
                  </a:spcBef>
                  <a:defRPr/>
                </a:pPr>
                <a:r>
                  <a:rPr lang="zh-CN" altLang="en-US" sz="1400" dirty="0">
                    <a:ln w="3175">
                      <a:noFill/>
                    </a:ln>
                    <a:solidFill>
                      <a:schemeClr val="tx1">
                        <a:lumMod val="75000"/>
                      </a:schemeClr>
                    </a:solidFill>
                    <a:latin typeface="+mn-ea"/>
                    <a:cs typeface="Segoe UI" pitchFamily="34" charset="0"/>
                  </a:rPr>
                  <a:t>为用户提供一站式数据服务</a:t>
                </a:r>
                <a:endParaRPr lang="en-US" altLang="zh-CN" sz="1400" dirty="0">
                  <a:ln w="3175">
                    <a:noFill/>
                  </a:ln>
                  <a:solidFill>
                    <a:schemeClr val="tx1">
                      <a:lumMod val="75000"/>
                    </a:schemeClr>
                  </a:solidFill>
                  <a:latin typeface="+mn-ea"/>
                  <a:cs typeface="Segoe UI" pitchFamily="34" charset="0"/>
                </a:endParaRPr>
              </a:p>
              <a:p>
                <a:pPr algn="r" defTabSz="932742" fontAlgn="base">
                  <a:lnSpc>
                    <a:spcPct val="90000"/>
                  </a:lnSpc>
                  <a:spcBef>
                    <a:spcPct val="0"/>
                  </a:spcBef>
                  <a:spcAft>
                    <a:spcPts val="600"/>
                  </a:spcAft>
                  <a:defRPr/>
                </a:pPr>
                <a:endParaRPr lang="en-US" altLang="zh-CN" sz="1400" dirty="0">
                  <a:ln w="3175">
                    <a:noFill/>
                  </a:ln>
                  <a:solidFill>
                    <a:schemeClr val="tx1">
                      <a:lumMod val="75000"/>
                    </a:schemeClr>
                  </a:solidFill>
                  <a:latin typeface="+mn-ea"/>
                  <a:cs typeface="Segoe UI" pitchFamily="34" charset="0"/>
                  <a:sym typeface="+mn-lt"/>
                </a:endParaRPr>
              </a:p>
              <a:p>
                <a:pPr algn="r" defTabSz="914378">
                  <a:lnSpc>
                    <a:spcPct val="120000"/>
                  </a:lnSpc>
                  <a:defRPr/>
                </a:pPr>
                <a:endParaRPr lang="zh-CN" altLang="en-US" sz="1400" dirty="0">
                  <a:solidFill>
                    <a:schemeClr val="bg1"/>
                  </a:solidFill>
                  <a:ea typeface="微软雅黑 Light" panose="020B0502040204020203" pitchFamily="34" charset="-122"/>
                  <a:cs typeface="+mn-ea"/>
                  <a:sym typeface="+mn-lt"/>
                </a:endParaRPr>
              </a:p>
            </p:txBody>
          </p:sp>
          <p:sp>
            <p:nvSpPr>
              <p:cNvPr id="25" name="íṡľíḍè-Rectangle 27">
                <a:extLst>
                  <a:ext uri="{FF2B5EF4-FFF2-40B4-BE49-F238E27FC236}">
                    <a16:creationId xmlns:a16="http://schemas.microsoft.com/office/drawing/2014/main" id="{34ABF335-3FA7-470B-881E-FCC1F28D8F31}"/>
                  </a:ext>
                </a:extLst>
              </p:cNvPr>
              <p:cNvSpPr/>
              <p:nvPr/>
            </p:nvSpPr>
            <p:spPr>
              <a:xfrm>
                <a:off x="1518803" y="3380898"/>
                <a:ext cx="2457329" cy="246221"/>
              </a:xfrm>
              <a:prstGeom prst="rect">
                <a:avLst/>
              </a:prstGeom>
            </p:spPr>
            <p:txBody>
              <a:bodyPr wrap="none" lIns="72000" tIns="0" rIns="72000" bIns="0">
                <a:noAutofit/>
              </a:bodyPr>
              <a:lstStyle/>
              <a:p>
                <a:pPr lvl="0" algn="r" defTabSz="914378">
                  <a:defRPr/>
                </a:pPr>
                <a:r>
                  <a:rPr lang="zh-CN" altLang="en-US" sz="2000" b="1" dirty="0">
                    <a:solidFill>
                      <a:srgbClr val="2A57E8"/>
                    </a:solidFill>
                    <a:latin typeface="+mj-ea"/>
                    <a:ea typeface="+mj-ea"/>
                    <a:cs typeface="+mn-ea"/>
                    <a:sym typeface="+mn-lt"/>
                  </a:rPr>
                  <a:t>一体化平台</a:t>
                </a:r>
              </a:p>
            </p:txBody>
          </p:sp>
        </p:grpSp>
        <p:grpSp>
          <p:nvGrpSpPr>
            <p:cNvPr id="14" name="组合 13">
              <a:extLst>
                <a:ext uri="{FF2B5EF4-FFF2-40B4-BE49-F238E27FC236}">
                  <a16:creationId xmlns:a16="http://schemas.microsoft.com/office/drawing/2014/main" id="{7D0E97AC-06D4-4858-9307-9B51F1CD7F92}"/>
                </a:ext>
              </a:extLst>
            </p:cNvPr>
            <p:cNvGrpSpPr/>
            <p:nvPr/>
          </p:nvGrpSpPr>
          <p:grpSpPr>
            <a:xfrm>
              <a:off x="8729164" y="1548109"/>
              <a:ext cx="2683200" cy="1095242"/>
              <a:chOff x="8268607" y="2968192"/>
              <a:chExt cx="2683200" cy="1095242"/>
            </a:xfrm>
          </p:grpSpPr>
          <p:sp>
            <p:nvSpPr>
              <p:cNvPr id="22" name="íṡľíḍè-文本框 53">
                <a:extLst>
                  <a:ext uri="{FF2B5EF4-FFF2-40B4-BE49-F238E27FC236}">
                    <a16:creationId xmlns:a16="http://schemas.microsoft.com/office/drawing/2014/main" id="{1EB15DEC-7B30-453F-B601-254263138E45}"/>
                  </a:ext>
                </a:extLst>
              </p:cNvPr>
              <p:cNvSpPr txBox="1"/>
              <p:nvPr/>
            </p:nvSpPr>
            <p:spPr>
              <a:xfrm>
                <a:off x="8268607" y="3473878"/>
                <a:ext cx="2683200" cy="589556"/>
              </a:xfrm>
              <a:prstGeom prst="rect">
                <a:avLst/>
              </a:prstGeom>
              <a:noFill/>
            </p:spPr>
            <p:txBody>
              <a:bodyPr wrap="square" lIns="72000" tIns="0" rIns="72000" bIns="0" anchor="ctr" anchorCtr="0">
                <a:normAutofit/>
              </a:bodyPr>
              <a:lstStyle/>
              <a:p>
                <a:pPr defTabSz="932742" fontAlgn="base">
                  <a:lnSpc>
                    <a:spcPct val="90000"/>
                  </a:lnSpc>
                  <a:spcBef>
                    <a:spcPct val="0"/>
                  </a:spcBef>
                  <a:spcAft>
                    <a:spcPts val="600"/>
                  </a:spcAft>
                  <a:defRPr/>
                </a:pPr>
                <a:r>
                  <a:rPr lang="zh-CN" altLang="en-US" sz="1400" dirty="0">
                    <a:ln w="3175">
                      <a:noFill/>
                    </a:ln>
                    <a:solidFill>
                      <a:schemeClr val="tx1">
                        <a:lumMod val="75000"/>
                      </a:schemeClr>
                    </a:solidFill>
                    <a:latin typeface="+mn-ea"/>
                    <a:cs typeface="Segoe UI" pitchFamily="34" charset="0"/>
                  </a:rPr>
                  <a:t>实现数据全生命周期管理，</a:t>
                </a:r>
                <a:endParaRPr lang="en-US" altLang="zh-CN" sz="1400" dirty="0">
                  <a:ln w="3175">
                    <a:noFill/>
                  </a:ln>
                  <a:solidFill>
                    <a:schemeClr val="tx1">
                      <a:lumMod val="75000"/>
                    </a:schemeClr>
                  </a:solidFill>
                  <a:latin typeface="+mn-ea"/>
                  <a:cs typeface="Segoe UI" pitchFamily="34" charset="0"/>
                </a:endParaRPr>
              </a:p>
              <a:p>
                <a:pPr defTabSz="932742" fontAlgn="base">
                  <a:lnSpc>
                    <a:spcPct val="90000"/>
                  </a:lnSpc>
                  <a:spcBef>
                    <a:spcPct val="0"/>
                  </a:spcBef>
                  <a:spcAft>
                    <a:spcPts val="600"/>
                  </a:spcAft>
                  <a:defRPr/>
                </a:pPr>
                <a:r>
                  <a:rPr lang="zh-CN" altLang="en-US" sz="1400" dirty="0">
                    <a:ln w="3175">
                      <a:noFill/>
                    </a:ln>
                    <a:solidFill>
                      <a:schemeClr val="tx1">
                        <a:lumMod val="75000"/>
                      </a:schemeClr>
                    </a:solidFill>
                    <a:latin typeface="+mn-ea"/>
                    <a:cs typeface="Segoe UI" pitchFamily="34" charset="0"/>
                  </a:rPr>
                  <a:t>让数据反哺业务，驱动业务运营</a:t>
                </a:r>
                <a:endParaRPr lang="en-US" altLang="zh-CN" sz="1400" dirty="0">
                  <a:ln w="3175">
                    <a:noFill/>
                  </a:ln>
                  <a:solidFill>
                    <a:schemeClr val="tx1">
                      <a:lumMod val="75000"/>
                    </a:schemeClr>
                  </a:solidFill>
                  <a:latin typeface="+mn-ea"/>
                  <a:cs typeface="Segoe UI" pitchFamily="34" charset="0"/>
                </a:endParaRPr>
              </a:p>
            </p:txBody>
          </p:sp>
          <p:sp>
            <p:nvSpPr>
              <p:cNvPr id="23" name="íṡľíḍè-Rectangle 25">
                <a:extLst>
                  <a:ext uri="{FF2B5EF4-FFF2-40B4-BE49-F238E27FC236}">
                    <a16:creationId xmlns:a16="http://schemas.microsoft.com/office/drawing/2014/main" id="{25309C64-3C73-4AB4-B627-86FB4DABC9FA}"/>
                  </a:ext>
                </a:extLst>
              </p:cNvPr>
              <p:cNvSpPr/>
              <p:nvPr/>
            </p:nvSpPr>
            <p:spPr>
              <a:xfrm>
                <a:off x="8268607" y="2968192"/>
                <a:ext cx="2457329" cy="246221"/>
              </a:xfrm>
              <a:prstGeom prst="rect">
                <a:avLst/>
              </a:prstGeom>
            </p:spPr>
            <p:txBody>
              <a:bodyPr wrap="none" lIns="72000" tIns="0" rIns="72000" bIns="0">
                <a:noAutofit/>
              </a:bodyPr>
              <a:lstStyle/>
              <a:p>
                <a:pPr defTabSz="914378">
                  <a:defRPr/>
                </a:pPr>
                <a:r>
                  <a:rPr lang="zh-CN" altLang="en-US" sz="2000" b="1" dirty="0">
                    <a:solidFill>
                      <a:srgbClr val="FF4073"/>
                    </a:solidFill>
                    <a:latin typeface="+mj-ea"/>
                    <a:ea typeface="+mj-ea"/>
                    <a:cs typeface="+mn-ea"/>
                    <a:sym typeface="+mn-lt"/>
                  </a:rPr>
                  <a:t>驱动业务运营</a:t>
                </a:r>
              </a:p>
            </p:txBody>
          </p:sp>
        </p:grpSp>
        <p:grpSp>
          <p:nvGrpSpPr>
            <p:cNvPr id="15" name="组合 14">
              <a:extLst>
                <a:ext uri="{FF2B5EF4-FFF2-40B4-BE49-F238E27FC236}">
                  <a16:creationId xmlns:a16="http://schemas.microsoft.com/office/drawing/2014/main" id="{6EE86C36-36B9-4FDB-90F1-4DD1AACC0D57}"/>
                </a:ext>
              </a:extLst>
            </p:cNvPr>
            <p:cNvGrpSpPr/>
            <p:nvPr/>
          </p:nvGrpSpPr>
          <p:grpSpPr>
            <a:xfrm>
              <a:off x="650311" y="4346557"/>
              <a:ext cx="2822377" cy="946481"/>
              <a:chOff x="1153755" y="3380898"/>
              <a:chExt cx="2822377" cy="946481"/>
            </a:xfrm>
          </p:grpSpPr>
          <p:sp>
            <p:nvSpPr>
              <p:cNvPr id="20" name="íṡľíḍè-文本框 56">
                <a:extLst>
                  <a:ext uri="{FF2B5EF4-FFF2-40B4-BE49-F238E27FC236}">
                    <a16:creationId xmlns:a16="http://schemas.microsoft.com/office/drawing/2014/main" id="{3C0D70C7-8D7E-4301-9E6C-23A5B8E9814A}"/>
                  </a:ext>
                </a:extLst>
              </p:cNvPr>
              <p:cNvSpPr txBox="1"/>
              <p:nvPr/>
            </p:nvSpPr>
            <p:spPr>
              <a:xfrm>
                <a:off x="1153755" y="3737823"/>
                <a:ext cx="2822377" cy="589556"/>
              </a:xfrm>
              <a:prstGeom prst="rect">
                <a:avLst/>
              </a:prstGeom>
              <a:noFill/>
            </p:spPr>
            <p:txBody>
              <a:bodyPr wrap="square" lIns="72000" tIns="0" rIns="72000" bIns="0" anchor="ctr" anchorCtr="0">
                <a:normAutofit/>
              </a:bodyPr>
              <a:lstStyle/>
              <a:p>
                <a:pPr algn="r" defTabSz="932742" fontAlgn="base">
                  <a:lnSpc>
                    <a:spcPct val="90000"/>
                  </a:lnSpc>
                  <a:spcBef>
                    <a:spcPct val="0"/>
                  </a:spcBef>
                  <a:spcAft>
                    <a:spcPts val="600"/>
                  </a:spcAft>
                  <a:defRPr/>
                </a:pPr>
                <a:r>
                  <a:rPr lang="zh-CN" altLang="en-US" sz="1400" dirty="0">
                    <a:ln w="3175">
                      <a:noFill/>
                    </a:ln>
                    <a:solidFill>
                      <a:schemeClr val="tx1">
                        <a:lumMod val="75000"/>
                      </a:schemeClr>
                    </a:solidFill>
                    <a:latin typeface="+mn-ea"/>
                    <a:cs typeface="Segoe UI" pitchFamily="34" charset="0"/>
                  </a:rPr>
                  <a:t>降低数据使用门槛，让更多人从</a:t>
                </a:r>
                <a:endParaRPr lang="en-US" altLang="zh-CN" sz="1400" dirty="0">
                  <a:ln w="3175">
                    <a:noFill/>
                  </a:ln>
                  <a:solidFill>
                    <a:schemeClr val="tx1">
                      <a:lumMod val="75000"/>
                    </a:schemeClr>
                  </a:solidFill>
                  <a:latin typeface="+mn-ea"/>
                  <a:cs typeface="Segoe UI" pitchFamily="34" charset="0"/>
                </a:endParaRPr>
              </a:p>
              <a:p>
                <a:pPr algn="r" defTabSz="932742" fontAlgn="base">
                  <a:lnSpc>
                    <a:spcPct val="90000"/>
                  </a:lnSpc>
                  <a:spcBef>
                    <a:spcPct val="0"/>
                  </a:spcBef>
                  <a:spcAft>
                    <a:spcPts val="600"/>
                  </a:spcAft>
                  <a:defRPr/>
                </a:pPr>
                <a:r>
                  <a:rPr lang="zh-CN" altLang="en-US" sz="1400" dirty="0">
                    <a:ln w="3175">
                      <a:noFill/>
                    </a:ln>
                    <a:solidFill>
                      <a:schemeClr val="tx1">
                        <a:lumMod val="75000"/>
                      </a:schemeClr>
                    </a:solidFill>
                    <a:latin typeface="+mn-ea"/>
                    <a:cs typeface="Segoe UI" pitchFamily="34" charset="0"/>
                  </a:rPr>
                  <a:t>数据中受益，提升产品用户体验</a:t>
                </a:r>
                <a:endParaRPr lang="en-US" altLang="zh-CN" sz="1400" dirty="0">
                  <a:ln w="3175">
                    <a:noFill/>
                  </a:ln>
                  <a:solidFill>
                    <a:schemeClr val="tx1">
                      <a:lumMod val="75000"/>
                    </a:schemeClr>
                  </a:solidFill>
                  <a:latin typeface="+mn-ea"/>
                  <a:cs typeface="Segoe UI" pitchFamily="34" charset="0"/>
                </a:endParaRPr>
              </a:p>
            </p:txBody>
          </p:sp>
          <p:sp>
            <p:nvSpPr>
              <p:cNvPr id="21" name="íṡľíḍè-Rectangle 23">
                <a:extLst>
                  <a:ext uri="{FF2B5EF4-FFF2-40B4-BE49-F238E27FC236}">
                    <a16:creationId xmlns:a16="http://schemas.microsoft.com/office/drawing/2014/main" id="{83DE8EE5-48CF-4EC8-83EA-E72E4284A706}"/>
                  </a:ext>
                </a:extLst>
              </p:cNvPr>
              <p:cNvSpPr/>
              <p:nvPr/>
            </p:nvSpPr>
            <p:spPr>
              <a:xfrm>
                <a:off x="1518803" y="3380898"/>
                <a:ext cx="2457329" cy="246221"/>
              </a:xfrm>
              <a:prstGeom prst="rect">
                <a:avLst/>
              </a:prstGeom>
            </p:spPr>
            <p:txBody>
              <a:bodyPr wrap="none" lIns="72000" tIns="0" rIns="72000" bIns="0">
                <a:noAutofit/>
              </a:bodyPr>
              <a:lstStyle/>
              <a:p>
                <a:pPr lvl="0" algn="r" defTabSz="914378">
                  <a:defRPr/>
                </a:pPr>
                <a:endParaRPr lang="zh-CN" altLang="en-US" sz="2000" b="1" dirty="0">
                  <a:solidFill>
                    <a:schemeClr val="accent6"/>
                  </a:solidFill>
                  <a:ea typeface="微软雅黑 Light" panose="020B0502040204020203" pitchFamily="34" charset="-122"/>
                  <a:cs typeface="+mn-ea"/>
                  <a:sym typeface="+mn-lt"/>
                </a:endParaRPr>
              </a:p>
            </p:txBody>
          </p:sp>
        </p:grpSp>
        <p:grpSp>
          <p:nvGrpSpPr>
            <p:cNvPr id="16" name="组合 15">
              <a:extLst>
                <a:ext uri="{FF2B5EF4-FFF2-40B4-BE49-F238E27FC236}">
                  <a16:creationId xmlns:a16="http://schemas.microsoft.com/office/drawing/2014/main" id="{1A67D06D-FC89-4830-A417-AC190F268765}"/>
                </a:ext>
              </a:extLst>
            </p:cNvPr>
            <p:cNvGrpSpPr/>
            <p:nvPr/>
          </p:nvGrpSpPr>
          <p:grpSpPr>
            <a:xfrm>
              <a:off x="8729164" y="4347487"/>
              <a:ext cx="2678892" cy="945551"/>
              <a:chOff x="8268607" y="2969122"/>
              <a:chExt cx="2678892" cy="945551"/>
            </a:xfrm>
          </p:grpSpPr>
          <p:sp>
            <p:nvSpPr>
              <p:cNvPr id="18" name="íṡľíḍè-文本框 59">
                <a:extLst>
                  <a:ext uri="{FF2B5EF4-FFF2-40B4-BE49-F238E27FC236}">
                    <a16:creationId xmlns:a16="http://schemas.microsoft.com/office/drawing/2014/main" id="{D7A2FDF6-F7AB-4B6E-BDB0-26D6104E863B}"/>
                  </a:ext>
                </a:extLst>
              </p:cNvPr>
              <p:cNvSpPr txBox="1"/>
              <p:nvPr/>
            </p:nvSpPr>
            <p:spPr>
              <a:xfrm>
                <a:off x="8268607" y="3325117"/>
                <a:ext cx="2678892" cy="589556"/>
              </a:xfrm>
              <a:prstGeom prst="rect">
                <a:avLst/>
              </a:prstGeom>
              <a:noFill/>
            </p:spPr>
            <p:txBody>
              <a:bodyPr wrap="square" lIns="72000" tIns="0" rIns="72000" bIns="0" anchor="ctr" anchorCtr="0">
                <a:normAutofit/>
              </a:bodyPr>
              <a:lstStyle/>
              <a:p>
                <a:pPr defTabSz="932742" fontAlgn="base">
                  <a:spcBef>
                    <a:spcPct val="0"/>
                  </a:spcBef>
                  <a:spcAft>
                    <a:spcPts val="600"/>
                  </a:spcAft>
                  <a:defRPr/>
                </a:pPr>
                <a:r>
                  <a:rPr lang="zh-CN" altLang="en-US" sz="1400" dirty="0">
                    <a:ln w="3175">
                      <a:noFill/>
                    </a:ln>
                    <a:solidFill>
                      <a:schemeClr val="tx1">
                        <a:lumMod val="75000"/>
                      </a:schemeClr>
                    </a:solidFill>
                    <a:latin typeface="+mn-ea"/>
                    <a:cs typeface="Segoe UI" pitchFamily="34" charset="0"/>
                  </a:rPr>
                  <a:t>减少重复建设，降低企业烟囱式协作成本和平台运维成本</a:t>
                </a:r>
                <a:endParaRPr lang="en-US" altLang="zh-CN" sz="1400" dirty="0">
                  <a:ln w="3175">
                    <a:noFill/>
                  </a:ln>
                  <a:solidFill>
                    <a:schemeClr val="tx1">
                      <a:lumMod val="75000"/>
                    </a:schemeClr>
                  </a:solidFill>
                  <a:latin typeface="+mn-ea"/>
                  <a:cs typeface="Segoe UI" pitchFamily="34" charset="0"/>
                </a:endParaRPr>
              </a:p>
            </p:txBody>
          </p:sp>
          <p:sp>
            <p:nvSpPr>
              <p:cNvPr id="19" name="íṡľíḍè-Rectangle 21">
                <a:extLst>
                  <a:ext uri="{FF2B5EF4-FFF2-40B4-BE49-F238E27FC236}">
                    <a16:creationId xmlns:a16="http://schemas.microsoft.com/office/drawing/2014/main" id="{F702EAD1-F019-44B7-8C0E-AE22DB60CC68}"/>
                  </a:ext>
                </a:extLst>
              </p:cNvPr>
              <p:cNvSpPr/>
              <p:nvPr/>
            </p:nvSpPr>
            <p:spPr>
              <a:xfrm>
                <a:off x="8284527" y="2969122"/>
                <a:ext cx="2457329" cy="246221"/>
              </a:xfrm>
              <a:prstGeom prst="rect">
                <a:avLst/>
              </a:prstGeom>
            </p:spPr>
            <p:txBody>
              <a:bodyPr wrap="none" lIns="72000" tIns="0" rIns="72000" bIns="0">
                <a:noAutofit/>
              </a:bodyPr>
              <a:lstStyle/>
              <a:p>
                <a:pPr lvl="0" defTabSz="914378">
                  <a:defRPr/>
                </a:pPr>
                <a:r>
                  <a:rPr lang="zh-CN" altLang="en-US" sz="2000" b="1" dirty="0">
                    <a:solidFill>
                      <a:srgbClr val="FE8135"/>
                    </a:solidFill>
                    <a:latin typeface="+mj-ea"/>
                    <a:ea typeface="+mj-ea"/>
                    <a:cs typeface="+mn-ea"/>
                    <a:sym typeface="+mn-lt"/>
                  </a:rPr>
                  <a:t>降低使用成本</a:t>
                </a:r>
              </a:p>
            </p:txBody>
          </p:sp>
        </p:grpSp>
      </p:grpSp>
      <p:sp>
        <p:nvSpPr>
          <p:cNvPr id="61" name="is1ide-TextBox 63">
            <a:extLst>
              <a:ext uri="{FF2B5EF4-FFF2-40B4-BE49-F238E27FC236}">
                <a16:creationId xmlns:a16="http://schemas.microsoft.com/office/drawing/2014/main" id="{6BA21202-7F32-43BC-8B44-0422B121967D}"/>
              </a:ext>
            </a:extLst>
          </p:cNvPr>
          <p:cNvSpPr txBox="1">
            <a:spLocks/>
          </p:cNvSpPr>
          <p:nvPr/>
        </p:nvSpPr>
        <p:spPr bwMode="auto">
          <a:xfrm>
            <a:off x="1574676" y="4762041"/>
            <a:ext cx="1886739" cy="309958"/>
          </a:xfrm>
          <a:prstGeom prst="rect">
            <a:avLst/>
          </a:prstGeom>
          <a:noFill/>
        </p:spPr>
        <p:txBody>
          <a:bodyPr wrap="none" lIns="360000" tIns="0" rIns="0" bIns="0" anchor="ctr" anchorCtr="0">
            <a:normAutofit/>
          </a:bodyPr>
          <a:lstStyle/>
          <a:p>
            <a:pPr algn="r" defTabSz="914378">
              <a:defRPr/>
            </a:pPr>
            <a:r>
              <a:rPr lang="zh-CN" altLang="en-US" sz="2000" b="1" dirty="0">
                <a:solidFill>
                  <a:srgbClr val="39C4B6"/>
                </a:solidFill>
                <a:latin typeface="+mj-ea"/>
                <a:ea typeface="+mj-ea"/>
                <a:cs typeface="+mn-ea"/>
                <a:sym typeface="+mn-lt"/>
              </a:rPr>
              <a:t>提升数据使用体验</a:t>
            </a:r>
          </a:p>
        </p:txBody>
      </p:sp>
      <p:pic>
        <p:nvPicPr>
          <p:cNvPr id="62" name="图片 61" descr="图标&#10;&#10;描述已自动生成">
            <a:extLst>
              <a:ext uri="{FF2B5EF4-FFF2-40B4-BE49-F238E27FC236}">
                <a16:creationId xmlns:a16="http://schemas.microsoft.com/office/drawing/2014/main" id="{E26CB226-B447-4AB4-8524-AFFF3B9DE4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72601" y="2199396"/>
            <a:ext cx="676799" cy="676799"/>
          </a:xfrm>
          <a:prstGeom prst="rect">
            <a:avLst/>
          </a:prstGeom>
        </p:spPr>
      </p:pic>
      <p:pic>
        <p:nvPicPr>
          <p:cNvPr id="65" name="图片 64" descr="图标&#10;&#10;描述已自动生成">
            <a:extLst>
              <a:ext uri="{FF2B5EF4-FFF2-40B4-BE49-F238E27FC236}">
                <a16:creationId xmlns:a16="http://schemas.microsoft.com/office/drawing/2014/main" id="{89BFE886-101A-4771-A681-DE69099EC7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14218" y="2252133"/>
            <a:ext cx="597946" cy="597946"/>
          </a:xfrm>
          <a:prstGeom prst="rect">
            <a:avLst/>
          </a:prstGeom>
        </p:spPr>
      </p:pic>
      <p:pic>
        <p:nvPicPr>
          <p:cNvPr id="3" name="图片 2" descr="图标&#10;&#10;描述已自动生成">
            <a:extLst>
              <a:ext uri="{FF2B5EF4-FFF2-40B4-BE49-F238E27FC236}">
                <a16:creationId xmlns:a16="http://schemas.microsoft.com/office/drawing/2014/main" id="{62B248BA-FBD0-4157-83EE-2E3E8E71BF8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58260" y="5046705"/>
            <a:ext cx="509861" cy="509861"/>
          </a:xfrm>
          <a:prstGeom prst="rect">
            <a:avLst/>
          </a:prstGeom>
        </p:spPr>
      </p:pic>
      <p:pic>
        <p:nvPicPr>
          <p:cNvPr id="5" name="图片 4" descr="图标&#10;&#10;描述已自动生成">
            <a:extLst>
              <a:ext uri="{FF2B5EF4-FFF2-40B4-BE49-F238E27FC236}">
                <a16:creationId xmlns:a16="http://schemas.microsoft.com/office/drawing/2014/main" id="{3F7F260B-A5E0-4BE3-9C1D-CBB46EA888F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890318" y="5066775"/>
            <a:ext cx="509861" cy="509861"/>
          </a:xfrm>
          <a:prstGeom prst="rect">
            <a:avLst/>
          </a:prstGeom>
        </p:spPr>
      </p:pic>
      <p:pic>
        <p:nvPicPr>
          <p:cNvPr id="63" name="图片 62" descr="卡通人物&#10;&#10;描述已自动生成">
            <a:extLst>
              <a:ext uri="{FF2B5EF4-FFF2-40B4-BE49-F238E27FC236}">
                <a16:creationId xmlns:a16="http://schemas.microsoft.com/office/drawing/2014/main" id="{BA1B79E6-A9D0-4C3E-A8DF-A1B189C3A13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89203" y="3751282"/>
            <a:ext cx="1246310" cy="335885"/>
          </a:xfrm>
          <a:prstGeom prst="rect">
            <a:avLst/>
          </a:prstGeom>
        </p:spPr>
      </p:pic>
    </p:spTree>
    <p:extLst>
      <p:ext uri="{BB962C8B-B14F-4D97-AF65-F5344CB8AC3E}">
        <p14:creationId xmlns:p14="http://schemas.microsoft.com/office/powerpoint/2010/main" val="3201828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descr="Blue background">
            <a:extLst>
              <a:ext uri="{FF2B5EF4-FFF2-40B4-BE49-F238E27FC236}">
                <a16:creationId xmlns:a16="http://schemas.microsoft.com/office/drawing/2014/main" id="{46EF2F9C-05E6-4BE5-8C72-45E60979933F}"/>
              </a:ext>
            </a:extLst>
          </p:cNvPr>
          <p:cNvSpPr/>
          <p:nvPr/>
        </p:nvSpPr>
        <p:spPr bwMode="auto">
          <a:xfrm>
            <a:off x="6406459" y="0"/>
            <a:ext cx="6056896" cy="6994525"/>
          </a:xfrm>
          <a:prstGeom prst="rect">
            <a:avLst/>
          </a:prstGeom>
          <a:solidFill>
            <a:srgbClr val="2A57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200000"/>
              </a:lnSpc>
              <a:spcBef>
                <a:spcPct val="0"/>
              </a:spcBef>
              <a:spcAft>
                <a:spcPct val="0"/>
              </a:spcAft>
            </a:pPr>
            <a:endParaRPr lang="en-US" sz="2400" dirty="0" err="1">
              <a:solidFill>
                <a:srgbClr val="2A57E8"/>
              </a:solidFill>
              <a:ea typeface="Segoe UI" pitchFamily="34" charset="0"/>
              <a:cs typeface="Segoe UI" pitchFamily="34" charset="0"/>
            </a:endParaRPr>
          </a:p>
        </p:txBody>
      </p:sp>
      <p:sp>
        <p:nvSpPr>
          <p:cNvPr id="3" name="Titel 3">
            <a:extLst>
              <a:ext uri="{FF2B5EF4-FFF2-40B4-BE49-F238E27FC236}">
                <a16:creationId xmlns:a16="http://schemas.microsoft.com/office/drawing/2014/main" id="{7AFC8FAA-5371-470B-B9DC-C8100498AFE5}"/>
              </a:ext>
            </a:extLst>
          </p:cNvPr>
          <p:cNvSpPr txBox="1">
            <a:spLocks/>
          </p:cNvSpPr>
          <p:nvPr/>
        </p:nvSpPr>
        <p:spPr>
          <a:xfrm>
            <a:off x="734235" y="2777100"/>
            <a:ext cx="5245507" cy="637381"/>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kern="1200">
                <a:solidFill>
                  <a:schemeClr val="accent1"/>
                </a:solidFill>
                <a:latin typeface="Montserrat Light" panose="00000400000000000000" pitchFamily="2" charset="0"/>
                <a:ea typeface="+mj-ea"/>
                <a:cs typeface="+mj-cs"/>
              </a:defRPr>
            </a:lvl1pPr>
          </a:lstStyle>
          <a:p>
            <a:r>
              <a:rPr lang="en-US" spc="-102" dirty="0">
                <a:ln w="3175">
                  <a:noFill/>
                </a:ln>
                <a:solidFill>
                  <a:srgbClr val="2A57E8"/>
                </a:solidFill>
                <a:latin typeface="+mj-lt"/>
                <a:ea typeface="+mn-ea"/>
                <a:cs typeface="Segoe UI" pitchFamily="34" charset="0"/>
              </a:rPr>
              <a:t>Thank</a:t>
            </a:r>
            <a:r>
              <a:rPr lang="en-US" altLang="zh-CN" spc="-102" dirty="0">
                <a:ln w="3175">
                  <a:noFill/>
                </a:ln>
                <a:solidFill>
                  <a:srgbClr val="2A57E8"/>
                </a:solidFill>
                <a:latin typeface="+mj-lt"/>
                <a:ea typeface="+mn-ea"/>
                <a:cs typeface="Segoe UI" pitchFamily="34" charset="0"/>
              </a:rPr>
              <a:t>s</a:t>
            </a:r>
            <a:r>
              <a:rPr lang="en-US" spc="-102" dirty="0">
                <a:ln w="3175">
                  <a:noFill/>
                </a:ln>
                <a:solidFill>
                  <a:srgbClr val="2A57E8"/>
                </a:solidFill>
                <a:latin typeface="+mj-lt"/>
                <a:ea typeface="+mn-ea"/>
                <a:cs typeface="Segoe UI" pitchFamily="34" charset="0"/>
              </a:rPr>
              <a:t> for your time</a:t>
            </a:r>
            <a:endParaRPr lang="de-DE" spc="-102" dirty="0">
              <a:ln w="3175">
                <a:noFill/>
              </a:ln>
              <a:solidFill>
                <a:srgbClr val="2A57E8"/>
              </a:solidFill>
              <a:latin typeface="+mj-lt"/>
              <a:ea typeface="+mn-ea"/>
              <a:cs typeface="Segoe UI" pitchFamily="34" charset="0"/>
            </a:endParaRPr>
          </a:p>
        </p:txBody>
      </p:sp>
      <p:sp>
        <p:nvSpPr>
          <p:cNvPr id="4" name="Textfeld 6">
            <a:extLst>
              <a:ext uri="{FF2B5EF4-FFF2-40B4-BE49-F238E27FC236}">
                <a16:creationId xmlns:a16="http://schemas.microsoft.com/office/drawing/2014/main" id="{AD567546-0D16-4CC2-862B-73CCDA9C4C81}"/>
              </a:ext>
            </a:extLst>
          </p:cNvPr>
          <p:cNvSpPr txBox="1"/>
          <p:nvPr/>
        </p:nvSpPr>
        <p:spPr>
          <a:xfrm>
            <a:off x="7127422" y="1898532"/>
            <a:ext cx="4704529" cy="2042466"/>
          </a:xfrm>
          <a:prstGeom prst="rect">
            <a:avLst/>
          </a:prstGeom>
          <a:noFill/>
        </p:spPr>
        <p:txBody>
          <a:bodyPr wrap="square" lIns="0" tIns="0" rIns="0" bIns="0" rtlCol="0">
            <a:noAutofit/>
          </a:bodyPr>
          <a:lstStyle/>
          <a:p>
            <a:pPr marL="0" marR="0" lvl="0" indent="0" algn="l" defTabSz="914400" rtl="0" eaLnBrk="1" fontAlgn="auto" latinLnBrk="0" hangingPunct="1">
              <a:lnSpc>
                <a:spcPct val="150000"/>
              </a:lnSpc>
              <a:spcBef>
                <a:spcPts val="1000"/>
              </a:spcBef>
              <a:spcAft>
                <a:spcPts val="0"/>
              </a:spcAft>
              <a:buClr>
                <a:srgbClr val="004A99"/>
              </a:buClr>
              <a:buSzTx/>
              <a:buFontTx/>
              <a:buNone/>
              <a:tabLst/>
              <a:defRPr/>
            </a:pPr>
            <a:endParaRPr kumimoji="0" lang="de-DE" sz="1300" b="0" i="0" u="none" strike="noStrike" kern="1200" cap="none" spc="0" normalizeH="0" baseline="0" noProof="0" dirty="0">
              <a:ln>
                <a:noFill/>
              </a:ln>
              <a:solidFill>
                <a:schemeClr val="bg1"/>
              </a:solidFill>
              <a:effectLst/>
              <a:uLnTx/>
              <a:uFillTx/>
              <a:latin typeface="Univers Light"/>
              <a:ea typeface="+mn-ea"/>
              <a:cs typeface="+mn-cs"/>
            </a:endParaRPr>
          </a:p>
          <a:p>
            <a:r>
              <a:rPr kumimoji="0" lang="de-DE" sz="1300" b="0" i="0" u="none" strike="noStrike" kern="1200" cap="none" spc="0" normalizeH="0" baseline="0" noProof="0" dirty="0">
                <a:ln>
                  <a:noFill/>
                </a:ln>
                <a:solidFill>
                  <a:schemeClr val="bg1"/>
                </a:solidFill>
                <a:effectLst/>
                <a:uLnTx/>
                <a:uFillTx/>
                <a:latin typeface="Univers Light"/>
                <a:ea typeface="+mn-ea"/>
                <a:cs typeface="+mn-cs"/>
              </a:rPr>
              <a:t>021-52389896</a:t>
            </a:r>
          </a:p>
          <a:p>
            <a:pPr marL="0" marR="0" lvl="0" indent="0" algn="l" defTabSz="914400" rtl="0" eaLnBrk="1" fontAlgn="auto" latinLnBrk="0" hangingPunct="1">
              <a:lnSpc>
                <a:spcPct val="150000"/>
              </a:lnSpc>
              <a:spcBef>
                <a:spcPts val="1000"/>
              </a:spcBef>
              <a:spcAft>
                <a:spcPts val="0"/>
              </a:spcAft>
              <a:buClr>
                <a:srgbClr val="004A99"/>
              </a:buClr>
              <a:buSzTx/>
              <a:buFontTx/>
              <a:buNone/>
              <a:tabLst/>
              <a:defRPr/>
            </a:pPr>
            <a:r>
              <a:rPr kumimoji="0" lang="en-US" altLang="zh-CN" sz="1300" b="0" i="0" u="none" strike="noStrike" kern="1200" cap="none" spc="0" normalizeH="0" baseline="0" noProof="0" dirty="0">
                <a:ln>
                  <a:noFill/>
                </a:ln>
                <a:solidFill>
                  <a:schemeClr val="bg1"/>
                </a:solidFill>
                <a:effectLst/>
                <a:uLnTx/>
                <a:uFillTx/>
                <a:latin typeface="Univers Light"/>
                <a:ea typeface="+mn-ea"/>
                <a:cs typeface="+mn-cs"/>
                <a:hlinkClick r:id="rId2">
                  <a:extLst>
                    <a:ext uri="{A12FA001-AC4F-418D-AE19-62706E023703}">
                      <ahyp:hlinkClr xmlns:ahyp="http://schemas.microsoft.com/office/drawing/2018/hyperlinkcolor" val="tx"/>
                    </a:ext>
                  </a:extLst>
                </a:hlinkClick>
              </a:rPr>
              <a:t>Info@Fisksoft.com</a:t>
            </a:r>
            <a:endParaRPr kumimoji="0" lang="de-DE" sz="1300" b="0" i="0" u="none" strike="noStrike" kern="1200" cap="none" spc="0" normalizeH="0" baseline="0" noProof="0" dirty="0">
              <a:ln>
                <a:noFill/>
              </a:ln>
              <a:solidFill>
                <a:schemeClr val="bg1"/>
              </a:solidFill>
              <a:effectLst/>
              <a:uLnTx/>
              <a:uFillTx/>
              <a:latin typeface="Univers Light"/>
              <a:ea typeface="+mn-ea"/>
              <a:cs typeface="+mn-cs"/>
            </a:endParaRPr>
          </a:p>
          <a:p>
            <a:pPr lvl="0">
              <a:lnSpc>
                <a:spcPct val="150000"/>
              </a:lnSpc>
              <a:spcBef>
                <a:spcPts val="1000"/>
              </a:spcBef>
              <a:buClr>
                <a:srgbClr val="004A99"/>
              </a:buClr>
              <a:defRPr/>
            </a:pPr>
            <a:r>
              <a:rPr lang="de-DE" sz="1300" dirty="0">
                <a:solidFill>
                  <a:schemeClr val="bg1"/>
                </a:solidFill>
                <a:hlinkClick r:id="rId3">
                  <a:extLst>
                    <a:ext uri="{A12FA001-AC4F-418D-AE19-62706E023703}">
                      <ahyp:hlinkClr xmlns:ahyp="http://schemas.microsoft.com/office/drawing/2018/hyperlinkcolor" val="tx"/>
                    </a:ext>
                  </a:extLst>
                </a:hlinkClick>
              </a:rPr>
              <a:t>http://www.fisksoft.com</a:t>
            </a:r>
            <a:endParaRPr lang="de-DE" sz="1300" dirty="0">
              <a:solidFill>
                <a:schemeClr val="bg1"/>
              </a:solidFill>
            </a:endParaRPr>
          </a:p>
        </p:txBody>
      </p:sp>
      <p:grpSp>
        <p:nvGrpSpPr>
          <p:cNvPr id="5" name="Gruppieren 14">
            <a:extLst>
              <a:ext uri="{FF2B5EF4-FFF2-40B4-BE49-F238E27FC236}">
                <a16:creationId xmlns:a16="http://schemas.microsoft.com/office/drawing/2014/main" id="{194A4F98-57AF-4E29-80D0-5A1EA3D473EB}"/>
              </a:ext>
            </a:extLst>
          </p:cNvPr>
          <p:cNvGrpSpPr/>
          <p:nvPr/>
        </p:nvGrpSpPr>
        <p:grpSpPr>
          <a:xfrm>
            <a:off x="6563199" y="2197315"/>
            <a:ext cx="265676" cy="265676"/>
            <a:chOff x="4831411" y="1636588"/>
            <a:chExt cx="265676" cy="265676"/>
          </a:xfrm>
        </p:grpSpPr>
        <p:sp>
          <p:nvSpPr>
            <p:cNvPr id="6" name="Freeform 57">
              <a:extLst>
                <a:ext uri="{FF2B5EF4-FFF2-40B4-BE49-F238E27FC236}">
                  <a16:creationId xmlns:a16="http://schemas.microsoft.com/office/drawing/2014/main" id="{03A3A4DE-615B-4A4F-BC69-A68BC5B098B9}"/>
                </a:ext>
              </a:extLst>
            </p:cNvPr>
            <p:cNvSpPr>
              <a:spLocks noEditPoints="1"/>
            </p:cNvSpPr>
            <p:nvPr/>
          </p:nvSpPr>
          <p:spPr bwMode="auto">
            <a:xfrm>
              <a:off x="4831411" y="1636588"/>
              <a:ext cx="265676" cy="265676"/>
            </a:xfrm>
            <a:custGeom>
              <a:avLst/>
              <a:gdLst>
                <a:gd name="T0" fmla="*/ 306 w 398"/>
                <a:gd name="T1" fmla="*/ 253 h 398"/>
                <a:gd name="T2" fmla="*/ 293 w 398"/>
                <a:gd name="T3" fmla="*/ 247 h 398"/>
                <a:gd name="T4" fmla="*/ 279 w 398"/>
                <a:gd name="T5" fmla="*/ 253 h 398"/>
                <a:gd name="T6" fmla="*/ 251 w 398"/>
                <a:gd name="T7" fmla="*/ 287 h 398"/>
                <a:gd name="T8" fmla="*/ 243 w 398"/>
                <a:gd name="T9" fmla="*/ 291 h 398"/>
                <a:gd name="T10" fmla="*/ 235 w 398"/>
                <a:gd name="T11" fmla="*/ 287 h 398"/>
                <a:gd name="T12" fmla="*/ 189 w 398"/>
                <a:gd name="T13" fmla="*/ 255 h 398"/>
                <a:gd name="T14" fmla="*/ 143 w 398"/>
                <a:gd name="T15" fmla="*/ 209 h 398"/>
                <a:gd name="T16" fmla="*/ 111 w 398"/>
                <a:gd name="T17" fmla="*/ 163 h 398"/>
                <a:gd name="T18" fmla="*/ 107 w 398"/>
                <a:gd name="T19" fmla="*/ 153 h 398"/>
                <a:gd name="T20" fmla="*/ 141 w 398"/>
                <a:gd name="T21" fmla="*/ 123 h 398"/>
                <a:gd name="T22" fmla="*/ 149 w 398"/>
                <a:gd name="T23" fmla="*/ 100 h 398"/>
                <a:gd name="T24" fmla="*/ 94 w 398"/>
                <a:gd name="T25" fmla="*/ 12 h 398"/>
                <a:gd name="T26" fmla="*/ 78 w 398"/>
                <a:gd name="T27" fmla="*/ 0 h 398"/>
                <a:gd name="T28" fmla="*/ 66 w 398"/>
                <a:gd name="T29" fmla="*/ 0 h 398"/>
                <a:gd name="T30" fmla="*/ 26 w 398"/>
                <a:gd name="T31" fmla="*/ 24 h 398"/>
                <a:gd name="T32" fmla="*/ 8 w 398"/>
                <a:gd name="T33" fmla="*/ 44 h 398"/>
                <a:gd name="T34" fmla="*/ 0 w 398"/>
                <a:gd name="T35" fmla="*/ 70 h 398"/>
                <a:gd name="T36" fmla="*/ 12 w 398"/>
                <a:gd name="T37" fmla="*/ 143 h 398"/>
                <a:gd name="T38" fmla="*/ 76 w 398"/>
                <a:gd name="T39" fmla="*/ 245 h 398"/>
                <a:gd name="T40" fmla="*/ 143 w 398"/>
                <a:gd name="T41" fmla="*/ 314 h 398"/>
                <a:gd name="T42" fmla="*/ 229 w 398"/>
                <a:gd name="T43" fmla="*/ 374 h 398"/>
                <a:gd name="T44" fmla="*/ 273 w 398"/>
                <a:gd name="T45" fmla="*/ 392 h 398"/>
                <a:gd name="T46" fmla="*/ 314 w 398"/>
                <a:gd name="T47" fmla="*/ 398 h 398"/>
                <a:gd name="T48" fmla="*/ 346 w 398"/>
                <a:gd name="T49" fmla="*/ 394 h 398"/>
                <a:gd name="T50" fmla="*/ 362 w 398"/>
                <a:gd name="T51" fmla="*/ 386 h 398"/>
                <a:gd name="T52" fmla="*/ 394 w 398"/>
                <a:gd name="T53" fmla="*/ 338 h 398"/>
                <a:gd name="T54" fmla="*/ 398 w 398"/>
                <a:gd name="T55" fmla="*/ 320 h 398"/>
                <a:gd name="T56" fmla="*/ 386 w 398"/>
                <a:gd name="T57" fmla="*/ 304 h 398"/>
                <a:gd name="T58" fmla="*/ 133 w 398"/>
                <a:gd name="T59" fmla="*/ 100 h 398"/>
                <a:gd name="T60" fmla="*/ 133 w 398"/>
                <a:gd name="T61" fmla="*/ 105 h 398"/>
                <a:gd name="T62" fmla="*/ 101 w 398"/>
                <a:gd name="T63" fmla="*/ 135 h 398"/>
                <a:gd name="T64" fmla="*/ 92 w 398"/>
                <a:gd name="T65" fmla="*/ 149 h 398"/>
                <a:gd name="T66" fmla="*/ 98 w 398"/>
                <a:gd name="T67" fmla="*/ 171 h 398"/>
                <a:gd name="T68" fmla="*/ 115 w 398"/>
                <a:gd name="T69" fmla="*/ 199 h 398"/>
                <a:gd name="T70" fmla="*/ 155 w 398"/>
                <a:gd name="T71" fmla="*/ 243 h 398"/>
                <a:gd name="T72" fmla="*/ 215 w 398"/>
                <a:gd name="T73" fmla="*/ 295 h 398"/>
                <a:gd name="T74" fmla="*/ 231 w 398"/>
                <a:gd name="T75" fmla="*/ 302 h 398"/>
                <a:gd name="T76" fmla="*/ 243 w 398"/>
                <a:gd name="T77" fmla="*/ 306 h 398"/>
                <a:gd name="T78" fmla="*/ 259 w 398"/>
                <a:gd name="T79" fmla="*/ 300 h 398"/>
                <a:gd name="T80" fmla="*/ 287 w 398"/>
                <a:gd name="T81" fmla="*/ 267 h 398"/>
                <a:gd name="T82" fmla="*/ 293 w 398"/>
                <a:gd name="T83" fmla="*/ 263 h 398"/>
                <a:gd name="T84" fmla="*/ 378 w 398"/>
                <a:gd name="T85" fmla="*/ 318 h 398"/>
                <a:gd name="T86" fmla="*/ 382 w 398"/>
                <a:gd name="T87" fmla="*/ 326 h 398"/>
                <a:gd name="T88" fmla="*/ 360 w 398"/>
                <a:gd name="T89" fmla="*/ 364 h 398"/>
                <a:gd name="T90" fmla="*/ 348 w 398"/>
                <a:gd name="T91" fmla="*/ 376 h 398"/>
                <a:gd name="T92" fmla="*/ 328 w 398"/>
                <a:gd name="T93" fmla="*/ 382 h 398"/>
                <a:gd name="T94" fmla="*/ 293 w 398"/>
                <a:gd name="T95" fmla="*/ 380 h 398"/>
                <a:gd name="T96" fmla="*/ 227 w 398"/>
                <a:gd name="T97" fmla="*/ 354 h 398"/>
                <a:gd name="T98" fmla="*/ 151 w 398"/>
                <a:gd name="T99" fmla="*/ 299 h 398"/>
                <a:gd name="T100" fmla="*/ 90 w 398"/>
                <a:gd name="T101" fmla="*/ 235 h 398"/>
                <a:gd name="T102" fmla="*/ 28 w 398"/>
                <a:gd name="T103" fmla="*/ 139 h 398"/>
                <a:gd name="T104" fmla="*/ 16 w 398"/>
                <a:gd name="T105" fmla="*/ 74 h 398"/>
                <a:gd name="T106" fmla="*/ 22 w 398"/>
                <a:gd name="T107" fmla="*/ 50 h 398"/>
                <a:gd name="T108" fmla="*/ 34 w 398"/>
                <a:gd name="T109" fmla="*/ 38 h 398"/>
                <a:gd name="T110" fmla="*/ 72 w 398"/>
                <a:gd name="T111" fmla="*/ 16 h 398"/>
                <a:gd name="T112" fmla="*/ 80 w 398"/>
                <a:gd name="T113" fmla="*/ 2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8" h="398">
                  <a:moveTo>
                    <a:pt x="386" y="304"/>
                  </a:moveTo>
                  <a:lnTo>
                    <a:pt x="306" y="253"/>
                  </a:lnTo>
                  <a:lnTo>
                    <a:pt x="306" y="253"/>
                  </a:lnTo>
                  <a:lnTo>
                    <a:pt x="300" y="249"/>
                  </a:lnTo>
                  <a:lnTo>
                    <a:pt x="293" y="247"/>
                  </a:lnTo>
                  <a:lnTo>
                    <a:pt x="293" y="247"/>
                  </a:lnTo>
                  <a:lnTo>
                    <a:pt x="289" y="249"/>
                  </a:lnTo>
                  <a:lnTo>
                    <a:pt x="283" y="251"/>
                  </a:lnTo>
                  <a:lnTo>
                    <a:pt x="279" y="253"/>
                  </a:lnTo>
                  <a:lnTo>
                    <a:pt x="275" y="257"/>
                  </a:lnTo>
                  <a:lnTo>
                    <a:pt x="251" y="287"/>
                  </a:lnTo>
                  <a:lnTo>
                    <a:pt x="251" y="287"/>
                  </a:lnTo>
                  <a:lnTo>
                    <a:pt x="247" y="291"/>
                  </a:lnTo>
                  <a:lnTo>
                    <a:pt x="243" y="291"/>
                  </a:lnTo>
                  <a:lnTo>
                    <a:pt x="243" y="291"/>
                  </a:lnTo>
                  <a:lnTo>
                    <a:pt x="239" y="289"/>
                  </a:lnTo>
                  <a:lnTo>
                    <a:pt x="235" y="287"/>
                  </a:lnTo>
                  <a:lnTo>
                    <a:pt x="235" y="287"/>
                  </a:lnTo>
                  <a:lnTo>
                    <a:pt x="223" y="281"/>
                  </a:lnTo>
                  <a:lnTo>
                    <a:pt x="209" y="271"/>
                  </a:lnTo>
                  <a:lnTo>
                    <a:pt x="189" y="255"/>
                  </a:lnTo>
                  <a:lnTo>
                    <a:pt x="165" y="233"/>
                  </a:lnTo>
                  <a:lnTo>
                    <a:pt x="165" y="233"/>
                  </a:lnTo>
                  <a:lnTo>
                    <a:pt x="143" y="209"/>
                  </a:lnTo>
                  <a:lnTo>
                    <a:pt x="127" y="189"/>
                  </a:lnTo>
                  <a:lnTo>
                    <a:pt x="117" y="175"/>
                  </a:lnTo>
                  <a:lnTo>
                    <a:pt x="111" y="163"/>
                  </a:lnTo>
                  <a:lnTo>
                    <a:pt x="109" y="159"/>
                  </a:lnTo>
                  <a:lnTo>
                    <a:pt x="109" y="159"/>
                  </a:lnTo>
                  <a:lnTo>
                    <a:pt x="107" y="153"/>
                  </a:lnTo>
                  <a:lnTo>
                    <a:pt x="111" y="147"/>
                  </a:lnTo>
                  <a:lnTo>
                    <a:pt x="141" y="123"/>
                  </a:lnTo>
                  <a:lnTo>
                    <a:pt x="141" y="123"/>
                  </a:lnTo>
                  <a:lnTo>
                    <a:pt x="147" y="117"/>
                  </a:lnTo>
                  <a:lnTo>
                    <a:pt x="149" y="109"/>
                  </a:lnTo>
                  <a:lnTo>
                    <a:pt x="149" y="100"/>
                  </a:lnTo>
                  <a:lnTo>
                    <a:pt x="145" y="92"/>
                  </a:lnTo>
                  <a:lnTo>
                    <a:pt x="94" y="12"/>
                  </a:lnTo>
                  <a:lnTo>
                    <a:pt x="94" y="12"/>
                  </a:lnTo>
                  <a:lnTo>
                    <a:pt x="90" y="6"/>
                  </a:lnTo>
                  <a:lnTo>
                    <a:pt x="84" y="2"/>
                  </a:lnTo>
                  <a:lnTo>
                    <a:pt x="78" y="0"/>
                  </a:lnTo>
                  <a:lnTo>
                    <a:pt x="72" y="0"/>
                  </a:lnTo>
                  <a:lnTo>
                    <a:pt x="72" y="0"/>
                  </a:lnTo>
                  <a:lnTo>
                    <a:pt x="66" y="0"/>
                  </a:lnTo>
                  <a:lnTo>
                    <a:pt x="60" y="4"/>
                  </a:lnTo>
                  <a:lnTo>
                    <a:pt x="26" y="24"/>
                  </a:lnTo>
                  <a:lnTo>
                    <a:pt x="26" y="24"/>
                  </a:lnTo>
                  <a:lnTo>
                    <a:pt x="18" y="30"/>
                  </a:lnTo>
                  <a:lnTo>
                    <a:pt x="12" y="36"/>
                  </a:lnTo>
                  <a:lnTo>
                    <a:pt x="8" y="44"/>
                  </a:lnTo>
                  <a:lnTo>
                    <a:pt x="4" y="52"/>
                  </a:lnTo>
                  <a:lnTo>
                    <a:pt x="4" y="52"/>
                  </a:lnTo>
                  <a:lnTo>
                    <a:pt x="0" y="70"/>
                  </a:lnTo>
                  <a:lnTo>
                    <a:pt x="0" y="92"/>
                  </a:lnTo>
                  <a:lnTo>
                    <a:pt x="4" y="115"/>
                  </a:lnTo>
                  <a:lnTo>
                    <a:pt x="12" y="143"/>
                  </a:lnTo>
                  <a:lnTo>
                    <a:pt x="26" y="173"/>
                  </a:lnTo>
                  <a:lnTo>
                    <a:pt x="48" y="207"/>
                  </a:lnTo>
                  <a:lnTo>
                    <a:pt x="76" y="245"/>
                  </a:lnTo>
                  <a:lnTo>
                    <a:pt x="113" y="285"/>
                  </a:lnTo>
                  <a:lnTo>
                    <a:pt x="113" y="285"/>
                  </a:lnTo>
                  <a:lnTo>
                    <a:pt x="143" y="314"/>
                  </a:lnTo>
                  <a:lnTo>
                    <a:pt x="173" y="338"/>
                  </a:lnTo>
                  <a:lnTo>
                    <a:pt x="201" y="358"/>
                  </a:lnTo>
                  <a:lnTo>
                    <a:pt x="229" y="374"/>
                  </a:lnTo>
                  <a:lnTo>
                    <a:pt x="229" y="374"/>
                  </a:lnTo>
                  <a:lnTo>
                    <a:pt x="253" y="384"/>
                  </a:lnTo>
                  <a:lnTo>
                    <a:pt x="273" y="392"/>
                  </a:lnTo>
                  <a:lnTo>
                    <a:pt x="295" y="396"/>
                  </a:lnTo>
                  <a:lnTo>
                    <a:pt x="314" y="398"/>
                  </a:lnTo>
                  <a:lnTo>
                    <a:pt x="314" y="398"/>
                  </a:lnTo>
                  <a:lnTo>
                    <a:pt x="314" y="398"/>
                  </a:lnTo>
                  <a:lnTo>
                    <a:pt x="330" y="396"/>
                  </a:lnTo>
                  <a:lnTo>
                    <a:pt x="346" y="394"/>
                  </a:lnTo>
                  <a:lnTo>
                    <a:pt x="346" y="394"/>
                  </a:lnTo>
                  <a:lnTo>
                    <a:pt x="354" y="390"/>
                  </a:lnTo>
                  <a:lnTo>
                    <a:pt x="362" y="386"/>
                  </a:lnTo>
                  <a:lnTo>
                    <a:pt x="368" y="380"/>
                  </a:lnTo>
                  <a:lnTo>
                    <a:pt x="374" y="372"/>
                  </a:lnTo>
                  <a:lnTo>
                    <a:pt x="394" y="338"/>
                  </a:lnTo>
                  <a:lnTo>
                    <a:pt x="394" y="338"/>
                  </a:lnTo>
                  <a:lnTo>
                    <a:pt x="398" y="330"/>
                  </a:lnTo>
                  <a:lnTo>
                    <a:pt x="398" y="320"/>
                  </a:lnTo>
                  <a:lnTo>
                    <a:pt x="394" y="312"/>
                  </a:lnTo>
                  <a:lnTo>
                    <a:pt x="386" y="304"/>
                  </a:lnTo>
                  <a:lnTo>
                    <a:pt x="386" y="304"/>
                  </a:lnTo>
                  <a:close/>
                  <a:moveTo>
                    <a:pt x="80" y="20"/>
                  </a:moveTo>
                  <a:lnTo>
                    <a:pt x="109" y="64"/>
                  </a:lnTo>
                  <a:lnTo>
                    <a:pt x="133" y="100"/>
                  </a:lnTo>
                  <a:lnTo>
                    <a:pt x="133" y="100"/>
                  </a:lnTo>
                  <a:lnTo>
                    <a:pt x="133" y="103"/>
                  </a:lnTo>
                  <a:lnTo>
                    <a:pt x="133" y="105"/>
                  </a:lnTo>
                  <a:lnTo>
                    <a:pt x="133" y="109"/>
                  </a:lnTo>
                  <a:lnTo>
                    <a:pt x="131" y="111"/>
                  </a:lnTo>
                  <a:lnTo>
                    <a:pt x="101" y="135"/>
                  </a:lnTo>
                  <a:lnTo>
                    <a:pt x="101" y="135"/>
                  </a:lnTo>
                  <a:lnTo>
                    <a:pt x="96" y="141"/>
                  </a:lnTo>
                  <a:lnTo>
                    <a:pt x="92" y="149"/>
                  </a:lnTo>
                  <a:lnTo>
                    <a:pt x="92" y="157"/>
                  </a:lnTo>
                  <a:lnTo>
                    <a:pt x="96" y="167"/>
                  </a:lnTo>
                  <a:lnTo>
                    <a:pt x="98" y="171"/>
                  </a:lnTo>
                  <a:lnTo>
                    <a:pt x="98" y="171"/>
                  </a:lnTo>
                  <a:lnTo>
                    <a:pt x="103" y="183"/>
                  </a:lnTo>
                  <a:lnTo>
                    <a:pt x="115" y="199"/>
                  </a:lnTo>
                  <a:lnTo>
                    <a:pt x="131" y="219"/>
                  </a:lnTo>
                  <a:lnTo>
                    <a:pt x="155" y="243"/>
                  </a:lnTo>
                  <a:lnTo>
                    <a:pt x="155" y="243"/>
                  </a:lnTo>
                  <a:lnTo>
                    <a:pt x="179" y="267"/>
                  </a:lnTo>
                  <a:lnTo>
                    <a:pt x="199" y="283"/>
                  </a:lnTo>
                  <a:lnTo>
                    <a:pt x="215" y="295"/>
                  </a:lnTo>
                  <a:lnTo>
                    <a:pt x="227" y="300"/>
                  </a:lnTo>
                  <a:lnTo>
                    <a:pt x="231" y="302"/>
                  </a:lnTo>
                  <a:lnTo>
                    <a:pt x="231" y="302"/>
                  </a:lnTo>
                  <a:lnTo>
                    <a:pt x="237" y="306"/>
                  </a:lnTo>
                  <a:lnTo>
                    <a:pt x="243" y="306"/>
                  </a:lnTo>
                  <a:lnTo>
                    <a:pt x="243" y="306"/>
                  </a:lnTo>
                  <a:lnTo>
                    <a:pt x="249" y="306"/>
                  </a:lnTo>
                  <a:lnTo>
                    <a:pt x="255" y="304"/>
                  </a:lnTo>
                  <a:lnTo>
                    <a:pt x="259" y="300"/>
                  </a:lnTo>
                  <a:lnTo>
                    <a:pt x="263" y="297"/>
                  </a:lnTo>
                  <a:lnTo>
                    <a:pt x="287" y="267"/>
                  </a:lnTo>
                  <a:lnTo>
                    <a:pt x="287" y="267"/>
                  </a:lnTo>
                  <a:lnTo>
                    <a:pt x="289" y="265"/>
                  </a:lnTo>
                  <a:lnTo>
                    <a:pt x="293" y="263"/>
                  </a:lnTo>
                  <a:lnTo>
                    <a:pt x="293" y="263"/>
                  </a:lnTo>
                  <a:lnTo>
                    <a:pt x="299" y="265"/>
                  </a:lnTo>
                  <a:lnTo>
                    <a:pt x="378" y="318"/>
                  </a:lnTo>
                  <a:lnTo>
                    <a:pt x="378" y="318"/>
                  </a:lnTo>
                  <a:lnTo>
                    <a:pt x="380" y="320"/>
                  </a:lnTo>
                  <a:lnTo>
                    <a:pt x="382" y="324"/>
                  </a:lnTo>
                  <a:lnTo>
                    <a:pt x="382" y="326"/>
                  </a:lnTo>
                  <a:lnTo>
                    <a:pt x="380" y="330"/>
                  </a:lnTo>
                  <a:lnTo>
                    <a:pt x="360" y="364"/>
                  </a:lnTo>
                  <a:lnTo>
                    <a:pt x="360" y="364"/>
                  </a:lnTo>
                  <a:lnTo>
                    <a:pt x="356" y="368"/>
                  </a:lnTo>
                  <a:lnTo>
                    <a:pt x="352" y="372"/>
                  </a:lnTo>
                  <a:lnTo>
                    <a:pt x="348" y="376"/>
                  </a:lnTo>
                  <a:lnTo>
                    <a:pt x="342" y="378"/>
                  </a:lnTo>
                  <a:lnTo>
                    <a:pt x="342" y="378"/>
                  </a:lnTo>
                  <a:lnTo>
                    <a:pt x="328" y="382"/>
                  </a:lnTo>
                  <a:lnTo>
                    <a:pt x="314" y="382"/>
                  </a:lnTo>
                  <a:lnTo>
                    <a:pt x="314" y="382"/>
                  </a:lnTo>
                  <a:lnTo>
                    <a:pt x="293" y="380"/>
                  </a:lnTo>
                  <a:lnTo>
                    <a:pt x="273" y="376"/>
                  </a:lnTo>
                  <a:lnTo>
                    <a:pt x="249" y="366"/>
                  </a:lnTo>
                  <a:lnTo>
                    <a:pt x="227" y="354"/>
                  </a:lnTo>
                  <a:lnTo>
                    <a:pt x="201" y="340"/>
                  </a:lnTo>
                  <a:lnTo>
                    <a:pt x="177" y="320"/>
                  </a:lnTo>
                  <a:lnTo>
                    <a:pt x="151" y="299"/>
                  </a:lnTo>
                  <a:lnTo>
                    <a:pt x="123" y="275"/>
                  </a:lnTo>
                  <a:lnTo>
                    <a:pt x="123" y="275"/>
                  </a:lnTo>
                  <a:lnTo>
                    <a:pt x="90" y="235"/>
                  </a:lnTo>
                  <a:lnTo>
                    <a:pt x="62" y="201"/>
                  </a:lnTo>
                  <a:lnTo>
                    <a:pt x="42" y="169"/>
                  </a:lnTo>
                  <a:lnTo>
                    <a:pt x="28" y="139"/>
                  </a:lnTo>
                  <a:lnTo>
                    <a:pt x="20" y="115"/>
                  </a:lnTo>
                  <a:lnTo>
                    <a:pt x="16" y="92"/>
                  </a:lnTo>
                  <a:lnTo>
                    <a:pt x="16" y="74"/>
                  </a:lnTo>
                  <a:lnTo>
                    <a:pt x="20" y="56"/>
                  </a:lnTo>
                  <a:lnTo>
                    <a:pt x="20" y="56"/>
                  </a:lnTo>
                  <a:lnTo>
                    <a:pt x="22" y="50"/>
                  </a:lnTo>
                  <a:lnTo>
                    <a:pt x="26" y="46"/>
                  </a:lnTo>
                  <a:lnTo>
                    <a:pt x="30" y="42"/>
                  </a:lnTo>
                  <a:lnTo>
                    <a:pt x="34" y="38"/>
                  </a:lnTo>
                  <a:lnTo>
                    <a:pt x="68" y="18"/>
                  </a:lnTo>
                  <a:lnTo>
                    <a:pt x="68" y="18"/>
                  </a:lnTo>
                  <a:lnTo>
                    <a:pt x="72" y="16"/>
                  </a:lnTo>
                  <a:lnTo>
                    <a:pt x="72" y="16"/>
                  </a:lnTo>
                  <a:lnTo>
                    <a:pt x="76" y="18"/>
                  </a:lnTo>
                  <a:lnTo>
                    <a:pt x="80" y="20"/>
                  </a:lnTo>
                  <a:lnTo>
                    <a:pt x="80" y="2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sp>
          <p:nvSpPr>
            <p:cNvPr id="7" name="Freeform 58">
              <a:extLst>
                <a:ext uri="{FF2B5EF4-FFF2-40B4-BE49-F238E27FC236}">
                  <a16:creationId xmlns:a16="http://schemas.microsoft.com/office/drawing/2014/main" id="{4D9EEB6C-1BC1-4CC9-AB1A-1316B001E1B0}"/>
                </a:ext>
              </a:extLst>
            </p:cNvPr>
            <p:cNvSpPr>
              <a:spLocks/>
            </p:cNvSpPr>
            <p:nvPr/>
          </p:nvSpPr>
          <p:spPr bwMode="auto">
            <a:xfrm>
              <a:off x="4976264" y="1671299"/>
              <a:ext cx="90116" cy="90116"/>
            </a:xfrm>
            <a:custGeom>
              <a:avLst/>
              <a:gdLst>
                <a:gd name="T0" fmla="*/ 8 w 135"/>
                <a:gd name="T1" fmla="*/ 16 h 135"/>
                <a:gd name="T2" fmla="*/ 8 w 135"/>
                <a:gd name="T3" fmla="*/ 16 h 135"/>
                <a:gd name="T4" fmla="*/ 30 w 135"/>
                <a:gd name="T5" fmla="*/ 20 h 135"/>
                <a:gd name="T6" fmla="*/ 52 w 135"/>
                <a:gd name="T7" fmla="*/ 26 h 135"/>
                <a:gd name="T8" fmla="*/ 70 w 135"/>
                <a:gd name="T9" fmla="*/ 36 h 135"/>
                <a:gd name="T10" fmla="*/ 85 w 135"/>
                <a:gd name="T11" fmla="*/ 49 h 135"/>
                <a:gd name="T12" fmla="*/ 99 w 135"/>
                <a:gd name="T13" fmla="*/ 65 h 135"/>
                <a:gd name="T14" fmla="*/ 109 w 135"/>
                <a:gd name="T15" fmla="*/ 83 h 135"/>
                <a:gd name="T16" fmla="*/ 117 w 135"/>
                <a:gd name="T17" fmla="*/ 105 h 135"/>
                <a:gd name="T18" fmla="*/ 119 w 135"/>
                <a:gd name="T19" fmla="*/ 127 h 135"/>
                <a:gd name="T20" fmla="*/ 119 w 135"/>
                <a:gd name="T21" fmla="*/ 127 h 135"/>
                <a:gd name="T22" fmla="*/ 119 w 135"/>
                <a:gd name="T23" fmla="*/ 131 h 135"/>
                <a:gd name="T24" fmla="*/ 121 w 135"/>
                <a:gd name="T25" fmla="*/ 133 h 135"/>
                <a:gd name="T26" fmla="*/ 123 w 135"/>
                <a:gd name="T27" fmla="*/ 135 h 135"/>
                <a:gd name="T28" fmla="*/ 127 w 135"/>
                <a:gd name="T29" fmla="*/ 135 h 135"/>
                <a:gd name="T30" fmla="*/ 127 w 135"/>
                <a:gd name="T31" fmla="*/ 135 h 135"/>
                <a:gd name="T32" fmla="*/ 129 w 135"/>
                <a:gd name="T33" fmla="*/ 135 h 135"/>
                <a:gd name="T34" fmla="*/ 133 w 135"/>
                <a:gd name="T35" fmla="*/ 133 h 135"/>
                <a:gd name="T36" fmla="*/ 133 w 135"/>
                <a:gd name="T37" fmla="*/ 131 h 135"/>
                <a:gd name="T38" fmla="*/ 135 w 135"/>
                <a:gd name="T39" fmla="*/ 127 h 135"/>
                <a:gd name="T40" fmla="*/ 135 w 135"/>
                <a:gd name="T41" fmla="*/ 127 h 135"/>
                <a:gd name="T42" fmla="*/ 133 w 135"/>
                <a:gd name="T43" fmla="*/ 115 h 135"/>
                <a:gd name="T44" fmla="*/ 133 w 135"/>
                <a:gd name="T45" fmla="*/ 103 h 135"/>
                <a:gd name="T46" fmla="*/ 129 w 135"/>
                <a:gd name="T47" fmla="*/ 91 h 135"/>
                <a:gd name="T48" fmla="*/ 125 w 135"/>
                <a:gd name="T49" fmla="*/ 79 h 135"/>
                <a:gd name="T50" fmla="*/ 119 w 135"/>
                <a:gd name="T51" fmla="*/ 67 h 135"/>
                <a:gd name="T52" fmla="*/ 113 w 135"/>
                <a:gd name="T53" fmla="*/ 57 h 135"/>
                <a:gd name="T54" fmla="*/ 105 w 135"/>
                <a:gd name="T55" fmla="*/ 48 h 135"/>
                <a:gd name="T56" fmla="*/ 97 w 135"/>
                <a:gd name="T57" fmla="*/ 38 h 135"/>
                <a:gd name="T58" fmla="*/ 97 w 135"/>
                <a:gd name="T59" fmla="*/ 38 h 135"/>
                <a:gd name="T60" fmla="*/ 87 w 135"/>
                <a:gd name="T61" fmla="*/ 30 h 135"/>
                <a:gd name="T62" fmla="*/ 78 w 135"/>
                <a:gd name="T63" fmla="*/ 22 h 135"/>
                <a:gd name="T64" fmla="*/ 68 w 135"/>
                <a:gd name="T65" fmla="*/ 16 h 135"/>
                <a:gd name="T66" fmla="*/ 58 w 135"/>
                <a:gd name="T67" fmla="*/ 10 h 135"/>
                <a:gd name="T68" fmla="*/ 46 w 135"/>
                <a:gd name="T69" fmla="*/ 6 h 135"/>
                <a:gd name="T70" fmla="*/ 34 w 135"/>
                <a:gd name="T71" fmla="*/ 4 h 135"/>
                <a:gd name="T72" fmla="*/ 22 w 135"/>
                <a:gd name="T73" fmla="*/ 2 h 135"/>
                <a:gd name="T74" fmla="*/ 8 w 135"/>
                <a:gd name="T75" fmla="*/ 0 h 135"/>
                <a:gd name="T76" fmla="*/ 8 w 135"/>
                <a:gd name="T77" fmla="*/ 0 h 135"/>
                <a:gd name="T78" fmla="*/ 6 w 135"/>
                <a:gd name="T79" fmla="*/ 2 h 135"/>
                <a:gd name="T80" fmla="*/ 2 w 135"/>
                <a:gd name="T81" fmla="*/ 4 h 135"/>
                <a:gd name="T82" fmla="*/ 2 w 135"/>
                <a:gd name="T83" fmla="*/ 6 h 135"/>
                <a:gd name="T84" fmla="*/ 0 w 135"/>
                <a:gd name="T85" fmla="*/ 8 h 135"/>
                <a:gd name="T86" fmla="*/ 0 w 135"/>
                <a:gd name="T87" fmla="*/ 8 h 135"/>
                <a:gd name="T88" fmla="*/ 2 w 135"/>
                <a:gd name="T89" fmla="*/ 12 h 135"/>
                <a:gd name="T90" fmla="*/ 2 w 135"/>
                <a:gd name="T91" fmla="*/ 14 h 135"/>
                <a:gd name="T92" fmla="*/ 6 w 135"/>
                <a:gd name="T93" fmla="*/ 16 h 135"/>
                <a:gd name="T94" fmla="*/ 8 w 135"/>
                <a:gd name="T95" fmla="*/ 16 h 135"/>
                <a:gd name="T96" fmla="*/ 8 w 135"/>
                <a:gd name="T97"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5" h="135">
                  <a:moveTo>
                    <a:pt x="8" y="16"/>
                  </a:moveTo>
                  <a:lnTo>
                    <a:pt x="8" y="16"/>
                  </a:lnTo>
                  <a:lnTo>
                    <a:pt x="30" y="20"/>
                  </a:lnTo>
                  <a:lnTo>
                    <a:pt x="52" y="26"/>
                  </a:lnTo>
                  <a:lnTo>
                    <a:pt x="70" y="36"/>
                  </a:lnTo>
                  <a:lnTo>
                    <a:pt x="85" y="49"/>
                  </a:lnTo>
                  <a:lnTo>
                    <a:pt x="99" y="65"/>
                  </a:lnTo>
                  <a:lnTo>
                    <a:pt x="109" y="83"/>
                  </a:lnTo>
                  <a:lnTo>
                    <a:pt x="117" y="105"/>
                  </a:lnTo>
                  <a:lnTo>
                    <a:pt x="119" y="127"/>
                  </a:lnTo>
                  <a:lnTo>
                    <a:pt x="119" y="127"/>
                  </a:lnTo>
                  <a:lnTo>
                    <a:pt x="119" y="131"/>
                  </a:lnTo>
                  <a:lnTo>
                    <a:pt x="121" y="133"/>
                  </a:lnTo>
                  <a:lnTo>
                    <a:pt x="123" y="135"/>
                  </a:lnTo>
                  <a:lnTo>
                    <a:pt x="127" y="135"/>
                  </a:lnTo>
                  <a:lnTo>
                    <a:pt x="127" y="135"/>
                  </a:lnTo>
                  <a:lnTo>
                    <a:pt x="129" y="135"/>
                  </a:lnTo>
                  <a:lnTo>
                    <a:pt x="133" y="133"/>
                  </a:lnTo>
                  <a:lnTo>
                    <a:pt x="133" y="131"/>
                  </a:lnTo>
                  <a:lnTo>
                    <a:pt x="135" y="127"/>
                  </a:lnTo>
                  <a:lnTo>
                    <a:pt x="135" y="127"/>
                  </a:lnTo>
                  <a:lnTo>
                    <a:pt x="133" y="115"/>
                  </a:lnTo>
                  <a:lnTo>
                    <a:pt x="133" y="103"/>
                  </a:lnTo>
                  <a:lnTo>
                    <a:pt x="129" y="91"/>
                  </a:lnTo>
                  <a:lnTo>
                    <a:pt x="125" y="79"/>
                  </a:lnTo>
                  <a:lnTo>
                    <a:pt x="119" y="67"/>
                  </a:lnTo>
                  <a:lnTo>
                    <a:pt x="113" y="57"/>
                  </a:lnTo>
                  <a:lnTo>
                    <a:pt x="105" y="48"/>
                  </a:lnTo>
                  <a:lnTo>
                    <a:pt x="97" y="38"/>
                  </a:lnTo>
                  <a:lnTo>
                    <a:pt x="97" y="38"/>
                  </a:lnTo>
                  <a:lnTo>
                    <a:pt x="87" y="30"/>
                  </a:lnTo>
                  <a:lnTo>
                    <a:pt x="78" y="22"/>
                  </a:lnTo>
                  <a:lnTo>
                    <a:pt x="68" y="16"/>
                  </a:lnTo>
                  <a:lnTo>
                    <a:pt x="58" y="10"/>
                  </a:lnTo>
                  <a:lnTo>
                    <a:pt x="46" y="6"/>
                  </a:lnTo>
                  <a:lnTo>
                    <a:pt x="34" y="4"/>
                  </a:lnTo>
                  <a:lnTo>
                    <a:pt x="22" y="2"/>
                  </a:lnTo>
                  <a:lnTo>
                    <a:pt x="8" y="0"/>
                  </a:lnTo>
                  <a:lnTo>
                    <a:pt x="8" y="0"/>
                  </a:lnTo>
                  <a:lnTo>
                    <a:pt x="6" y="2"/>
                  </a:lnTo>
                  <a:lnTo>
                    <a:pt x="2" y="4"/>
                  </a:lnTo>
                  <a:lnTo>
                    <a:pt x="2" y="6"/>
                  </a:lnTo>
                  <a:lnTo>
                    <a:pt x="0" y="8"/>
                  </a:lnTo>
                  <a:lnTo>
                    <a:pt x="0" y="8"/>
                  </a:lnTo>
                  <a:lnTo>
                    <a:pt x="2" y="12"/>
                  </a:lnTo>
                  <a:lnTo>
                    <a:pt x="2" y="14"/>
                  </a:lnTo>
                  <a:lnTo>
                    <a:pt x="6" y="16"/>
                  </a:lnTo>
                  <a:lnTo>
                    <a:pt x="8" y="16"/>
                  </a:lnTo>
                  <a:lnTo>
                    <a:pt x="8"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sp>
          <p:nvSpPr>
            <p:cNvPr id="8" name="Freeform 59">
              <a:extLst>
                <a:ext uri="{FF2B5EF4-FFF2-40B4-BE49-F238E27FC236}">
                  <a16:creationId xmlns:a16="http://schemas.microsoft.com/office/drawing/2014/main" id="{19769761-2E14-44AB-BDCE-0D2DF65796EE}"/>
                </a:ext>
              </a:extLst>
            </p:cNvPr>
            <p:cNvSpPr>
              <a:spLocks/>
            </p:cNvSpPr>
            <p:nvPr/>
          </p:nvSpPr>
          <p:spPr bwMode="auto">
            <a:xfrm>
              <a:off x="4976264" y="1698001"/>
              <a:ext cx="63415" cy="63415"/>
            </a:xfrm>
            <a:custGeom>
              <a:avLst/>
              <a:gdLst>
                <a:gd name="T0" fmla="*/ 8 w 95"/>
                <a:gd name="T1" fmla="*/ 15 h 95"/>
                <a:gd name="T2" fmla="*/ 8 w 95"/>
                <a:gd name="T3" fmla="*/ 15 h 95"/>
                <a:gd name="T4" fmla="*/ 22 w 95"/>
                <a:gd name="T5" fmla="*/ 17 h 95"/>
                <a:gd name="T6" fmla="*/ 36 w 95"/>
                <a:gd name="T7" fmla="*/ 21 h 95"/>
                <a:gd name="T8" fmla="*/ 48 w 95"/>
                <a:gd name="T9" fmla="*/ 27 h 95"/>
                <a:gd name="T10" fmla="*/ 58 w 95"/>
                <a:gd name="T11" fmla="*/ 37 h 95"/>
                <a:gd name="T12" fmla="*/ 68 w 95"/>
                <a:gd name="T13" fmla="*/ 47 h 95"/>
                <a:gd name="T14" fmla="*/ 74 w 95"/>
                <a:gd name="T15" fmla="*/ 59 h 95"/>
                <a:gd name="T16" fmla="*/ 78 w 95"/>
                <a:gd name="T17" fmla="*/ 73 h 95"/>
                <a:gd name="T18" fmla="*/ 80 w 95"/>
                <a:gd name="T19" fmla="*/ 87 h 95"/>
                <a:gd name="T20" fmla="*/ 80 w 95"/>
                <a:gd name="T21" fmla="*/ 87 h 95"/>
                <a:gd name="T22" fmla="*/ 80 w 95"/>
                <a:gd name="T23" fmla="*/ 91 h 95"/>
                <a:gd name="T24" fmla="*/ 82 w 95"/>
                <a:gd name="T25" fmla="*/ 93 h 95"/>
                <a:gd name="T26" fmla="*/ 83 w 95"/>
                <a:gd name="T27" fmla="*/ 95 h 95"/>
                <a:gd name="T28" fmla="*/ 87 w 95"/>
                <a:gd name="T29" fmla="*/ 95 h 95"/>
                <a:gd name="T30" fmla="*/ 87 w 95"/>
                <a:gd name="T31" fmla="*/ 95 h 95"/>
                <a:gd name="T32" fmla="*/ 91 w 95"/>
                <a:gd name="T33" fmla="*/ 95 h 95"/>
                <a:gd name="T34" fmla="*/ 93 w 95"/>
                <a:gd name="T35" fmla="*/ 93 h 95"/>
                <a:gd name="T36" fmla="*/ 95 w 95"/>
                <a:gd name="T37" fmla="*/ 91 h 95"/>
                <a:gd name="T38" fmla="*/ 95 w 95"/>
                <a:gd name="T39" fmla="*/ 87 h 95"/>
                <a:gd name="T40" fmla="*/ 95 w 95"/>
                <a:gd name="T41" fmla="*/ 87 h 95"/>
                <a:gd name="T42" fmla="*/ 93 w 95"/>
                <a:gd name="T43" fmla="*/ 69 h 95"/>
                <a:gd name="T44" fmla="*/ 87 w 95"/>
                <a:gd name="T45" fmla="*/ 53 h 95"/>
                <a:gd name="T46" fmla="*/ 80 w 95"/>
                <a:gd name="T47" fmla="*/ 39 h 95"/>
                <a:gd name="T48" fmla="*/ 70 w 95"/>
                <a:gd name="T49" fmla="*/ 25 h 95"/>
                <a:gd name="T50" fmla="*/ 58 w 95"/>
                <a:gd name="T51" fmla="*/ 15 h 95"/>
                <a:gd name="T52" fmla="*/ 42 w 95"/>
                <a:gd name="T53" fmla="*/ 8 h 95"/>
                <a:gd name="T54" fmla="*/ 26 w 95"/>
                <a:gd name="T55" fmla="*/ 2 h 95"/>
                <a:gd name="T56" fmla="*/ 8 w 95"/>
                <a:gd name="T57" fmla="*/ 0 h 95"/>
                <a:gd name="T58" fmla="*/ 8 w 95"/>
                <a:gd name="T59" fmla="*/ 0 h 95"/>
                <a:gd name="T60" fmla="*/ 6 w 95"/>
                <a:gd name="T61" fmla="*/ 2 h 95"/>
                <a:gd name="T62" fmla="*/ 2 w 95"/>
                <a:gd name="T63" fmla="*/ 4 h 95"/>
                <a:gd name="T64" fmla="*/ 2 w 95"/>
                <a:gd name="T65" fmla="*/ 6 h 95"/>
                <a:gd name="T66" fmla="*/ 0 w 95"/>
                <a:gd name="T67" fmla="*/ 8 h 95"/>
                <a:gd name="T68" fmla="*/ 0 w 95"/>
                <a:gd name="T69" fmla="*/ 8 h 95"/>
                <a:gd name="T70" fmla="*/ 2 w 95"/>
                <a:gd name="T71" fmla="*/ 11 h 95"/>
                <a:gd name="T72" fmla="*/ 2 w 95"/>
                <a:gd name="T73" fmla="*/ 13 h 95"/>
                <a:gd name="T74" fmla="*/ 6 w 95"/>
                <a:gd name="T75" fmla="*/ 15 h 95"/>
                <a:gd name="T76" fmla="*/ 8 w 95"/>
                <a:gd name="T77" fmla="*/ 15 h 95"/>
                <a:gd name="T78" fmla="*/ 8 w 95"/>
                <a:gd name="T79"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95">
                  <a:moveTo>
                    <a:pt x="8" y="15"/>
                  </a:moveTo>
                  <a:lnTo>
                    <a:pt x="8" y="15"/>
                  </a:lnTo>
                  <a:lnTo>
                    <a:pt x="22" y="17"/>
                  </a:lnTo>
                  <a:lnTo>
                    <a:pt x="36" y="21"/>
                  </a:lnTo>
                  <a:lnTo>
                    <a:pt x="48" y="27"/>
                  </a:lnTo>
                  <a:lnTo>
                    <a:pt x="58" y="37"/>
                  </a:lnTo>
                  <a:lnTo>
                    <a:pt x="68" y="47"/>
                  </a:lnTo>
                  <a:lnTo>
                    <a:pt x="74" y="59"/>
                  </a:lnTo>
                  <a:lnTo>
                    <a:pt x="78" y="73"/>
                  </a:lnTo>
                  <a:lnTo>
                    <a:pt x="80" y="87"/>
                  </a:lnTo>
                  <a:lnTo>
                    <a:pt x="80" y="87"/>
                  </a:lnTo>
                  <a:lnTo>
                    <a:pt x="80" y="91"/>
                  </a:lnTo>
                  <a:lnTo>
                    <a:pt x="82" y="93"/>
                  </a:lnTo>
                  <a:lnTo>
                    <a:pt x="83" y="95"/>
                  </a:lnTo>
                  <a:lnTo>
                    <a:pt x="87" y="95"/>
                  </a:lnTo>
                  <a:lnTo>
                    <a:pt x="87" y="95"/>
                  </a:lnTo>
                  <a:lnTo>
                    <a:pt x="91" y="95"/>
                  </a:lnTo>
                  <a:lnTo>
                    <a:pt x="93" y="93"/>
                  </a:lnTo>
                  <a:lnTo>
                    <a:pt x="95" y="91"/>
                  </a:lnTo>
                  <a:lnTo>
                    <a:pt x="95" y="87"/>
                  </a:lnTo>
                  <a:lnTo>
                    <a:pt x="95" y="87"/>
                  </a:lnTo>
                  <a:lnTo>
                    <a:pt x="93" y="69"/>
                  </a:lnTo>
                  <a:lnTo>
                    <a:pt x="87" y="53"/>
                  </a:lnTo>
                  <a:lnTo>
                    <a:pt x="80" y="39"/>
                  </a:lnTo>
                  <a:lnTo>
                    <a:pt x="70" y="25"/>
                  </a:lnTo>
                  <a:lnTo>
                    <a:pt x="58" y="15"/>
                  </a:lnTo>
                  <a:lnTo>
                    <a:pt x="42" y="8"/>
                  </a:lnTo>
                  <a:lnTo>
                    <a:pt x="26" y="2"/>
                  </a:lnTo>
                  <a:lnTo>
                    <a:pt x="8" y="0"/>
                  </a:lnTo>
                  <a:lnTo>
                    <a:pt x="8" y="0"/>
                  </a:lnTo>
                  <a:lnTo>
                    <a:pt x="6" y="2"/>
                  </a:lnTo>
                  <a:lnTo>
                    <a:pt x="2" y="4"/>
                  </a:lnTo>
                  <a:lnTo>
                    <a:pt x="2" y="6"/>
                  </a:lnTo>
                  <a:lnTo>
                    <a:pt x="0" y="8"/>
                  </a:lnTo>
                  <a:lnTo>
                    <a:pt x="0" y="8"/>
                  </a:lnTo>
                  <a:lnTo>
                    <a:pt x="2" y="11"/>
                  </a:lnTo>
                  <a:lnTo>
                    <a:pt x="2" y="13"/>
                  </a:lnTo>
                  <a:lnTo>
                    <a:pt x="6" y="15"/>
                  </a:lnTo>
                  <a:lnTo>
                    <a:pt x="8" y="15"/>
                  </a:lnTo>
                  <a:lnTo>
                    <a:pt x="8"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sp>
          <p:nvSpPr>
            <p:cNvPr id="9" name="Freeform 60">
              <a:extLst>
                <a:ext uri="{FF2B5EF4-FFF2-40B4-BE49-F238E27FC236}">
                  <a16:creationId xmlns:a16="http://schemas.microsoft.com/office/drawing/2014/main" id="{FF7247AD-3E71-43DE-86B1-7532D4639852}"/>
                </a:ext>
              </a:extLst>
            </p:cNvPr>
            <p:cNvSpPr>
              <a:spLocks/>
            </p:cNvSpPr>
            <p:nvPr/>
          </p:nvSpPr>
          <p:spPr bwMode="auto">
            <a:xfrm>
              <a:off x="4976264" y="1724034"/>
              <a:ext cx="37382" cy="37382"/>
            </a:xfrm>
            <a:custGeom>
              <a:avLst/>
              <a:gdLst>
                <a:gd name="T0" fmla="*/ 8 w 56"/>
                <a:gd name="T1" fmla="*/ 16 h 56"/>
                <a:gd name="T2" fmla="*/ 8 w 56"/>
                <a:gd name="T3" fmla="*/ 16 h 56"/>
                <a:gd name="T4" fmla="*/ 14 w 56"/>
                <a:gd name="T5" fmla="*/ 18 h 56"/>
                <a:gd name="T6" fmla="*/ 20 w 56"/>
                <a:gd name="T7" fmla="*/ 18 h 56"/>
                <a:gd name="T8" fmla="*/ 30 w 56"/>
                <a:gd name="T9" fmla="*/ 26 h 56"/>
                <a:gd name="T10" fmla="*/ 38 w 56"/>
                <a:gd name="T11" fmla="*/ 36 h 56"/>
                <a:gd name="T12" fmla="*/ 40 w 56"/>
                <a:gd name="T13" fmla="*/ 42 h 56"/>
                <a:gd name="T14" fmla="*/ 40 w 56"/>
                <a:gd name="T15" fmla="*/ 48 h 56"/>
                <a:gd name="T16" fmla="*/ 40 w 56"/>
                <a:gd name="T17" fmla="*/ 48 h 56"/>
                <a:gd name="T18" fmla="*/ 40 w 56"/>
                <a:gd name="T19" fmla="*/ 52 h 56"/>
                <a:gd name="T20" fmla="*/ 42 w 56"/>
                <a:gd name="T21" fmla="*/ 54 h 56"/>
                <a:gd name="T22" fmla="*/ 46 w 56"/>
                <a:gd name="T23" fmla="*/ 56 h 56"/>
                <a:gd name="T24" fmla="*/ 48 w 56"/>
                <a:gd name="T25" fmla="*/ 56 h 56"/>
                <a:gd name="T26" fmla="*/ 48 w 56"/>
                <a:gd name="T27" fmla="*/ 56 h 56"/>
                <a:gd name="T28" fmla="*/ 52 w 56"/>
                <a:gd name="T29" fmla="*/ 56 h 56"/>
                <a:gd name="T30" fmla="*/ 54 w 56"/>
                <a:gd name="T31" fmla="*/ 54 h 56"/>
                <a:gd name="T32" fmla="*/ 56 w 56"/>
                <a:gd name="T33" fmla="*/ 52 h 56"/>
                <a:gd name="T34" fmla="*/ 56 w 56"/>
                <a:gd name="T35" fmla="*/ 48 h 56"/>
                <a:gd name="T36" fmla="*/ 56 w 56"/>
                <a:gd name="T37" fmla="*/ 48 h 56"/>
                <a:gd name="T38" fmla="*/ 56 w 56"/>
                <a:gd name="T39" fmla="*/ 38 h 56"/>
                <a:gd name="T40" fmla="*/ 52 w 56"/>
                <a:gd name="T41" fmla="*/ 30 h 56"/>
                <a:gd name="T42" fmla="*/ 48 w 56"/>
                <a:gd name="T43" fmla="*/ 22 h 56"/>
                <a:gd name="T44" fmla="*/ 42 w 56"/>
                <a:gd name="T45" fmla="*/ 14 h 56"/>
                <a:gd name="T46" fmla="*/ 36 w 56"/>
                <a:gd name="T47" fmla="*/ 8 h 56"/>
                <a:gd name="T48" fmla="*/ 28 w 56"/>
                <a:gd name="T49" fmla="*/ 4 h 56"/>
                <a:gd name="T50" fmla="*/ 18 w 56"/>
                <a:gd name="T51" fmla="*/ 2 h 56"/>
                <a:gd name="T52" fmla="*/ 8 w 56"/>
                <a:gd name="T53" fmla="*/ 0 h 56"/>
                <a:gd name="T54" fmla="*/ 8 w 56"/>
                <a:gd name="T55" fmla="*/ 0 h 56"/>
                <a:gd name="T56" fmla="*/ 6 w 56"/>
                <a:gd name="T57" fmla="*/ 2 h 56"/>
                <a:gd name="T58" fmla="*/ 2 w 56"/>
                <a:gd name="T59" fmla="*/ 2 h 56"/>
                <a:gd name="T60" fmla="*/ 2 w 56"/>
                <a:gd name="T61" fmla="*/ 6 h 56"/>
                <a:gd name="T62" fmla="*/ 0 w 56"/>
                <a:gd name="T63" fmla="*/ 8 h 56"/>
                <a:gd name="T64" fmla="*/ 0 w 56"/>
                <a:gd name="T65" fmla="*/ 8 h 56"/>
                <a:gd name="T66" fmla="*/ 2 w 56"/>
                <a:gd name="T67" fmla="*/ 12 h 56"/>
                <a:gd name="T68" fmla="*/ 2 w 56"/>
                <a:gd name="T69" fmla="*/ 14 h 56"/>
                <a:gd name="T70" fmla="*/ 6 w 56"/>
                <a:gd name="T71" fmla="*/ 16 h 56"/>
                <a:gd name="T72" fmla="*/ 8 w 56"/>
                <a:gd name="T73" fmla="*/ 16 h 56"/>
                <a:gd name="T74" fmla="*/ 8 w 56"/>
                <a:gd name="T75" fmla="*/ 1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8" y="16"/>
                  </a:moveTo>
                  <a:lnTo>
                    <a:pt x="8" y="16"/>
                  </a:lnTo>
                  <a:lnTo>
                    <a:pt x="14" y="18"/>
                  </a:lnTo>
                  <a:lnTo>
                    <a:pt x="20" y="18"/>
                  </a:lnTo>
                  <a:lnTo>
                    <a:pt x="30" y="26"/>
                  </a:lnTo>
                  <a:lnTo>
                    <a:pt x="38" y="36"/>
                  </a:lnTo>
                  <a:lnTo>
                    <a:pt x="40" y="42"/>
                  </a:lnTo>
                  <a:lnTo>
                    <a:pt x="40" y="48"/>
                  </a:lnTo>
                  <a:lnTo>
                    <a:pt x="40" y="48"/>
                  </a:lnTo>
                  <a:lnTo>
                    <a:pt x="40" y="52"/>
                  </a:lnTo>
                  <a:lnTo>
                    <a:pt x="42" y="54"/>
                  </a:lnTo>
                  <a:lnTo>
                    <a:pt x="46" y="56"/>
                  </a:lnTo>
                  <a:lnTo>
                    <a:pt x="48" y="56"/>
                  </a:lnTo>
                  <a:lnTo>
                    <a:pt x="48" y="56"/>
                  </a:lnTo>
                  <a:lnTo>
                    <a:pt x="52" y="56"/>
                  </a:lnTo>
                  <a:lnTo>
                    <a:pt x="54" y="54"/>
                  </a:lnTo>
                  <a:lnTo>
                    <a:pt x="56" y="52"/>
                  </a:lnTo>
                  <a:lnTo>
                    <a:pt x="56" y="48"/>
                  </a:lnTo>
                  <a:lnTo>
                    <a:pt x="56" y="48"/>
                  </a:lnTo>
                  <a:lnTo>
                    <a:pt x="56" y="38"/>
                  </a:lnTo>
                  <a:lnTo>
                    <a:pt x="52" y="30"/>
                  </a:lnTo>
                  <a:lnTo>
                    <a:pt x="48" y="22"/>
                  </a:lnTo>
                  <a:lnTo>
                    <a:pt x="42" y="14"/>
                  </a:lnTo>
                  <a:lnTo>
                    <a:pt x="36" y="8"/>
                  </a:lnTo>
                  <a:lnTo>
                    <a:pt x="28" y="4"/>
                  </a:lnTo>
                  <a:lnTo>
                    <a:pt x="18" y="2"/>
                  </a:lnTo>
                  <a:lnTo>
                    <a:pt x="8" y="0"/>
                  </a:lnTo>
                  <a:lnTo>
                    <a:pt x="8" y="0"/>
                  </a:lnTo>
                  <a:lnTo>
                    <a:pt x="6" y="2"/>
                  </a:lnTo>
                  <a:lnTo>
                    <a:pt x="2" y="2"/>
                  </a:lnTo>
                  <a:lnTo>
                    <a:pt x="2" y="6"/>
                  </a:lnTo>
                  <a:lnTo>
                    <a:pt x="0" y="8"/>
                  </a:lnTo>
                  <a:lnTo>
                    <a:pt x="0" y="8"/>
                  </a:lnTo>
                  <a:lnTo>
                    <a:pt x="2" y="12"/>
                  </a:lnTo>
                  <a:lnTo>
                    <a:pt x="2" y="14"/>
                  </a:lnTo>
                  <a:lnTo>
                    <a:pt x="6" y="16"/>
                  </a:lnTo>
                  <a:lnTo>
                    <a:pt x="8" y="16"/>
                  </a:lnTo>
                  <a:lnTo>
                    <a:pt x="8"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grpSp>
        <p:nvGrpSpPr>
          <p:cNvPr id="10" name="Gruppieren 19">
            <a:extLst>
              <a:ext uri="{FF2B5EF4-FFF2-40B4-BE49-F238E27FC236}">
                <a16:creationId xmlns:a16="http://schemas.microsoft.com/office/drawing/2014/main" id="{BDF3BC9D-70F7-4E7C-8803-B4F529DC0AE7}"/>
              </a:ext>
            </a:extLst>
          </p:cNvPr>
          <p:cNvGrpSpPr/>
          <p:nvPr/>
        </p:nvGrpSpPr>
        <p:grpSpPr>
          <a:xfrm>
            <a:off x="6593571" y="2626087"/>
            <a:ext cx="266343" cy="206933"/>
            <a:chOff x="4831021" y="2673405"/>
            <a:chExt cx="266343" cy="206933"/>
          </a:xfrm>
        </p:grpSpPr>
        <p:sp>
          <p:nvSpPr>
            <p:cNvPr id="11" name="Freeform 127">
              <a:extLst>
                <a:ext uri="{FF2B5EF4-FFF2-40B4-BE49-F238E27FC236}">
                  <a16:creationId xmlns:a16="http://schemas.microsoft.com/office/drawing/2014/main" id="{9CB8FA25-23ED-401E-882D-2D6E31336A12}"/>
                </a:ext>
              </a:extLst>
            </p:cNvPr>
            <p:cNvSpPr>
              <a:spLocks noEditPoints="1"/>
            </p:cNvSpPr>
            <p:nvPr/>
          </p:nvSpPr>
          <p:spPr bwMode="auto">
            <a:xfrm>
              <a:off x="4831021" y="2673405"/>
              <a:ext cx="266343" cy="206933"/>
            </a:xfrm>
            <a:custGeom>
              <a:avLst/>
              <a:gdLst>
                <a:gd name="T0" fmla="*/ 22 w 399"/>
                <a:gd name="T1" fmla="*/ 310 h 310"/>
                <a:gd name="T2" fmla="*/ 22 w 399"/>
                <a:gd name="T3" fmla="*/ 310 h 310"/>
                <a:gd name="T4" fmla="*/ 12 w 399"/>
                <a:gd name="T5" fmla="*/ 308 h 310"/>
                <a:gd name="T6" fmla="*/ 6 w 399"/>
                <a:gd name="T7" fmla="*/ 304 h 310"/>
                <a:gd name="T8" fmla="*/ 2 w 399"/>
                <a:gd name="T9" fmla="*/ 296 h 310"/>
                <a:gd name="T10" fmla="*/ 0 w 399"/>
                <a:gd name="T11" fmla="*/ 288 h 310"/>
                <a:gd name="T12" fmla="*/ 0 w 399"/>
                <a:gd name="T13" fmla="*/ 22 h 310"/>
                <a:gd name="T14" fmla="*/ 0 w 399"/>
                <a:gd name="T15" fmla="*/ 22 h 310"/>
                <a:gd name="T16" fmla="*/ 2 w 399"/>
                <a:gd name="T17" fmla="*/ 14 h 310"/>
                <a:gd name="T18" fmla="*/ 6 w 399"/>
                <a:gd name="T19" fmla="*/ 6 h 310"/>
                <a:gd name="T20" fmla="*/ 12 w 399"/>
                <a:gd name="T21" fmla="*/ 2 h 310"/>
                <a:gd name="T22" fmla="*/ 22 w 399"/>
                <a:gd name="T23" fmla="*/ 0 h 310"/>
                <a:gd name="T24" fmla="*/ 377 w 399"/>
                <a:gd name="T25" fmla="*/ 0 h 310"/>
                <a:gd name="T26" fmla="*/ 377 w 399"/>
                <a:gd name="T27" fmla="*/ 0 h 310"/>
                <a:gd name="T28" fmla="*/ 387 w 399"/>
                <a:gd name="T29" fmla="*/ 2 h 310"/>
                <a:gd name="T30" fmla="*/ 393 w 399"/>
                <a:gd name="T31" fmla="*/ 6 h 310"/>
                <a:gd name="T32" fmla="*/ 397 w 399"/>
                <a:gd name="T33" fmla="*/ 14 h 310"/>
                <a:gd name="T34" fmla="*/ 399 w 399"/>
                <a:gd name="T35" fmla="*/ 22 h 310"/>
                <a:gd name="T36" fmla="*/ 399 w 399"/>
                <a:gd name="T37" fmla="*/ 288 h 310"/>
                <a:gd name="T38" fmla="*/ 399 w 399"/>
                <a:gd name="T39" fmla="*/ 288 h 310"/>
                <a:gd name="T40" fmla="*/ 397 w 399"/>
                <a:gd name="T41" fmla="*/ 296 h 310"/>
                <a:gd name="T42" fmla="*/ 393 w 399"/>
                <a:gd name="T43" fmla="*/ 304 h 310"/>
                <a:gd name="T44" fmla="*/ 387 w 399"/>
                <a:gd name="T45" fmla="*/ 308 h 310"/>
                <a:gd name="T46" fmla="*/ 377 w 399"/>
                <a:gd name="T47" fmla="*/ 310 h 310"/>
                <a:gd name="T48" fmla="*/ 22 w 399"/>
                <a:gd name="T49" fmla="*/ 310 h 310"/>
                <a:gd name="T50" fmla="*/ 22 w 399"/>
                <a:gd name="T51" fmla="*/ 16 h 310"/>
                <a:gd name="T52" fmla="*/ 22 w 399"/>
                <a:gd name="T53" fmla="*/ 16 h 310"/>
                <a:gd name="T54" fmla="*/ 18 w 399"/>
                <a:gd name="T55" fmla="*/ 18 h 310"/>
                <a:gd name="T56" fmla="*/ 16 w 399"/>
                <a:gd name="T57" fmla="*/ 22 h 310"/>
                <a:gd name="T58" fmla="*/ 16 w 399"/>
                <a:gd name="T59" fmla="*/ 288 h 310"/>
                <a:gd name="T60" fmla="*/ 16 w 399"/>
                <a:gd name="T61" fmla="*/ 288 h 310"/>
                <a:gd name="T62" fmla="*/ 18 w 399"/>
                <a:gd name="T63" fmla="*/ 292 h 310"/>
                <a:gd name="T64" fmla="*/ 22 w 399"/>
                <a:gd name="T65" fmla="*/ 294 h 310"/>
                <a:gd name="T66" fmla="*/ 377 w 399"/>
                <a:gd name="T67" fmla="*/ 294 h 310"/>
                <a:gd name="T68" fmla="*/ 377 w 399"/>
                <a:gd name="T69" fmla="*/ 294 h 310"/>
                <a:gd name="T70" fmla="*/ 381 w 399"/>
                <a:gd name="T71" fmla="*/ 292 h 310"/>
                <a:gd name="T72" fmla="*/ 383 w 399"/>
                <a:gd name="T73" fmla="*/ 288 h 310"/>
                <a:gd name="T74" fmla="*/ 383 w 399"/>
                <a:gd name="T75" fmla="*/ 22 h 310"/>
                <a:gd name="T76" fmla="*/ 383 w 399"/>
                <a:gd name="T77" fmla="*/ 22 h 310"/>
                <a:gd name="T78" fmla="*/ 381 w 399"/>
                <a:gd name="T79" fmla="*/ 18 h 310"/>
                <a:gd name="T80" fmla="*/ 377 w 399"/>
                <a:gd name="T81" fmla="*/ 16 h 310"/>
                <a:gd name="T82" fmla="*/ 22 w 399"/>
                <a:gd name="T83" fmla="*/ 1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9" h="310">
                  <a:moveTo>
                    <a:pt x="22" y="310"/>
                  </a:moveTo>
                  <a:lnTo>
                    <a:pt x="22" y="310"/>
                  </a:lnTo>
                  <a:lnTo>
                    <a:pt x="12" y="308"/>
                  </a:lnTo>
                  <a:lnTo>
                    <a:pt x="6" y="304"/>
                  </a:lnTo>
                  <a:lnTo>
                    <a:pt x="2" y="296"/>
                  </a:lnTo>
                  <a:lnTo>
                    <a:pt x="0" y="288"/>
                  </a:lnTo>
                  <a:lnTo>
                    <a:pt x="0" y="22"/>
                  </a:lnTo>
                  <a:lnTo>
                    <a:pt x="0" y="22"/>
                  </a:lnTo>
                  <a:lnTo>
                    <a:pt x="2" y="14"/>
                  </a:lnTo>
                  <a:lnTo>
                    <a:pt x="6" y="6"/>
                  </a:lnTo>
                  <a:lnTo>
                    <a:pt x="12" y="2"/>
                  </a:lnTo>
                  <a:lnTo>
                    <a:pt x="22" y="0"/>
                  </a:lnTo>
                  <a:lnTo>
                    <a:pt x="377" y="0"/>
                  </a:lnTo>
                  <a:lnTo>
                    <a:pt x="377" y="0"/>
                  </a:lnTo>
                  <a:lnTo>
                    <a:pt x="387" y="2"/>
                  </a:lnTo>
                  <a:lnTo>
                    <a:pt x="393" y="6"/>
                  </a:lnTo>
                  <a:lnTo>
                    <a:pt x="397" y="14"/>
                  </a:lnTo>
                  <a:lnTo>
                    <a:pt x="399" y="22"/>
                  </a:lnTo>
                  <a:lnTo>
                    <a:pt x="399" y="288"/>
                  </a:lnTo>
                  <a:lnTo>
                    <a:pt x="399" y="288"/>
                  </a:lnTo>
                  <a:lnTo>
                    <a:pt x="397" y="296"/>
                  </a:lnTo>
                  <a:lnTo>
                    <a:pt x="393" y="304"/>
                  </a:lnTo>
                  <a:lnTo>
                    <a:pt x="387" y="308"/>
                  </a:lnTo>
                  <a:lnTo>
                    <a:pt x="377" y="310"/>
                  </a:lnTo>
                  <a:lnTo>
                    <a:pt x="22" y="310"/>
                  </a:lnTo>
                  <a:close/>
                  <a:moveTo>
                    <a:pt x="22" y="16"/>
                  </a:moveTo>
                  <a:lnTo>
                    <a:pt x="22" y="16"/>
                  </a:lnTo>
                  <a:lnTo>
                    <a:pt x="18" y="18"/>
                  </a:lnTo>
                  <a:lnTo>
                    <a:pt x="16" y="22"/>
                  </a:lnTo>
                  <a:lnTo>
                    <a:pt x="16" y="288"/>
                  </a:lnTo>
                  <a:lnTo>
                    <a:pt x="16" y="288"/>
                  </a:lnTo>
                  <a:lnTo>
                    <a:pt x="18" y="292"/>
                  </a:lnTo>
                  <a:lnTo>
                    <a:pt x="22" y="294"/>
                  </a:lnTo>
                  <a:lnTo>
                    <a:pt x="377" y="294"/>
                  </a:lnTo>
                  <a:lnTo>
                    <a:pt x="377" y="294"/>
                  </a:lnTo>
                  <a:lnTo>
                    <a:pt x="381" y="292"/>
                  </a:lnTo>
                  <a:lnTo>
                    <a:pt x="383" y="288"/>
                  </a:lnTo>
                  <a:lnTo>
                    <a:pt x="383" y="22"/>
                  </a:lnTo>
                  <a:lnTo>
                    <a:pt x="383" y="22"/>
                  </a:lnTo>
                  <a:lnTo>
                    <a:pt x="381" y="18"/>
                  </a:lnTo>
                  <a:lnTo>
                    <a:pt x="377" y="16"/>
                  </a:lnTo>
                  <a:lnTo>
                    <a:pt x="22"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sp>
          <p:nvSpPr>
            <p:cNvPr id="12" name="Freeform 128">
              <a:extLst>
                <a:ext uri="{FF2B5EF4-FFF2-40B4-BE49-F238E27FC236}">
                  <a16:creationId xmlns:a16="http://schemas.microsoft.com/office/drawing/2014/main" id="{529863FE-B402-452B-85FB-6DBD66C1A742}"/>
                </a:ext>
              </a:extLst>
            </p:cNvPr>
            <p:cNvSpPr>
              <a:spLocks/>
            </p:cNvSpPr>
            <p:nvPr/>
          </p:nvSpPr>
          <p:spPr bwMode="auto">
            <a:xfrm>
              <a:off x="4848377" y="2690761"/>
              <a:ext cx="231632" cy="100796"/>
            </a:xfrm>
            <a:custGeom>
              <a:avLst/>
              <a:gdLst>
                <a:gd name="T0" fmla="*/ 174 w 347"/>
                <a:gd name="T1" fmla="*/ 151 h 151"/>
                <a:gd name="T2" fmla="*/ 174 w 347"/>
                <a:gd name="T3" fmla="*/ 151 h 151"/>
                <a:gd name="T4" fmla="*/ 164 w 347"/>
                <a:gd name="T5" fmla="*/ 149 h 151"/>
                <a:gd name="T6" fmla="*/ 156 w 347"/>
                <a:gd name="T7" fmla="*/ 145 h 151"/>
                <a:gd name="T8" fmla="*/ 4 w 347"/>
                <a:gd name="T9" fmla="*/ 14 h 151"/>
                <a:gd name="T10" fmla="*/ 4 w 347"/>
                <a:gd name="T11" fmla="*/ 14 h 151"/>
                <a:gd name="T12" fmla="*/ 0 w 347"/>
                <a:gd name="T13" fmla="*/ 12 h 151"/>
                <a:gd name="T14" fmla="*/ 0 w 347"/>
                <a:gd name="T15" fmla="*/ 8 h 151"/>
                <a:gd name="T16" fmla="*/ 0 w 347"/>
                <a:gd name="T17" fmla="*/ 8 h 151"/>
                <a:gd name="T18" fmla="*/ 2 w 347"/>
                <a:gd name="T19" fmla="*/ 4 h 151"/>
                <a:gd name="T20" fmla="*/ 6 w 347"/>
                <a:gd name="T21" fmla="*/ 2 h 151"/>
                <a:gd name="T22" fmla="*/ 6 w 347"/>
                <a:gd name="T23" fmla="*/ 2 h 151"/>
                <a:gd name="T24" fmla="*/ 8 w 347"/>
                <a:gd name="T25" fmla="*/ 0 h 151"/>
                <a:gd name="T26" fmla="*/ 8 w 347"/>
                <a:gd name="T27" fmla="*/ 0 h 151"/>
                <a:gd name="T28" fmla="*/ 14 w 347"/>
                <a:gd name="T29" fmla="*/ 2 h 151"/>
                <a:gd name="T30" fmla="*/ 166 w 347"/>
                <a:gd name="T31" fmla="*/ 133 h 151"/>
                <a:gd name="T32" fmla="*/ 166 w 347"/>
                <a:gd name="T33" fmla="*/ 133 h 151"/>
                <a:gd name="T34" fmla="*/ 170 w 347"/>
                <a:gd name="T35" fmla="*/ 135 h 151"/>
                <a:gd name="T36" fmla="*/ 174 w 347"/>
                <a:gd name="T37" fmla="*/ 135 h 151"/>
                <a:gd name="T38" fmla="*/ 174 w 347"/>
                <a:gd name="T39" fmla="*/ 135 h 151"/>
                <a:gd name="T40" fmla="*/ 177 w 347"/>
                <a:gd name="T41" fmla="*/ 135 h 151"/>
                <a:gd name="T42" fmla="*/ 181 w 347"/>
                <a:gd name="T43" fmla="*/ 133 h 151"/>
                <a:gd name="T44" fmla="*/ 333 w 347"/>
                <a:gd name="T45" fmla="*/ 2 h 151"/>
                <a:gd name="T46" fmla="*/ 333 w 347"/>
                <a:gd name="T47" fmla="*/ 2 h 151"/>
                <a:gd name="T48" fmla="*/ 339 w 347"/>
                <a:gd name="T49" fmla="*/ 0 h 151"/>
                <a:gd name="T50" fmla="*/ 339 w 347"/>
                <a:gd name="T51" fmla="*/ 0 h 151"/>
                <a:gd name="T52" fmla="*/ 339 w 347"/>
                <a:gd name="T53" fmla="*/ 0 h 151"/>
                <a:gd name="T54" fmla="*/ 339 w 347"/>
                <a:gd name="T55" fmla="*/ 0 h 151"/>
                <a:gd name="T56" fmla="*/ 343 w 347"/>
                <a:gd name="T57" fmla="*/ 2 h 151"/>
                <a:gd name="T58" fmla="*/ 345 w 347"/>
                <a:gd name="T59" fmla="*/ 4 h 151"/>
                <a:gd name="T60" fmla="*/ 345 w 347"/>
                <a:gd name="T61" fmla="*/ 4 h 151"/>
                <a:gd name="T62" fmla="*/ 347 w 347"/>
                <a:gd name="T63" fmla="*/ 6 h 151"/>
                <a:gd name="T64" fmla="*/ 347 w 347"/>
                <a:gd name="T65" fmla="*/ 10 h 151"/>
                <a:gd name="T66" fmla="*/ 347 w 347"/>
                <a:gd name="T67" fmla="*/ 10 h 151"/>
                <a:gd name="T68" fmla="*/ 345 w 347"/>
                <a:gd name="T69" fmla="*/ 12 h 151"/>
                <a:gd name="T70" fmla="*/ 343 w 347"/>
                <a:gd name="T71" fmla="*/ 14 h 151"/>
                <a:gd name="T72" fmla="*/ 191 w 347"/>
                <a:gd name="T73" fmla="*/ 145 h 151"/>
                <a:gd name="T74" fmla="*/ 191 w 347"/>
                <a:gd name="T75" fmla="*/ 145 h 151"/>
                <a:gd name="T76" fmla="*/ 183 w 347"/>
                <a:gd name="T77" fmla="*/ 149 h 151"/>
                <a:gd name="T78" fmla="*/ 174 w 347"/>
                <a:gd name="T79" fmla="*/ 151 h 151"/>
                <a:gd name="T80" fmla="*/ 174 w 347"/>
                <a:gd name="T81"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7" h="151">
                  <a:moveTo>
                    <a:pt x="174" y="151"/>
                  </a:moveTo>
                  <a:lnTo>
                    <a:pt x="174" y="151"/>
                  </a:lnTo>
                  <a:lnTo>
                    <a:pt x="164" y="149"/>
                  </a:lnTo>
                  <a:lnTo>
                    <a:pt x="156" y="145"/>
                  </a:lnTo>
                  <a:lnTo>
                    <a:pt x="4" y="14"/>
                  </a:lnTo>
                  <a:lnTo>
                    <a:pt x="4" y="14"/>
                  </a:lnTo>
                  <a:lnTo>
                    <a:pt x="0" y="12"/>
                  </a:lnTo>
                  <a:lnTo>
                    <a:pt x="0" y="8"/>
                  </a:lnTo>
                  <a:lnTo>
                    <a:pt x="0" y="8"/>
                  </a:lnTo>
                  <a:lnTo>
                    <a:pt x="2" y="4"/>
                  </a:lnTo>
                  <a:lnTo>
                    <a:pt x="6" y="2"/>
                  </a:lnTo>
                  <a:lnTo>
                    <a:pt x="6" y="2"/>
                  </a:lnTo>
                  <a:lnTo>
                    <a:pt x="8" y="0"/>
                  </a:lnTo>
                  <a:lnTo>
                    <a:pt x="8" y="0"/>
                  </a:lnTo>
                  <a:lnTo>
                    <a:pt x="14" y="2"/>
                  </a:lnTo>
                  <a:lnTo>
                    <a:pt x="166" y="133"/>
                  </a:lnTo>
                  <a:lnTo>
                    <a:pt x="166" y="133"/>
                  </a:lnTo>
                  <a:lnTo>
                    <a:pt x="170" y="135"/>
                  </a:lnTo>
                  <a:lnTo>
                    <a:pt x="174" y="135"/>
                  </a:lnTo>
                  <a:lnTo>
                    <a:pt x="174" y="135"/>
                  </a:lnTo>
                  <a:lnTo>
                    <a:pt x="177" y="135"/>
                  </a:lnTo>
                  <a:lnTo>
                    <a:pt x="181" y="133"/>
                  </a:lnTo>
                  <a:lnTo>
                    <a:pt x="333" y="2"/>
                  </a:lnTo>
                  <a:lnTo>
                    <a:pt x="333" y="2"/>
                  </a:lnTo>
                  <a:lnTo>
                    <a:pt x="339" y="0"/>
                  </a:lnTo>
                  <a:lnTo>
                    <a:pt x="339" y="0"/>
                  </a:lnTo>
                  <a:lnTo>
                    <a:pt x="339" y="0"/>
                  </a:lnTo>
                  <a:lnTo>
                    <a:pt x="339" y="0"/>
                  </a:lnTo>
                  <a:lnTo>
                    <a:pt x="343" y="2"/>
                  </a:lnTo>
                  <a:lnTo>
                    <a:pt x="345" y="4"/>
                  </a:lnTo>
                  <a:lnTo>
                    <a:pt x="345" y="4"/>
                  </a:lnTo>
                  <a:lnTo>
                    <a:pt x="347" y="6"/>
                  </a:lnTo>
                  <a:lnTo>
                    <a:pt x="347" y="10"/>
                  </a:lnTo>
                  <a:lnTo>
                    <a:pt x="347" y="10"/>
                  </a:lnTo>
                  <a:lnTo>
                    <a:pt x="345" y="12"/>
                  </a:lnTo>
                  <a:lnTo>
                    <a:pt x="343" y="14"/>
                  </a:lnTo>
                  <a:lnTo>
                    <a:pt x="191" y="145"/>
                  </a:lnTo>
                  <a:lnTo>
                    <a:pt x="191" y="145"/>
                  </a:lnTo>
                  <a:lnTo>
                    <a:pt x="183" y="149"/>
                  </a:lnTo>
                  <a:lnTo>
                    <a:pt x="174" y="151"/>
                  </a:lnTo>
                  <a:lnTo>
                    <a:pt x="174" y="1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sp>
          <p:nvSpPr>
            <p:cNvPr id="13" name="Freeform 129">
              <a:extLst>
                <a:ext uri="{FF2B5EF4-FFF2-40B4-BE49-F238E27FC236}">
                  <a16:creationId xmlns:a16="http://schemas.microsoft.com/office/drawing/2014/main" id="{29C35CFC-B63D-4CE5-85C1-146B5BD4FC1B}"/>
                </a:ext>
              </a:extLst>
            </p:cNvPr>
            <p:cNvSpPr>
              <a:spLocks/>
            </p:cNvSpPr>
            <p:nvPr/>
          </p:nvSpPr>
          <p:spPr bwMode="auto">
            <a:xfrm>
              <a:off x="4848377" y="2784882"/>
              <a:ext cx="73428" cy="78101"/>
            </a:xfrm>
            <a:custGeom>
              <a:avLst/>
              <a:gdLst>
                <a:gd name="T0" fmla="*/ 8 w 110"/>
                <a:gd name="T1" fmla="*/ 117 h 117"/>
                <a:gd name="T2" fmla="*/ 8 w 110"/>
                <a:gd name="T3" fmla="*/ 117 h 117"/>
                <a:gd name="T4" fmla="*/ 6 w 110"/>
                <a:gd name="T5" fmla="*/ 117 h 117"/>
                <a:gd name="T6" fmla="*/ 6 w 110"/>
                <a:gd name="T7" fmla="*/ 117 h 117"/>
                <a:gd name="T8" fmla="*/ 2 w 110"/>
                <a:gd name="T9" fmla="*/ 115 h 117"/>
                <a:gd name="T10" fmla="*/ 0 w 110"/>
                <a:gd name="T11" fmla="*/ 111 h 117"/>
                <a:gd name="T12" fmla="*/ 0 w 110"/>
                <a:gd name="T13" fmla="*/ 111 h 117"/>
                <a:gd name="T14" fmla="*/ 0 w 110"/>
                <a:gd name="T15" fmla="*/ 107 h 117"/>
                <a:gd name="T16" fmla="*/ 2 w 110"/>
                <a:gd name="T17" fmla="*/ 103 h 117"/>
                <a:gd name="T18" fmla="*/ 96 w 110"/>
                <a:gd name="T19" fmla="*/ 2 h 117"/>
                <a:gd name="T20" fmla="*/ 96 w 110"/>
                <a:gd name="T21" fmla="*/ 2 h 117"/>
                <a:gd name="T22" fmla="*/ 98 w 110"/>
                <a:gd name="T23" fmla="*/ 0 h 117"/>
                <a:gd name="T24" fmla="*/ 102 w 110"/>
                <a:gd name="T25" fmla="*/ 0 h 117"/>
                <a:gd name="T26" fmla="*/ 102 w 110"/>
                <a:gd name="T27" fmla="*/ 0 h 117"/>
                <a:gd name="T28" fmla="*/ 104 w 110"/>
                <a:gd name="T29" fmla="*/ 0 h 117"/>
                <a:gd name="T30" fmla="*/ 104 w 110"/>
                <a:gd name="T31" fmla="*/ 0 h 117"/>
                <a:gd name="T32" fmla="*/ 106 w 110"/>
                <a:gd name="T33" fmla="*/ 2 h 117"/>
                <a:gd name="T34" fmla="*/ 108 w 110"/>
                <a:gd name="T35" fmla="*/ 6 h 117"/>
                <a:gd name="T36" fmla="*/ 108 w 110"/>
                <a:gd name="T37" fmla="*/ 6 h 117"/>
                <a:gd name="T38" fmla="*/ 110 w 110"/>
                <a:gd name="T39" fmla="*/ 10 h 117"/>
                <a:gd name="T40" fmla="*/ 106 w 110"/>
                <a:gd name="T41" fmla="*/ 14 h 117"/>
                <a:gd name="T42" fmla="*/ 14 w 110"/>
                <a:gd name="T43" fmla="*/ 113 h 117"/>
                <a:gd name="T44" fmla="*/ 14 w 110"/>
                <a:gd name="T45" fmla="*/ 113 h 117"/>
                <a:gd name="T46" fmla="*/ 12 w 110"/>
                <a:gd name="T47" fmla="*/ 115 h 117"/>
                <a:gd name="T48" fmla="*/ 8 w 110"/>
                <a:gd name="T49" fmla="*/ 117 h 117"/>
                <a:gd name="T50" fmla="*/ 8 w 110"/>
                <a:gd name="T5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7">
                  <a:moveTo>
                    <a:pt x="8" y="117"/>
                  </a:moveTo>
                  <a:lnTo>
                    <a:pt x="8" y="117"/>
                  </a:lnTo>
                  <a:lnTo>
                    <a:pt x="6" y="117"/>
                  </a:lnTo>
                  <a:lnTo>
                    <a:pt x="6" y="117"/>
                  </a:lnTo>
                  <a:lnTo>
                    <a:pt x="2" y="115"/>
                  </a:lnTo>
                  <a:lnTo>
                    <a:pt x="0" y="111"/>
                  </a:lnTo>
                  <a:lnTo>
                    <a:pt x="0" y="111"/>
                  </a:lnTo>
                  <a:lnTo>
                    <a:pt x="0" y="107"/>
                  </a:lnTo>
                  <a:lnTo>
                    <a:pt x="2" y="103"/>
                  </a:lnTo>
                  <a:lnTo>
                    <a:pt x="96" y="2"/>
                  </a:lnTo>
                  <a:lnTo>
                    <a:pt x="96" y="2"/>
                  </a:lnTo>
                  <a:lnTo>
                    <a:pt x="98" y="0"/>
                  </a:lnTo>
                  <a:lnTo>
                    <a:pt x="102" y="0"/>
                  </a:lnTo>
                  <a:lnTo>
                    <a:pt x="102" y="0"/>
                  </a:lnTo>
                  <a:lnTo>
                    <a:pt x="104" y="0"/>
                  </a:lnTo>
                  <a:lnTo>
                    <a:pt x="104" y="0"/>
                  </a:lnTo>
                  <a:lnTo>
                    <a:pt x="106" y="2"/>
                  </a:lnTo>
                  <a:lnTo>
                    <a:pt x="108" y="6"/>
                  </a:lnTo>
                  <a:lnTo>
                    <a:pt x="108" y="6"/>
                  </a:lnTo>
                  <a:lnTo>
                    <a:pt x="110" y="10"/>
                  </a:lnTo>
                  <a:lnTo>
                    <a:pt x="106" y="14"/>
                  </a:lnTo>
                  <a:lnTo>
                    <a:pt x="14" y="113"/>
                  </a:lnTo>
                  <a:lnTo>
                    <a:pt x="14" y="113"/>
                  </a:lnTo>
                  <a:lnTo>
                    <a:pt x="12" y="115"/>
                  </a:lnTo>
                  <a:lnTo>
                    <a:pt x="8" y="117"/>
                  </a:lnTo>
                  <a:lnTo>
                    <a:pt x="8" y="1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sp>
          <p:nvSpPr>
            <p:cNvPr id="14" name="Freeform 130">
              <a:extLst>
                <a:ext uri="{FF2B5EF4-FFF2-40B4-BE49-F238E27FC236}">
                  <a16:creationId xmlns:a16="http://schemas.microsoft.com/office/drawing/2014/main" id="{2E0054A3-AEB9-43F5-B896-35224B9AFFCF}"/>
                </a:ext>
              </a:extLst>
            </p:cNvPr>
            <p:cNvSpPr>
              <a:spLocks/>
            </p:cNvSpPr>
            <p:nvPr/>
          </p:nvSpPr>
          <p:spPr bwMode="auto">
            <a:xfrm>
              <a:off x="5006580" y="2784882"/>
              <a:ext cx="73428" cy="78101"/>
            </a:xfrm>
            <a:custGeom>
              <a:avLst/>
              <a:gdLst>
                <a:gd name="T0" fmla="*/ 102 w 110"/>
                <a:gd name="T1" fmla="*/ 117 h 117"/>
                <a:gd name="T2" fmla="*/ 102 w 110"/>
                <a:gd name="T3" fmla="*/ 117 h 117"/>
                <a:gd name="T4" fmla="*/ 98 w 110"/>
                <a:gd name="T5" fmla="*/ 115 h 117"/>
                <a:gd name="T6" fmla="*/ 96 w 110"/>
                <a:gd name="T7" fmla="*/ 113 h 117"/>
                <a:gd name="T8" fmla="*/ 2 w 110"/>
                <a:gd name="T9" fmla="*/ 14 h 117"/>
                <a:gd name="T10" fmla="*/ 2 w 110"/>
                <a:gd name="T11" fmla="*/ 14 h 117"/>
                <a:gd name="T12" fmla="*/ 0 w 110"/>
                <a:gd name="T13" fmla="*/ 10 h 117"/>
                <a:gd name="T14" fmla="*/ 2 w 110"/>
                <a:gd name="T15" fmla="*/ 6 h 117"/>
                <a:gd name="T16" fmla="*/ 2 w 110"/>
                <a:gd name="T17" fmla="*/ 6 h 117"/>
                <a:gd name="T18" fmla="*/ 4 w 110"/>
                <a:gd name="T19" fmla="*/ 2 h 117"/>
                <a:gd name="T20" fmla="*/ 6 w 110"/>
                <a:gd name="T21" fmla="*/ 0 h 117"/>
                <a:gd name="T22" fmla="*/ 6 w 110"/>
                <a:gd name="T23" fmla="*/ 0 h 117"/>
                <a:gd name="T24" fmla="*/ 8 w 110"/>
                <a:gd name="T25" fmla="*/ 0 h 117"/>
                <a:gd name="T26" fmla="*/ 8 w 110"/>
                <a:gd name="T27" fmla="*/ 0 h 117"/>
                <a:gd name="T28" fmla="*/ 12 w 110"/>
                <a:gd name="T29" fmla="*/ 0 h 117"/>
                <a:gd name="T30" fmla="*/ 14 w 110"/>
                <a:gd name="T31" fmla="*/ 2 h 117"/>
                <a:gd name="T32" fmla="*/ 108 w 110"/>
                <a:gd name="T33" fmla="*/ 103 h 117"/>
                <a:gd name="T34" fmla="*/ 108 w 110"/>
                <a:gd name="T35" fmla="*/ 103 h 117"/>
                <a:gd name="T36" fmla="*/ 108 w 110"/>
                <a:gd name="T37" fmla="*/ 105 h 117"/>
                <a:gd name="T38" fmla="*/ 110 w 110"/>
                <a:gd name="T39" fmla="*/ 109 h 117"/>
                <a:gd name="T40" fmla="*/ 108 w 110"/>
                <a:gd name="T41" fmla="*/ 111 h 117"/>
                <a:gd name="T42" fmla="*/ 106 w 110"/>
                <a:gd name="T43" fmla="*/ 113 h 117"/>
                <a:gd name="T44" fmla="*/ 106 w 110"/>
                <a:gd name="T45" fmla="*/ 113 h 117"/>
                <a:gd name="T46" fmla="*/ 102 w 110"/>
                <a:gd name="T47" fmla="*/ 117 h 117"/>
                <a:gd name="T48" fmla="*/ 102 w 110"/>
                <a:gd name="T4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117">
                  <a:moveTo>
                    <a:pt x="102" y="117"/>
                  </a:moveTo>
                  <a:lnTo>
                    <a:pt x="102" y="117"/>
                  </a:lnTo>
                  <a:lnTo>
                    <a:pt x="98" y="115"/>
                  </a:lnTo>
                  <a:lnTo>
                    <a:pt x="96" y="113"/>
                  </a:lnTo>
                  <a:lnTo>
                    <a:pt x="2" y="14"/>
                  </a:lnTo>
                  <a:lnTo>
                    <a:pt x="2" y="14"/>
                  </a:lnTo>
                  <a:lnTo>
                    <a:pt x="0" y="10"/>
                  </a:lnTo>
                  <a:lnTo>
                    <a:pt x="2" y="6"/>
                  </a:lnTo>
                  <a:lnTo>
                    <a:pt x="2" y="6"/>
                  </a:lnTo>
                  <a:lnTo>
                    <a:pt x="4" y="2"/>
                  </a:lnTo>
                  <a:lnTo>
                    <a:pt x="6" y="0"/>
                  </a:lnTo>
                  <a:lnTo>
                    <a:pt x="6" y="0"/>
                  </a:lnTo>
                  <a:lnTo>
                    <a:pt x="8" y="0"/>
                  </a:lnTo>
                  <a:lnTo>
                    <a:pt x="8" y="0"/>
                  </a:lnTo>
                  <a:lnTo>
                    <a:pt x="12" y="0"/>
                  </a:lnTo>
                  <a:lnTo>
                    <a:pt x="14" y="2"/>
                  </a:lnTo>
                  <a:lnTo>
                    <a:pt x="108" y="103"/>
                  </a:lnTo>
                  <a:lnTo>
                    <a:pt x="108" y="103"/>
                  </a:lnTo>
                  <a:lnTo>
                    <a:pt x="108" y="105"/>
                  </a:lnTo>
                  <a:lnTo>
                    <a:pt x="110" y="109"/>
                  </a:lnTo>
                  <a:lnTo>
                    <a:pt x="108" y="111"/>
                  </a:lnTo>
                  <a:lnTo>
                    <a:pt x="106" y="113"/>
                  </a:lnTo>
                  <a:lnTo>
                    <a:pt x="106" y="113"/>
                  </a:lnTo>
                  <a:lnTo>
                    <a:pt x="102" y="117"/>
                  </a:lnTo>
                  <a:lnTo>
                    <a:pt x="102" y="1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grpSp>
      <p:sp>
        <p:nvSpPr>
          <p:cNvPr id="15" name="Freeform 126">
            <a:extLst>
              <a:ext uri="{FF2B5EF4-FFF2-40B4-BE49-F238E27FC236}">
                <a16:creationId xmlns:a16="http://schemas.microsoft.com/office/drawing/2014/main" id="{A7B5AD8F-0C48-4229-AAF8-216969941968}"/>
              </a:ext>
            </a:extLst>
          </p:cNvPr>
          <p:cNvSpPr>
            <a:spLocks noEditPoints="1"/>
          </p:cNvSpPr>
          <p:nvPr/>
        </p:nvSpPr>
        <p:spPr bwMode="auto">
          <a:xfrm>
            <a:off x="6563199" y="3003411"/>
            <a:ext cx="284366" cy="283698"/>
          </a:xfrm>
          <a:custGeom>
            <a:avLst/>
            <a:gdLst>
              <a:gd name="T0" fmla="*/ 204 w 426"/>
              <a:gd name="T1" fmla="*/ 425 h 425"/>
              <a:gd name="T2" fmla="*/ 102 w 426"/>
              <a:gd name="T3" fmla="*/ 395 h 425"/>
              <a:gd name="T4" fmla="*/ 53 w 426"/>
              <a:gd name="T5" fmla="*/ 353 h 425"/>
              <a:gd name="T6" fmla="*/ 13 w 426"/>
              <a:gd name="T7" fmla="*/ 287 h 425"/>
              <a:gd name="T8" fmla="*/ 0 w 426"/>
              <a:gd name="T9" fmla="*/ 193 h 425"/>
              <a:gd name="T10" fmla="*/ 45 w 426"/>
              <a:gd name="T11" fmla="*/ 83 h 425"/>
              <a:gd name="T12" fmla="*/ 89 w 426"/>
              <a:gd name="T13" fmla="*/ 40 h 425"/>
              <a:gd name="T14" fmla="*/ 204 w 426"/>
              <a:gd name="T15" fmla="*/ 0 h 425"/>
              <a:gd name="T16" fmla="*/ 213 w 426"/>
              <a:gd name="T17" fmla="*/ 0 h 425"/>
              <a:gd name="T18" fmla="*/ 262 w 426"/>
              <a:gd name="T19" fmla="*/ 6 h 425"/>
              <a:gd name="T20" fmla="*/ 368 w 426"/>
              <a:gd name="T21" fmla="*/ 68 h 425"/>
              <a:gd name="T22" fmla="*/ 403 w 426"/>
              <a:gd name="T23" fmla="*/ 117 h 425"/>
              <a:gd name="T24" fmla="*/ 426 w 426"/>
              <a:gd name="T25" fmla="*/ 213 h 425"/>
              <a:gd name="T26" fmla="*/ 396 w 426"/>
              <a:gd name="T27" fmla="*/ 323 h 425"/>
              <a:gd name="T28" fmla="*/ 373 w 426"/>
              <a:gd name="T29" fmla="*/ 355 h 425"/>
              <a:gd name="T30" fmla="*/ 305 w 426"/>
              <a:gd name="T31" fmla="*/ 404 h 425"/>
              <a:gd name="T32" fmla="*/ 219 w 426"/>
              <a:gd name="T33" fmla="*/ 425 h 425"/>
              <a:gd name="T34" fmla="*/ 75 w 426"/>
              <a:gd name="T35" fmla="*/ 351 h 425"/>
              <a:gd name="T36" fmla="*/ 166 w 426"/>
              <a:gd name="T37" fmla="*/ 387 h 425"/>
              <a:gd name="T38" fmla="*/ 75 w 426"/>
              <a:gd name="T39" fmla="*/ 351 h 425"/>
              <a:gd name="T40" fmla="*/ 260 w 426"/>
              <a:gd name="T41" fmla="*/ 387 h 425"/>
              <a:gd name="T42" fmla="*/ 351 w 426"/>
              <a:gd name="T43" fmla="*/ 351 h 425"/>
              <a:gd name="T44" fmla="*/ 143 w 426"/>
              <a:gd name="T45" fmla="*/ 319 h 425"/>
              <a:gd name="T46" fmla="*/ 204 w 426"/>
              <a:gd name="T47" fmla="*/ 308 h 425"/>
              <a:gd name="T48" fmla="*/ 241 w 426"/>
              <a:gd name="T49" fmla="*/ 383 h 425"/>
              <a:gd name="T50" fmla="*/ 222 w 426"/>
              <a:gd name="T51" fmla="*/ 308 h 425"/>
              <a:gd name="T52" fmla="*/ 364 w 426"/>
              <a:gd name="T53" fmla="*/ 336 h 425"/>
              <a:gd name="T54" fmla="*/ 405 w 426"/>
              <a:gd name="T55" fmla="*/ 253 h 425"/>
              <a:gd name="T56" fmla="*/ 320 w 426"/>
              <a:gd name="T57" fmla="*/ 266 h 425"/>
              <a:gd name="T58" fmla="*/ 19 w 426"/>
              <a:gd name="T59" fmla="*/ 238 h 425"/>
              <a:gd name="T60" fmla="*/ 53 w 426"/>
              <a:gd name="T61" fmla="*/ 325 h 425"/>
              <a:gd name="T62" fmla="*/ 113 w 426"/>
              <a:gd name="T63" fmla="*/ 287 h 425"/>
              <a:gd name="T64" fmla="*/ 222 w 426"/>
              <a:gd name="T65" fmla="*/ 291 h 425"/>
              <a:gd name="T66" fmla="*/ 305 w 426"/>
              <a:gd name="T67" fmla="*/ 242 h 425"/>
              <a:gd name="T68" fmla="*/ 121 w 426"/>
              <a:gd name="T69" fmla="*/ 242 h 425"/>
              <a:gd name="T70" fmla="*/ 204 w 426"/>
              <a:gd name="T71" fmla="*/ 291 h 425"/>
              <a:gd name="T72" fmla="*/ 405 w 426"/>
              <a:gd name="T73" fmla="*/ 170 h 425"/>
              <a:gd name="T74" fmla="*/ 360 w 426"/>
              <a:gd name="T75" fmla="*/ 83 h 425"/>
              <a:gd name="T76" fmla="*/ 317 w 426"/>
              <a:gd name="T77" fmla="*/ 157 h 425"/>
              <a:gd name="T78" fmla="*/ 305 w 426"/>
              <a:gd name="T79" fmla="*/ 181 h 425"/>
              <a:gd name="T80" fmla="*/ 222 w 426"/>
              <a:gd name="T81" fmla="*/ 125 h 425"/>
              <a:gd name="T82" fmla="*/ 170 w 426"/>
              <a:gd name="T83" fmla="*/ 123 h 425"/>
              <a:gd name="T84" fmla="*/ 119 w 426"/>
              <a:gd name="T85" fmla="*/ 204 h 425"/>
              <a:gd name="T86" fmla="*/ 115 w 426"/>
              <a:gd name="T87" fmla="*/ 134 h 425"/>
              <a:gd name="T88" fmla="*/ 55 w 426"/>
              <a:gd name="T89" fmla="*/ 96 h 425"/>
              <a:gd name="T90" fmla="*/ 19 w 426"/>
              <a:gd name="T91" fmla="*/ 187 h 425"/>
              <a:gd name="T92" fmla="*/ 204 w 426"/>
              <a:gd name="T93" fmla="*/ 108 h 425"/>
              <a:gd name="T94" fmla="*/ 147 w 426"/>
              <a:gd name="T95" fmla="*/ 100 h 425"/>
              <a:gd name="T96" fmla="*/ 279 w 426"/>
              <a:gd name="T97" fmla="*/ 100 h 425"/>
              <a:gd name="T98" fmla="*/ 79 w 426"/>
              <a:gd name="T99" fmla="*/ 70 h 425"/>
              <a:gd name="T100" fmla="*/ 153 w 426"/>
              <a:gd name="T101" fmla="*/ 55 h 425"/>
              <a:gd name="T102" fmla="*/ 102 w 426"/>
              <a:gd name="T103" fmla="*/ 53 h 425"/>
              <a:gd name="T104" fmla="*/ 273 w 426"/>
              <a:gd name="T105" fmla="*/ 55 h 425"/>
              <a:gd name="T106" fmla="*/ 347 w 426"/>
              <a:gd name="T107" fmla="*/ 7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6" h="425">
                <a:moveTo>
                  <a:pt x="213" y="425"/>
                </a:moveTo>
                <a:lnTo>
                  <a:pt x="213" y="425"/>
                </a:lnTo>
                <a:lnTo>
                  <a:pt x="211" y="425"/>
                </a:lnTo>
                <a:lnTo>
                  <a:pt x="204" y="425"/>
                </a:lnTo>
                <a:lnTo>
                  <a:pt x="204" y="425"/>
                </a:lnTo>
                <a:lnTo>
                  <a:pt x="204" y="425"/>
                </a:lnTo>
                <a:lnTo>
                  <a:pt x="183" y="423"/>
                </a:lnTo>
                <a:lnTo>
                  <a:pt x="162" y="419"/>
                </a:lnTo>
                <a:lnTo>
                  <a:pt x="141" y="412"/>
                </a:lnTo>
                <a:lnTo>
                  <a:pt x="121" y="404"/>
                </a:lnTo>
                <a:lnTo>
                  <a:pt x="121" y="404"/>
                </a:lnTo>
                <a:lnTo>
                  <a:pt x="102" y="395"/>
                </a:lnTo>
                <a:lnTo>
                  <a:pt x="85" y="383"/>
                </a:lnTo>
                <a:lnTo>
                  <a:pt x="68" y="370"/>
                </a:lnTo>
                <a:lnTo>
                  <a:pt x="53" y="355"/>
                </a:lnTo>
                <a:lnTo>
                  <a:pt x="53" y="355"/>
                </a:lnTo>
                <a:lnTo>
                  <a:pt x="53" y="353"/>
                </a:lnTo>
                <a:lnTo>
                  <a:pt x="53" y="353"/>
                </a:lnTo>
                <a:lnTo>
                  <a:pt x="53" y="353"/>
                </a:lnTo>
                <a:lnTo>
                  <a:pt x="53" y="353"/>
                </a:lnTo>
                <a:lnTo>
                  <a:pt x="40" y="338"/>
                </a:lnTo>
                <a:lnTo>
                  <a:pt x="30" y="323"/>
                </a:lnTo>
                <a:lnTo>
                  <a:pt x="21" y="306"/>
                </a:lnTo>
                <a:lnTo>
                  <a:pt x="13" y="287"/>
                </a:lnTo>
                <a:lnTo>
                  <a:pt x="9" y="270"/>
                </a:lnTo>
                <a:lnTo>
                  <a:pt x="4" y="251"/>
                </a:lnTo>
                <a:lnTo>
                  <a:pt x="0" y="232"/>
                </a:lnTo>
                <a:lnTo>
                  <a:pt x="0" y="213"/>
                </a:lnTo>
                <a:lnTo>
                  <a:pt x="0" y="213"/>
                </a:lnTo>
                <a:lnTo>
                  <a:pt x="0" y="193"/>
                </a:lnTo>
                <a:lnTo>
                  <a:pt x="4" y="172"/>
                </a:lnTo>
                <a:lnTo>
                  <a:pt x="9" y="153"/>
                </a:lnTo>
                <a:lnTo>
                  <a:pt x="15" y="134"/>
                </a:lnTo>
                <a:lnTo>
                  <a:pt x="23" y="117"/>
                </a:lnTo>
                <a:lnTo>
                  <a:pt x="32" y="100"/>
                </a:lnTo>
                <a:lnTo>
                  <a:pt x="45" y="83"/>
                </a:lnTo>
                <a:lnTo>
                  <a:pt x="58" y="68"/>
                </a:lnTo>
                <a:lnTo>
                  <a:pt x="58" y="68"/>
                </a:lnTo>
                <a:lnTo>
                  <a:pt x="58" y="68"/>
                </a:lnTo>
                <a:lnTo>
                  <a:pt x="58" y="68"/>
                </a:lnTo>
                <a:lnTo>
                  <a:pt x="72" y="53"/>
                </a:lnTo>
                <a:lnTo>
                  <a:pt x="89" y="40"/>
                </a:lnTo>
                <a:lnTo>
                  <a:pt x="107" y="28"/>
                </a:lnTo>
                <a:lnTo>
                  <a:pt x="126" y="19"/>
                </a:lnTo>
                <a:lnTo>
                  <a:pt x="145" y="11"/>
                </a:lnTo>
                <a:lnTo>
                  <a:pt x="164" y="6"/>
                </a:lnTo>
                <a:lnTo>
                  <a:pt x="183" y="2"/>
                </a:lnTo>
                <a:lnTo>
                  <a:pt x="204" y="0"/>
                </a:lnTo>
                <a:lnTo>
                  <a:pt x="204" y="0"/>
                </a:lnTo>
                <a:lnTo>
                  <a:pt x="207" y="0"/>
                </a:lnTo>
                <a:lnTo>
                  <a:pt x="209" y="0"/>
                </a:lnTo>
                <a:lnTo>
                  <a:pt x="209" y="0"/>
                </a:lnTo>
                <a:lnTo>
                  <a:pt x="213" y="0"/>
                </a:lnTo>
                <a:lnTo>
                  <a:pt x="213" y="0"/>
                </a:lnTo>
                <a:lnTo>
                  <a:pt x="217" y="0"/>
                </a:lnTo>
                <a:lnTo>
                  <a:pt x="222" y="0"/>
                </a:lnTo>
                <a:lnTo>
                  <a:pt x="222" y="0"/>
                </a:lnTo>
                <a:lnTo>
                  <a:pt x="222" y="0"/>
                </a:lnTo>
                <a:lnTo>
                  <a:pt x="243" y="2"/>
                </a:lnTo>
                <a:lnTo>
                  <a:pt x="262" y="6"/>
                </a:lnTo>
                <a:lnTo>
                  <a:pt x="281" y="11"/>
                </a:lnTo>
                <a:lnTo>
                  <a:pt x="300" y="19"/>
                </a:lnTo>
                <a:lnTo>
                  <a:pt x="320" y="28"/>
                </a:lnTo>
                <a:lnTo>
                  <a:pt x="337" y="40"/>
                </a:lnTo>
                <a:lnTo>
                  <a:pt x="354" y="53"/>
                </a:lnTo>
                <a:lnTo>
                  <a:pt x="368" y="68"/>
                </a:lnTo>
                <a:lnTo>
                  <a:pt x="368" y="68"/>
                </a:lnTo>
                <a:lnTo>
                  <a:pt x="368" y="68"/>
                </a:lnTo>
                <a:lnTo>
                  <a:pt x="368" y="68"/>
                </a:lnTo>
                <a:lnTo>
                  <a:pt x="381" y="83"/>
                </a:lnTo>
                <a:lnTo>
                  <a:pt x="394" y="100"/>
                </a:lnTo>
                <a:lnTo>
                  <a:pt x="403" y="117"/>
                </a:lnTo>
                <a:lnTo>
                  <a:pt x="411" y="134"/>
                </a:lnTo>
                <a:lnTo>
                  <a:pt x="417" y="153"/>
                </a:lnTo>
                <a:lnTo>
                  <a:pt x="422" y="172"/>
                </a:lnTo>
                <a:lnTo>
                  <a:pt x="426" y="193"/>
                </a:lnTo>
                <a:lnTo>
                  <a:pt x="426" y="213"/>
                </a:lnTo>
                <a:lnTo>
                  <a:pt x="426" y="213"/>
                </a:lnTo>
                <a:lnTo>
                  <a:pt x="426" y="232"/>
                </a:lnTo>
                <a:lnTo>
                  <a:pt x="422" y="251"/>
                </a:lnTo>
                <a:lnTo>
                  <a:pt x="417" y="270"/>
                </a:lnTo>
                <a:lnTo>
                  <a:pt x="413" y="287"/>
                </a:lnTo>
                <a:lnTo>
                  <a:pt x="405" y="306"/>
                </a:lnTo>
                <a:lnTo>
                  <a:pt x="396" y="323"/>
                </a:lnTo>
                <a:lnTo>
                  <a:pt x="386" y="338"/>
                </a:lnTo>
                <a:lnTo>
                  <a:pt x="373" y="353"/>
                </a:lnTo>
                <a:lnTo>
                  <a:pt x="373" y="353"/>
                </a:lnTo>
                <a:lnTo>
                  <a:pt x="373" y="353"/>
                </a:lnTo>
                <a:lnTo>
                  <a:pt x="373" y="353"/>
                </a:lnTo>
                <a:lnTo>
                  <a:pt x="373" y="355"/>
                </a:lnTo>
                <a:lnTo>
                  <a:pt x="373" y="355"/>
                </a:lnTo>
                <a:lnTo>
                  <a:pt x="358" y="370"/>
                </a:lnTo>
                <a:lnTo>
                  <a:pt x="341" y="383"/>
                </a:lnTo>
                <a:lnTo>
                  <a:pt x="324" y="395"/>
                </a:lnTo>
                <a:lnTo>
                  <a:pt x="305" y="404"/>
                </a:lnTo>
                <a:lnTo>
                  <a:pt x="305" y="404"/>
                </a:lnTo>
                <a:lnTo>
                  <a:pt x="285" y="412"/>
                </a:lnTo>
                <a:lnTo>
                  <a:pt x="264" y="419"/>
                </a:lnTo>
                <a:lnTo>
                  <a:pt x="243" y="423"/>
                </a:lnTo>
                <a:lnTo>
                  <a:pt x="222" y="425"/>
                </a:lnTo>
                <a:lnTo>
                  <a:pt x="222" y="425"/>
                </a:lnTo>
                <a:lnTo>
                  <a:pt x="219" y="425"/>
                </a:lnTo>
                <a:lnTo>
                  <a:pt x="217" y="425"/>
                </a:lnTo>
                <a:lnTo>
                  <a:pt x="217" y="425"/>
                </a:lnTo>
                <a:lnTo>
                  <a:pt x="213" y="425"/>
                </a:lnTo>
                <a:lnTo>
                  <a:pt x="213" y="425"/>
                </a:lnTo>
                <a:close/>
                <a:moveTo>
                  <a:pt x="75" y="351"/>
                </a:moveTo>
                <a:lnTo>
                  <a:pt x="75" y="351"/>
                </a:lnTo>
                <a:lnTo>
                  <a:pt x="98" y="370"/>
                </a:lnTo>
                <a:lnTo>
                  <a:pt x="124" y="387"/>
                </a:lnTo>
                <a:lnTo>
                  <a:pt x="153" y="397"/>
                </a:lnTo>
                <a:lnTo>
                  <a:pt x="183" y="406"/>
                </a:lnTo>
                <a:lnTo>
                  <a:pt x="183" y="406"/>
                </a:lnTo>
                <a:lnTo>
                  <a:pt x="166" y="387"/>
                </a:lnTo>
                <a:lnTo>
                  <a:pt x="151" y="368"/>
                </a:lnTo>
                <a:lnTo>
                  <a:pt x="138" y="346"/>
                </a:lnTo>
                <a:lnTo>
                  <a:pt x="126" y="323"/>
                </a:lnTo>
                <a:lnTo>
                  <a:pt x="126" y="323"/>
                </a:lnTo>
                <a:lnTo>
                  <a:pt x="100" y="336"/>
                </a:lnTo>
                <a:lnTo>
                  <a:pt x="75" y="351"/>
                </a:lnTo>
                <a:lnTo>
                  <a:pt x="75" y="351"/>
                </a:lnTo>
                <a:close/>
                <a:moveTo>
                  <a:pt x="300" y="323"/>
                </a:moveTo>
                <a:lnTo>
                  <a:pt x="300" y="323"/>
                </a:lnTo>
                <a:lnTo>
                  <a:pt x="288" y="346"/>
                </a:lnTo>
                <a:lnTo>
                  <a:pt x="275" y="368"/>
                </a:lnTo>
                <a:lnTo>
                  <a:pt x="260" y="387"/>
                </a:lnTo>
                <a:lnTo>
                  <a:pt x="243" y="406"/>
                </a:lnTo>
                <a:lnTo>
                  <a:pt x="243" y="406"/>
                </a:lnTo>
                <a:lnTo>
                  <a:pt x="273" y="397"/>
                </a:lnTo>
                <a:lnTo>
                  <a:pt x="302" y="387"/>
                </a:lnTo>
                <a:lnTo>
                  <a:pt x="328" y="370"/>
                </a:lnTo>
                <a:lnTo>
                  <a:pt x="351" y="351"/>
                </a:lnTo>
                <a:lnTo>
                  <a:pt x="351" y="351"/>
                </a:lnTo>
                <a:lnTo>
                  <a:pt x="326" y="336"/>
                </a:lnTo>
                <a:lnTo>
                  <a:pt x="300" y="323"/>
                </a:lnTo>
                <a:lnTo>
                  <a:pt x="300" y="323"/>
                </a:lnTo>
                <a:close/>
                <a:moveTo>
                  <a:pt x="143" y="319"/>
                </a:moveTo>
                <a:lnTo>
                  <a:pt x="143" y="319"/>
                </a:lnTo>
                <a:lnTo>
                  <a:pt x="155" y="342"/>
                </a:lnTo>
                <a:lnTo>
                  <a:pt x="168" y="363"/>
                </a:lnTo>
                <a:lnTo>
                  <a:pt x="185" y="383"/>
                </a:lnTo>
                <a:lnTo>
                  <a:pt x="204" y="402"/>
                </a:lnTo>
                <a:lnTo>
                  <a:pt x="204" y="308"/>
                </a:lnTo>
                <a:lnTo>
                  <a:pt x="204" y="308"/>
                </a:lnTo>
                <a:lnTo>
                  <a:pt x="173" y="312"/>
                </a:lnTo>
                <a:lnTo>
                  <a:pt x="143" y="319"/>
                </a:lnTo>
                <a:lnTo>
                  <a:pt x="143" y="319"/>
                </a:lnTo>
                <a:close/>
                <a:moveTo>
                  <a:pt x="222" y="402"/>
                </a:moveTo>
                <a:lnTo>
                  <a:pt x="222" y="402"/>
                </a:lnTo>
                <a:lnTo>
                  <a:pt x="241" y="383"/>
                </a:lnTo>
                <a:lnTo>
                  <a:pt x="258" y="363"/>
                </a:lnTo>
                <a:lnTo>
                  <a:pt x="271" y="342"/>
                </a:lnTo>
                <a:lnTo>
                  <a:pt x="283" y="319"/>
                </a:lnTo>
                <a:lnTo>
                  <a:pt x="283" y="319"/>
                </a:lnTo>
                <a:lnTo>
                  <a:pt x="253" y="312"/>
                </a:lnTo>
                <a:lnTo>
                  <a:pt x="222" y="308"/>
                </a:lnTo>
                <a:lnTo>
                  <a:pt x="222" y="402"/>
                </a:lnTo>
                <a:close/>
                <a:moveTo>
                  <a:pt x="307" y="308"/>
                </a:moveTo>
                <a:lnTo>
                  <a:pt x="307" y="308"/>
                </a:lnTo>
                <a:lnTo>
                  <a:pt x="337" y="321"/>
                </a:lnTo>
                <a:lnTo>
                  <a:pt x="364" y="336"/>
                </a:lnTo>
                <a:lnTo>
                  <a:pt x="364" y="336"/>
                </a:lnTo>
                <a:lnTo>
                  <a:pt x="373" y="325"/>
                </a:lnTo>
                <a:lnTo>
                  <a:pt x="381" y="310"/>
                </a:lnTo>
                <a:lnTo>
                  <a:pt x="390" y="298"/>
                </a:lnTo>
                <a:lnTo>
                  <a:pt x="396" y="283"/>
                </a:lnTo>
                <a:lnTo>
                  <a:pt x="400" y="268"/>
                </a:lnTo>
                <a:lnTo>
                  <a:pt x="405" y="253"/>
                </a:lnTo>
                <a:lnTo>
                  <a:pt x="407" y="238"/>
                </a:lnTo>
                <a:lnTo>
                  <a:pt x="409" y="221"/>
                </a:lnTo>
                <a:lnTo>
                  <a:pt x="324" y="221"/>
                </a:lnTo>
                <a:lnTo>
                  <a:pt x="324" y="221"/>
                </a:lnTo>
                <a:lnTo>
                  <a:pt x="322" y="244"/>
                </a:lnTo>
                <a:lnTo>
                  <a:pt x="320" y="266"/>
                </a:lnTo>
                <a:lnTo>
                  <a:pt x="313" y="287"/>
                </a:lnTo>
                <a:lnTo>
                  <a:pt x="307" y="308"/>
                </a:lnTo>
                <a:lnTo>
                  <a:pt x="307" y="308"/>
                </a:lnTo>
                <a:close/>
                <a:moveTo>
                  <a:pt x="17" y="221"/>
                </a:moveTo>
                <a:lnTo>
                  <a:pt x="17" y="221"/>
                </a:lnTo>
                <a:lnTo>
                  <a:pt x="19" y="238"/>
                </a:lnTo>
                <a:lnTo>
                  <a:pt x="21" y="253"/>
                </a:lnTo>
                <a:lnTo>
                  <a:pt x="26" y="268"/>
                </a:lnTo>
                <a:lnTo>
                  <a:pt x="30" y="283"/>
                </a:lnTo>
                <a:lnTo>
                  <a:pt x="36" y="298"/>
                </a:lnTo>
                <a:lnTo>
                  <a:pt x="45" y="310"/>
                </a:lnTo>
                <a:lnTo>
                  <a:pt x="53" y="325"/>
                </a:lnTo>
                <a:lnTo>
                  <a:pt x="62" y="336"/>
                </a:lnTo>
                <a:lnTo>
                  <a:pt x="62" y="336"/>
                </a:lnTo>
                <a:lnTo>
                  <a:pt x="89" y="321"/>
                </a:lnTo>
                <a:lnTo>
                  <a:pt x="119" y="308"/>
                </a:lnTo>
                <a:lnTo>
                  <a:pt x="119" y="308"/>
                </a:lnTo>
                <a:lnTo>
                  <a:pt x="113" y="287"/>
                </a:lnTo>
                <a:lnTo>
                  <a:pt x="107" y="266"/>
                </a:lnTo>
                <a:lnTo>
                  <a:pt x="104" y="244"/>
                </a:lnTo>
                <a:lnTo>
                  <a:pt x="102" y="221"/>
                </a:lnTo>
                <a:lnTo>
                  <a:pt x="17" y="221"/>
                </a:lnTo>
                <a:close/>
                <a:moveTo>
                  <a:pt x="222" y="291"/>
                </a:moveTo>
                <a:lnTo>
                  <a:pt x="222" y="291"/>
                </a:lnTo>
                <a:lnTo>
                  <a:pt x="256" y="295"/>
                </a:lnTo>
                <a:lnTo>
                  <a:pt x="290" y="302"/>
                </a:lnTo>
                <a:lnTo>
                  <a:pt x="290" y="302"/>
                </a:lnTo>
                <a:lnTo>
                  <a:pt x="296" y="283"/>
                </a:lnTo>
                <a:lnTo>
                  <a:pt x="300" y="264"/>
                </a:lnTo>
                <a:lnTo>
                  <a:pt x="305" y="242"/>
                </a:lnTo>
                <a:lnTo>
                  <a:pt x="307" y="221"/>
                </a:lnTo>
                <a:lnTo>
                  <a:pt x="222" y="221"/>
                </a:lnTo>
                <a:lnTo>
                  <a:pt x="222" y="291"/>
                </a:lnTo>
                <a:close/>
                <a:moveTo>
                  <a:pt x="119" y="221"/>
                </a:moveTo>
                <a:lnTo>
                  <a:pt x="119" y="221"/>
                </a:lnTo>
                <a:lnTo>
                  <a:pt x="121" y="242"/>
                </a:lnTo>
                <a:lnTo>
                  <a:pt x="126" y="264"/>
                </a:lnTo>
                <a:lnTo>
                  <a:pt x="130" y="283"/>
                </a:lnTo>
                <a:lnTo>
                  <a:pt x="136" y="302"/>
                </a:lnTo>
                <a:lnTo>
                  <a:pt x="136" y="302"/>
                </a:lnTo>
                <a:lnTo>
                  <a:pt x="170" y="295"/>
                </a:lnTo>
                <a:lnTo>
                  <a:pt x="204" y="291"/>
                </a:lnTo>
                <a:lnTo>
                  <a:pt x="204" y="221"/>
                </a:lnTo>
                <a:lnTo>
                  <a:pt x="119" y="221"/>
                </a:lnTo>
                <a:close/>
                <a:moveTo>
                  <a:pt x="409" y="204"/>
                </a:moveTo>
                <a:lnTo>
                  <a:pt x="409" y="204"/>
                </a:lnTo>
                <a:lnTo>
                  <a:pt x="407" y="187"/>
                </a:lnTo>
                <a:lnTo>
                  <a:pt x="405" y="170"/>
                </a:lnTo>
                <a:lnTo>
                  <a:pt x="400" y="155"/>
                </a:lnTo>
                <a:lnTo>
                  <a:pt x="394" y="140"/>
                </a:lnTo>
                <a:lnTo>
                  <a:pt x="388" y="125"/>
                </a:lnTo>
                <a:lnTo>
                  <a:pt x="379" y="111"/>
                </a:lnTo>
                <a:lnTo>
                  <a:pt x="371" y="96"/>
                </a:lnTo>
                <a:lnTo>
                  <a:pt x="360" y="83"/>
                </a:lnTo>
                <a:lnTo>
                  <a:pt x="360" y="83"/>
                </a:lnTo>
                <a:lnTo>
                  <a:pt x="332" y="98"/>
                </a:lnTo>
                <a:lnTo>
                  <a:pt x="305" y="111"/>
                </a:lnTo>
                <a:lnTo>
                  <a:pt x="305" y="111"/>
                </a:lnTo>
                <a:lnTo>
                  <a:pt x="311" y="134"/>
                </a:lnTo>
                <a:lnTo>
                  <a:pt x="317" y="157"/>
                </a:lnTo>
                <a:lnTo>
                  <a:pt x="322" y="181"/>
                </a:lnTo>
                <a:lnTo>
                  <a:pt x="324" y="204"/>
                </a:lnTo>
                <a:lnTo>
                  <a:pt x="409" y="204"/>
                </a:lnTo>
                <a:close/>
                <a:moveTo>
                  <a:pt x="307" y="204"/>
                </a:moveTo>
                <a:lnTo>
                  <a:pt x="307" y="204"/>
                </a:lnTo>
                <a:lnTo>
                  <a:pt x="305" y="181"/>
                </a:lnTo>
                <a:lnTo>
                  <a:pt x="300" y="159"/>
                </a:lnTo>
                <a:lnTo>
                  <a:pt x="294" y="138"/>
                </a:lnTo>
                <a:lnTo>
                  <a:pt x="288" y="117"/>
                </a:lnTo>
                <a:lnTo>
                  <a:pt x="288" y="117"/>
                </a:lnTo>
                <a:lnTo>
                  <a:pt x="256" y="123"/>
                </a:lnTo>
                <a:lnTo>
                  <a:pt x="222" y="125"/>
                </a:lnTo>
                <a:lnTo>
                  <a:pt x="222" y="204"/>
                </a:lnTo>
                <a:lnTo>
                  <a:pt x="307" y="204"/>
                </a:lnTo>
                <a:close/>
                <a:moveTo>
                  <a:pt x="204" y="204"/>
                </a:moveTo>
                <a:lnTo>
                  <a:pt x="204" y="125"/>
                </a:lnTo>
                <a:lnTo>
                  <a:pt x="204" y="125"/>
                </a:lnTo>
                <a:lnTo>
                  <a:pt x="170" y="123"/>
                </a:lnTo>
                <a:lnTo>
                  <a:pt x="138" y="117"/>
                </a:lnTo>
                <a:lnTo>
                  <a:pt x="138" y="117"/>
                </a:lnTo>
                <a:lnTo>
                  <a:pt x="132" y="138"/>
                </a:lnTo>
                <a:lnTo>
                  <a:pt x="126" y="159"/>
                </a:lnTo>
                <a:lnTo>
                  <a:pt x="121" y="181"/>
                </a:lnTo>
                <a:lnTo>
                  <a:pt x="119" y="204"/>
                </a:lnTo>
                <a:lnTo>
                  <a:pt x="204" y="204"/>
                </a:lnTo>
                <a:close/>
                <a:moveTo>
                  <a:pt x="102" y="204"/>
                </a:moveTo>
                <a:lnTo>
                  <a:pt x="102" y="204"/>
                </a:lnTo>
                <a:lnTo>
                  <a:pt x="104" y="181"/>
                </a:lnTo>
                <a:lnTo>
                  <a:pt x="109" y="157"/>
                </a:lnTo>
                <a:lnTo>
                  <a:pt x="115" y="134"/>
                </a:lnTo>
                <a:lnTo>
                  <a:pt x="121" y="111"/>
                </a:lnTo>
                <a:lnTo>
                  <a:pt x="121" y="111"/>
                </a:lnTo>
                <a:lnTo>
                  <a:pt x="94" y="98"/>
                </a:lnTo>
                <a:lnTo>
                  <a:pt x="66" y="83"/>
                </a:lnTo>
                <a:lnTo>
                  <a:pt x="66" y="83"/>
                </a:lnTo>
                <a:lnTo>
                  <a:pt x="55" y="96"/>
                </a:lnTo>
                <a:lnTo>
                  <a:pt x="47" y="111"/>
                </a:lnTo>
                <a:lnTo>
                  <a:pt x="38" y="125"/>
                </a:lnTo>
                <a:lnTo>
                  <a:pt x="32" y="140"/>
                </a:lnTo>
                <a:lnTo>
                  <a:pt x="26" y="155"/>
                </a:lnTo>
                <a:lnTo>
                  <a:pt x="21" y="170"/>
                </a:lnTo>
                <a:lnTo>
                  <a:pt x="19" y="187"/>
                </a:lnTo>
                <a:lnTo>
                  <a:pt x="17" y="204"/>
                </a:lnTo>
                <a:lnTo>
                  <a:pt x="102" y="204"/>
                </a:lnTo>
                <a:close/>
                <a:moveTo>
                  <a:pt x="147" y="100"/>
                </a:moveTo>
                <a:lnTo>
                  <a:pt x="147" y="100"/>
                </a:lnTo>
                <a:lnTo>
                  <a:pt x="175" y="106"/>
                </a:lnTo>
                <a:lnTo>
                  <a:pt x="204" y="108"/>
                </a:lnTo>
                <a:lnTo>
                  <a:pt x="204" y="23"/>
                </a:lnTo>
                <a:lnTo>
                  <a:pt x="204" y="23"/>
                </a:lnTo>
                <a:lnTo>
                  <a:pt x="187" y="40"/>
                </a:lnTo>
                <a:lnTo>
                  <a:pt x="170" y="60"/>
                </a:lnTo>
                <a:lnTo>
                  <a:pt x="158" y="79"/>
                </a:lnTo>
                <a:lnTo>
                  <a:pt x="147" y="100"/>
                </a:lnTo>
                <a:lnTo>
                  <a:pt x="147" y="100"/>
                </a:lnTo>
                <a:close/>
                <a:moveTo>
                  <a:pt x="222" y="108"/>
                </a:moveTo>
                <a:lnTo>
                  <a:pt x="222" y="108"/>
                </a:lnTo>
                <a:lnTo>
                  <a:pt x="251" y="106"/>
                </a:lnTo>
                <a:lnTo>
                  <a:pt x="279" y="100"/>
                </a:lnTo>
                <a:lnTo>
                  <a:pt x="279" y="100"/>
                </a:lnTo>
                <a:lnTo>
                  <a:pt x="268" y="79"/>
                </a:lnTo>
                <a:lnTo>
                  <a:pt x="256" y="60"/>
                </a:lnTo>
                <a:lnTo>
                  <a:pt x="239" y="40"/>
                </a:lnTo>
                <a:lnTo>
                  <a:pt x="222" y="23"/>
                </a:lnTo>
                <a:lnTo>
                  <a:pt x="222" y="108"/>
                </a:lnTo>
                <a:close/>
                <a:moveTo>
                  <a:pt x="79" y="70"/>
                </a:moveTo>
                <a:lnTo>
                  <a:pt x="79" y="70"/>
                </a:lnTo>
                <a:lnTo>
                  <a:pt x="104" y="85"/>
                </a:lnTo>
                <a:lnTo>
                  <a:pt x="130" y="96"/>
                </a:lnTo>
                <a:lnTo>
                  <a:pt x="130" y="96"/>
                </a:lnTo>
                <a:lnTo>
                  <a:pt x="141" y="74"/>
                </a:lnTo>
                <a:lnTo>
                  <a:pt x="153" y="55"/>
                </a:lnTo>
                <a:lnTo>
                  <a:pt x="166" y="36"/>
                </a:lnTo>
                <a:lnTo>
                  <a:pt x="183" y="19"/>
                </a:lnTo>
                <a:lnTo>
                  <a:pt x="183" y="19"/>
                </a:lnTo>
                <a:lnTo>
                  <a:pt x="153" y="26"/>
                </a:lnTo>
                <a:lnTo>
                  <a:pt x="128" y="38"/>
                </a:lnTo>
                <a:lnTo>
                  <a:pt x="102" y="53"/>
                </a:lnTo>
                <a:lnTo>
                  <a:pt x="79" y="70"/>
                </a:lnTo>
                <a:lnTo>
                  <a:pt x="79" y="70"/>
                </a:lnTo>
                <a:close/>
                <a:moveTo>
                  <a:pt x="243" y="19"/>
                </a:moveTo>
                <a:lnTo>
                  <a:pt x="243" y="19"/>
                </a:lnTo>
                <a:lnTo>
                  <a:pt x="260" y="36"/>
                </a:lnTo>
                <a:lnTo>
                  <a:pt x="273" y="55"/>
                </a:lnTo>
                <a:lnTo>
                  <a:pt x="285" y="74"/>
                </a:lnTo>
                <a:lnTo>
                  <a:pt x="296" y="96"/>
                </a:lnTo>
                <a:lnTo>
                  <a:pt x="296" y="96"/>
                </a:lnTo>
                <a:lnTo>
                  <a:pt x="322" y="85"/>
                </a:lnTo>
                <a:lnTo>
                  <a:pt x="347" y="70"/>
                </a:lnTo>
                <a:lnTo>
                  <a:pt x="347" y="70"/>
                </a:lnTo>
                <a:lnTo>
                  <a:pt x="324" y="53"/>
                </a:lnTo>
                <a:lnTo>
                  <a:pt x="298" y="38"/>
                </a:lnTo>
                <a:lnTo>
                  <a:pt x="273" y="26"/>
                </a:lnTo>
                <a:lnTo>
                  <a:pt x="243" y="19"/>
                </a:lnTo>
                <a:lnTo>
                  <a:pt x="243" y="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de-DE"/>
          </a:p>
        </p:txBody>
      </p:sp>
      <p:sp>
        <p:nvSpPr>
          <p:cNvPr id="16" name="文本框 15">
            <a:extLst>
              <a:ext uri="{FF2B5EF4-FFF2-40B4-BE49-F238E27FC236}">
                <a16:creationId xmlns:a16="http://schemas.microsoft.com/office/drawing/2014/main" id="{1CD0A802-C344-443C-8495-66E5C2CB4B5D}"/>
              </a:ext>
            </a:extLst>
          </p:cNvPr>
          <p:cNvSpPr txBox="1"/>
          <p:nvPr/>
        </p:nvSpPr>
        <p:spPr>
          <a:xfrm>
            <a:off x="6539515" y="1116106"/>
            <a:ext cx="4095070" cy="618631"/>
          </a:xfrm>
          <a:prstGeom prst="rect">
            <a:avLst/>
          </a:prstGeom>
          <a:noFill/>
        </p:spPr>
        <p:txBody>
          <a:bodyPr wrap="square" rtlCol="0">
            <a:spAutoFit/>
          </a:bodyPr>
          <a:lstStyle/>
          <a:p>
            <a:endParaRPr lang="en-US" altLang="zh-CN" sz="1800" dirty="0"/>
          </a:p>
          <a:p>
            <a:pPr marR="0" lvl="0" indent="0" defTabSz="914400" fontAlgn="auto">
              <a:lnSpc>
                <a:spcPct val="90000"/>
              </a:lnSpc>
              <a:spcBef>
                <a:spcPct val="0"/>
              </a:spcBef>
              <a:spcAft>
                <a:spcPts val="0"/>
              </a:spcAft>
              <a:buClrTx/>
              <a:buSzTx/>
              <a:tabLst/>
              <a:defRPr/>
            </a:pPr>
            <a:r>
              <a:rPr lang="zh-CN" altLang="en-US" sz="1800" spc="-102" dirty="0">
                <a:ln w="3175">
                  <a:noFill/>
                </a:ln>
                <a:solidFill>
                  <a:schemeClr val="bg1"/>
                </a:solidFill>
                <a:latin typeface="+mj-lt"/>
                <a:cs typeface="Segoe UI" pitchFamily="34" charset="0"/>
              </a:rPr>
              <a:t>菲斯科（上海）软件有限公司</a:t>
            </a:r>
            <a:endParaRPr lang="en-US" altLang="zh-CN" sz="1800" spc="-102" dirty="0">
              <a:ln w="3175">
                <a:noFill/>
              </a:ln>
              <a:solidFill>
                <a:schemeClr val="bg1"/>
              </a:solidFill>
              <a:latin typeface="+mj-lt"/>
              <a:cs typeface="Segoe UI" pitchFamily="34" charset="0"/>
            </a:endParaRPr>
          </a:p>
        </p:txBody>
      </p:sp>
      <p:pic>
        <p:nvPicPr>
          <p:cNvPr id="17" name="图片 16" descr="图标&#10;&#10;描述已自动生成">
            <a:extLst>
              <a:ext uri="{FF2B5EF4-FFF2-40B4-BE49-F238E27FC236}">
                <a16:creationId xmlns:a16="http://schemas.microsoft.com/office/drawing/2014/main" id="{FF6FC7F3-F1DB-4338-8A64-2C57564C51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46169" y="3484160"/>
            <a:ext cx="398529" cy="398529"/>
          </a:xfrm>
          <a:prstGeom prst="rect">
            <a:avLst/>
          </a:prstGeom>
        </p:spPr>
      </p:pic>
      <p:sp>
        <p:nvSpPr>
          <p:cNvPr id="18" name="文本框 17">
            <a:extLst>
              <a:ext uri="{FF2B5EF4-FFF2-40B4-BE49-F238E27FC236}">
                <a16:creationId xmlns:a16="http://schemas.microsoft.com/office/drawing/2014/main" id="{4AA28EAD-402F-40B2-ABA0-0E7E450AE5A0}"/>
              </a:ext>
            </a:extLst>
          </p:cNvPr>
          <p:cNvSpPr txBox="1"/>
          <p:nvPr/>
        </p:nvSpPr>
        <p:spPr>
          <a:xfrm>
            <a:off x="7090322" y="3513357"/>
            <a:ext cx="1741982" cy="292388"/>
          </a:xfrm>
          <a:prstGeom prst="rect">
            <a:avLst/>
          </a:prstGeom>
          <a:noFill/>
        </p:spPr>
        <p:txBody>
          <a:bodyPr wrap="square">
            <a:spAutoFit/>
          </a:bodyPr>
          <a:lstStyle/>
          <a:p>
            <a:r>
              <a:rPr lang="en-US" altLang="zh-CN" sz="1300" dirty="0" err="1">
                <a:solidFill>
                  <a:schemeClr val="bg1"/>
                </a:solidFill>
                <a:latin typeface="Univers Light"/>
                <a:sym typeface="+mn-lt"/>
              </a:rPr>
              <a:t>fisksoft</a:t>
            </a:r>
            <a:endParaRPr lang="zh-CN" altLang="en-US" sz="1300" dirty="0">
              <a:solidFill>
                <a:schemeClr val="bg1"/>
              </a:solidFill>
              <a:latin typeface="Univers Light"/>
            </a:endParaRPr>
          </a:p>
        </p:txBody>
      </p:sp>
      <p:pic>
        <p:nvPicPr>
          <p:cNvPr id="19" name="图片 18" descr="QR 代码&#10;&#10;描述已自动生成">
            <a:extLst>
              <a:ext uri="{FF2B5EF4-FFF2-40B4-BE49-F238E27FC236}">
                <a16:creationId xmlns:a16="http://schemas.microsoft.com/office/drawing/2014/main" id="{B52AE133-7C60-499A-AF28-0F754086E3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37196" y="3967263"/>
            <a:ext cx="929779" cy="929779"/>
          </a:xfrm>
          <a:prstGeom prst="rect">
            <a:avLst/>
          </a:prstGeom>
        </p:spPr>
      </p:pic>
      <p:pic>
        <p:nvPicPr>
          <p:cNvPr id="20" name="图片 19" descr="徽标&#10;&#10;描述已自动生成">
            <a:extLst>
              <a:ext uri="{FF2B5EF4-FFF2-40B4-BE49-F238E27FC236}">
                <a16:creationId xmlns:a16="http://schemas.microsoft.com/office/drawing/2014/main" id="{9A322729-C4DB-4161-B2B9-BE92520A4B9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628001" y="961537"/>
            <a:ext cx="1765049" cy="352800"/>
          </a:xfrm>
          <a:prstGeom prst="rect">
            <a:avLst/>
          </a:prstGeom>
        </p:spPr>
      </p:pic>
      <p:pic>
        <p:nvPicPr>
          <p:cNvPr id="22" name="图片 21" descr="卡通人物&#10;&#10;描述已自动生成">
            <a:extLst>
              <a:ext uri="{FF2B5EF4-FFF2-40B4-BE49-F238E27FC236}">
                <a16:creationId xmlns:a16="http://schemas.microsoft.com/office/drawing/2014/main" id="{CC788220-E3DD-4226-8009-F43C3488DA0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7200" y="6184385"/>
            <a:ext cx="1246310" cy="335885"/>
          </a:xfrm>
          <a:prstGeom prst="rect">
            <a:avLst/>
          </a:prstGeom>
        </p:spPr>
      </p:pic>
    </p:spTree>
    <p:extLst>
      <p:ext uri="{BB962C8B-B14F-4D97-AF65-F5344CB8AC3E}">
        <p14:creationId xmlns:p14="http://schemas.microsoft.com/office/powerpoint/2010/main" val="32097136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Straight Connector 369" descr="connector line"/>
          <p:cNvCxnSpPr>
            <a:cxnSpLocks/>
          </p:cNvCxnSpPr>
          <p:nvPr/>
        </p:nvCxnSpPr>
        <p:spPr>
          <a:xfrm flipH="1" flipV="1">
            <a:off x="6070600" y="-321733"/>
            <a:ext cx="110067" cy="12700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4" name="Straight Connector 363" descr="connector line"/>
          <p:cNvCxnSpPr>
            <a:cxnSpLocks/>
          </p:cNvCxnSpPr>
          <p:nvPr/>
        </p:nvCxnSpPr>
        <p:spPr>
          <a:xfrm>
            <a:off x="9618133" y="2175933"/>
            <a:ext cx="1828800" cy="133773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0" name="Straight Connector 359" descr="connector line"/>
          <p:cNvCxnSpPr>
            <a:cxnSpLocks/>
          </p:cNvCxnSpPr>
          <p:nvPr/>
        </p:nvCxnSpPr>
        <p:spPr>
          <a:xfrm>
            <a:off x="2506133" y="2091267"/>
            <a:ext cx="706967" cy="855133"/>
          </a:xfrm>
          <a:prstGeom prst="line">
            <a:avLst/>
          </a:prstGeom>
          <a:ln w="222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descr="connector line"/>
          <p:cNvCxnSpPr>
            <a:cxnSpLocks/>
          </p:cNvCxnSpPr>
          <p:nvPr/>
        </p:nvCxnSpPr>
        <p:spPr>
          <a:xfrm>
            <a:off x="1405467" y="6043083"/>
            <a:ext cx="118533" cy="111125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5" name="Straight Connector 354" descr="connector line"/>
          <p:cNvCxnSpPr>
            <a:cxnSpLocks/>
          </p:cNvCxnSpPr>
          <p:nvPr/>
        </p:nvCxnSpPr>
        <p:spPr>
          <a:xfrm flipH="1" flipV="1">
            <a:off x="-38100" y="5643033"/>
            <a:ext cx="1430868" cy="4064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0" name="Straight Connector 349" descr="connector line"/>
          <p:cNvCxnSpPr/>
          <p:nvPr/>
        </p:nvCxnSpPr>
        <p:spPr>
          <a:xfrm>
            <a:off x="11805791" y="1679405"/>
            <a:ext cx="784142" cy="43033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5" name="Straight Connector 344" descr="connector line"/>
          <p:cNvCxnSpPr>
            <a:cxnSpLocks/>
          </p:cNvCxnSpPr>
          <p:nvPr/>
        </p:nvCxnSpPr>
        <p:spPr>
          <a:xfrm>
            <a:off x="11391900" y="461433"/>
            <a:ext cx="414867" cy="120226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Connector 11" descr="connector line"/>
          <p:cNvCxnSpPr>
            <a:cxnSpLocks/>
          </p:cNvCxnSpPr>
          <p:nvPr/>
        </p:nvCxnSpPr>
        <p:spPr>
          <a:xfrm flipH="1" flipV="1">
            <a:off x="833967" y="1841500"/>
            <a:ext cx="1714501" cy="28786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descr="connector line"/>
          <p:cNvCxnSpPr>
            <a:cxnSpLocks/>
          </p:cNvCxnSpPr>
          <p:nvPr/>
        </p:nvCxnSpPr>
        <p:spPr>
          <a:xfrm flipV="1">
            <a:off x="833967" y="685800"/>
            <a:ext cx="1761066" cy="115146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descr="connector line"/>
          <p:cNvCxnSpPr>
            <a:cxnSpLocks/>
          </p:cNvCxnSpPr>
          <p:nvPr/>
        </p:nvCxnSpPr>
        <p:spPr>
          <a:xfrm flipV="1">
            <a:off x="2583614" y="685800"/>
            <a:ext cx="1918536" cy="83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descr="connector line"/>
          <p:cNvCxnSpPr>
            <a:cxnSpLocks/>
          </p:cNvCxnSpPr>
          <p:nvPr/>
        </p:nvCxnSpPr>
        <p:spPr>
          <a:xfrm flipV="1">
            <a:off x="4489450" y="-6349"/>
            <a:ext cx="355600" cy="692149"/>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descr="connector line"/>
          <p:cNvCxnSpPr>
            <a:cxnSpLocks/>
          </p:cNvCxnSpPr>
          <p:nvPr/>
        </p:nvCxnSpPr>
        <p:spPr>
          <a:xfrm flipV="1">
            <a:off x="10083800" y="467360"/>
            <a:ext cx="1305560" cy="5334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1" name="Straight Connector 270" descr="connector line"/>
          <p:cNvCxnSpPr>
            <a:cxnSpLocks/>
          </p:cNvCxnSpPr>
          <p:nvPr/>
        </p:nvCxnSpPr>
        <p:spPr>
          <a:xfrm flipH="1" flipV="1">
            <a:off x="8651240" y="477520"/>
            <a:ext cx="1412240" cy="5384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5" name="Straight Connector 274" descr="connector line"/>
          <p:cNvCxnSpPr>
            <a:cxnSpLocks/>
          </p:cNvCxnSpPr>
          <p:nvPr/>
        </p:nvCxnSpPr>
        <p:spPr>
          <a:xfrm flipV="1">
            <a:off x="11394440" y="-50800"/>
            <a:ext cx="213360" cy="53848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8" name="Straight Connector 277" descr="connector line"/>
          <p:cNvCxnSpPr>
            <a:cxnSpLocks/>
          </p:cNvCxnSpPr>
          <p:nvPr/>
        </p:nvCxnSpPr>
        <p:spPr>
          <a:xfrm flipH="1">
            <a:off x="7853680" y="487680"/>
            <a:ext cx="807721" cy="1356360"/>
          </a:xfrm>
          <a:prstGeom prst="line">
            <a:avLst/>
          </a:prstGeom>
          <a:ln w="222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descr="connector line"/>
          <p:cNvCxnSpPr>
            <a:cxnSpLocks/>
          </p:cNvCxnSpPr>
          <p:nvPr/>
        </p:nvCxnSpPr>
        <p:spPr>
          <a:xfrm flipV="1">
            <a:off x="5490633" y="1031222"/>
            <a:ext cx="711572" cy="114047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5" name="Straight Connector 284" descr="connector line"/>
          <p:cNvCxnSpPr>
            <a:cxnSpLocks/>
          </p:cNvCxnSpPr>
          <p:nvPr/>
        </p:nvCxnSpPr>
        <p:spPr>
          <a:xfrm>
            <a:off x="9635067" y="5039783"/>
            <a:ext cx="531283" cy="146473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descr="connector line"/>
          <p:cNvCxnSpPr>
            <a:cxnSpLocks/>
          </p:cNvCxnSpPr>
          <p:nvPr/>
        </p:nvCxnSpPr>
        <p:spPr>
          <a:xfrm flipV="1">
            <a:off x="10168467" y="5717117"/>
            <a:ext cx="1248833" cy="793752"/>
          </a:xfrm>
          <a:prstGeom prst="line">
            <a:avLst/>
          </a:prstGeom>
          <a:noFill/>
          <a:ln w="15875">
            <a:solidFill>
              <a:srgbClr val="353535">
                <a:alpha val="40000"/>
              </a:srgb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descr="connector line"/>
          <p:cNvCxnSpPr>
            <a:cxnSpLocks/>
          </p:cNvCxnSpPr>
          <p:nvPr/>
        </p:nvCxnSpPr>
        <p:spPr>
          <a:xfrm flipV="1">
            <a:off x="8010525" y="5021225"/>
            <a:ext cx="1651949" cy="1256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3" descr="connector line"/>
          <p:cNvCxnSpPr>
            <a:cxnSpLocks/>
          </p:cNvCxnSpPr>
          <p:nvPr/>
        </p:nvCxnSpPr>
        <p:spPr>
          <a:xfrm>
            <a:off x="11408833" y="5736167"/>
            <a:ext cx="1025122" cy="12730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80" descr="connector line"/>
          <p:cNvCxnSpPr>
            <a:cxnSpLocks/>
          </p:cNvCxnSpPr>
          <p:nvPr/>
        </p:nvCxnSpPr>
        <p:spPr>
          <a:xfrm flipV="1">
            <a:off x="944880" y="3581400"/>
            <a:ext cx="1529080" cy="6096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descr="connector line"/>
          <p:cNvCxnSpPr>
            <a:cxnSpLocks/>
          </p:cNvCxnSpPr>
          <p:nvPr/>
        </p:nvCxnSpPr>
        <p:spPr>
          <a:xfrm flipH="1">
            <a:off x="2413001" y="3550920"/>
            <a:ext cx="66039" cy="14630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Straight Connector 89" descr="connector line"/>
          <p:cNvCxnSpPr>
            <a:cxnSpLocks/>
          </p:cNvCxnSpPr>
          <p:nvPr/>
        </p:nvCxnSpPr>
        <p:spPr>
          <a:xfrm flipH="1">
            <a:off x="9587061" y="1016000"/>
            <a:ext cx="500972" cy="109560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3" name="Straight Connector 92" descr="connector line"/>
          <p:cNvCxnSpPr>
            <a:cxnSpLocks/>
          </p:cNvCxnSpPr>
          <p:nvPr/>
        </p:nvCxnSpPr>
        <p:spPr>
          <a:xfrm>
            <a:off x="6202205" y="1031222"/>
            <a:ext cx="1651475" cy="81789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descr="connector line"/>
          <p:cNvCxnSpPr>
            <a:cxnSpLocks/>
          </p:cNvCxnSpPr>
          <p:nvPr/>
        </p:nvCxnSpPr>
        <p:spPr>
          <a:xfrm flipH="1" flipV="1">
            <a:off x="8205789" y="-128970"/>
            <a:ext cx="465136" cy="61474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6" name="Straight Connector 115" descr="connector line"/>
          <p:cNvCxnSpPr>
            <a:cxnSpLocks/>
          </p:cNvCxnSpPr>
          <p:nvPr/>
        </p:nvCxnSpPr>
        <p:spPr>
          <a:xfrm flipH="1">
            <a:off x="11338086" y="2203234"/>
            <a:ext cx="1313230" cy="1381662"/>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Connector 118" descr="connector line"/>
          <p:cNvCxnSpPr>
            <a:cxnSpLocks/>
          </p:cNvCxnSpPr>
          <p:nvPr/>
        </p:nvCxnSpPr>
        <p:spPr>
          <a:xfrm flipV="1">
            <a:off x="9893300" y="3496733"/>
            <a:ext cx="1562100" cy="402167"/>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Connector 125" descr="connector line"/>
          <p:cNvCxnSpPr>
            <a:cxnSpLocks/>
          </p:cNvCxnSpPr>
          <p:nvPr/>
        </p:nvCxnSpPr>
        <p:spPr>
          <a:xfrm flipV="1">
            <a:off x="11396133" y="3484033"/>
            <a:ext cx="25400" cy="224790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1" name="Straight Connector 290" descr="connector line"/>
          <p:cNvCxnSpPr>
            <a:cxnSpLocks/>
          </p:cNvCxnSpPr>
          <p:nvPr/>
        </p:nvCxnSpPr>
        <p:spPr>
          <a:xfrm flipH="1">
            <a:off x="1397000" y="5157682"/>
            <a:ext cx="895103" cy="887518"/>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3" name="Straight Connector 292" descr="connector line"/>
          <p:cNvCxnSpPr>
            <a:cxnSpLocks/>
          </p:cNvCxnSpPr>
          <p:nvPr/>
        </p:nvCxnSpPr>
        <p:spPr>
          <a:xfrm>
            <a:off x="2413000" y="5044440"/>
            <a:ext cx="1310640" cy="100584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5" name="Straight Connector 294" descr="connector line"/>
          <p:cNvCxnSpPr>
            <a:cxnSpLocks/>
          </p:cNvCxnSpPr>
          <p:nvPr/>
        </p:nvCxnSpPr>
        <p:spPr>
          <a:xfrm>
            <a:off x="3723640" y="6050280"/>
            <a:ext cx="370840" cy="100076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0" name="Straight Connector 299" descr="connector line"/>
          <p:cNvCxnSpPr>
            <a:cxnSpLocks/>
          </p:cNvCxnSpPr>
          <p:nvPr/>
        </p:nvCxnSpPr>
        <p:spPr>
          <a:xfrm flipH="1">
            <a:off x="3693160" y="5039360"/>
            <a:ext cx="1341121" cy="101092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4" name="Straight Connector 303" descr="connector line"/>
          <p:cNvCxnSpPr>
            <a:cxnSpLocks/>
          </p:cNvCxnSpPr>
          <p:nvPr/>
        </p:nvCxnSpPr>
        <p:spPr>
          <a:xfrm>
            <a:off x="5044440" y="5049520"/>
            <a:ext cx="1192731" cy="1101023"/>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7" name="Straight Connector 306" descr="connector line"/>
          <p:cNvCxnSpPr>
            <a:cxnSpLocks/>
          </p:cNvCxnSpPr>
          <p:nvPr/>
        </p:nvCxnSpPr>
        <p:spPr>
          <a:xfrm flipH="1" flipV="1">
            <a:off x="-292099" y="3136900"/>
            <a:ext cx="1225549" cy="1054100"/>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0" name="Straight Connector 309" descr="connector line"/>
          <p:cNvCxnSpPr>
            <a:cxnSpLocks/>
          </p:cNvCxnSpPr>
          <p:nvPr/>
        </p:nvCxnSpPr>
        <p:spPr>
          <a:xfrm flipV="1">
            <a:off x="-154004" y="606392"/>
            <a:ext cx="991402" cy="221381"/>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2" name="Straight Connector 311" descr="connector line"/>
          <p:cNvCxnSpPr>
            <a:cxnSpLocks/>
          </p:cNvCxnSpPr>
          <p:nvPr/>
        </p:nvCxnSpPr>
        <p:spPr>
          <a:xfrm flipH="1">
            <a:off x="8373980" y="6256421"/>
            <a:ext cx="77001" cy="904775"/>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Connector 314" descr="connector line"/>
          <p:cNvCxnSpPr>
            <a:cxnSpLocks/>
          </p:cNvCxnSpPr>
          <p:nvPr/>
        </p:nvCxnSpPr>
        <p:spPr>
          <a:xfrm flipH="1" flipV="1">
            <a:off x="2281288" y="-18854"/>
            <a:ext cx="299987" cy="717354"/>
          </a:xfrm>
          <a:prstGeom prst="line">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34" name="Rectangle 233"/>
          <p:cNvSpPr/>
          <p:nvPr/>
        </p:nvSpPr>
        <p:spPr bwMode="auto">
          <a:xfrm>
            <a:off x="3120103" y="3338705"/>
            <a:ext cx="6344468" cy="3784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742" fontAlgn="base">
              <a:lnSpc>
                <a:spcPct val="90000"/>
              </a:lnSpc>
              <a:spcBef>
                <a:spcPct val="0"/>
              </a:spcBef>
              <a:spcAft>
                <a:spcPct val="0"/>
              </a:spcAft>
              <a:defRPr/>
            </a:pPr>
            <a:br>
              <a:rPr lang="en-US" sz="4800" spc="-102" dirty="0">
                <a:ln w="3175">
                  <a:noFill/>
                </a:ln>
                <a:solidFill>
                  <a:srgbClr val="2A57E8"/>
                </a:solidFill>
                <a:latin typeface="+mj-lt"/>
                <a:cs typeface="Segoe UI" pitchFamily="34" charset="0"/>
              </a:rPr>
            </a:br>
            <a:r>
              <a:rPr lang="zh-CN" altLang="en-US" sz="2800" kern="0" spc="50" dirty="0">
                <a:ln w="3175">
                  <a:noFill/>
                </a:ln>
                <a:solidFill>
                  <a:srgbClr val="2A57E8"/>
                </a:solidFill>
                <a:cs typeface="Nirmala UI Semilight" panose="020B0402040204020203" pitchFamily="34" charset="0"/>
              </a:rPr>
              <a:t>一体化数据赋能平台</a:t>
            </a:r>
            <a:endParaRPr lang="en-US" sz="2800" kern="0" spc="50" dirty="0">
              <a:ln w="3175">
                <a:noFill/>
              </a:ln>
              <a:solidFill>
                <a:srgbClr val="2A57E8"/>
              </a:solidFill>
              <a:cs typeface="Nirmala UI Semilight" panose="020B0402040204020203" pitchFamily="34" charset="0"/>
            </a:endParaRPr>
          </a:p>
        </p:txBody>
      </p:sp>
      <p:sp>
        <p:nvSpPr>
          <p:cNvPr id="214" name="Rectangle 213"/>
          <p:cNvSpPr/>
          <p:nvPr/>
        </p:nvSpPr>
        <p:spPr bwMode="auto">
          <a:xfrm>
            <a:off x="2907430" y="1947493"/>
            <a:ext cx="1714749" cy="2967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lnSpc>
                <a:spcPct val="90000"/>
              </a:lnSpc>
              <a:spcBef>
                <a:spcPts val="300"/>
              </a:spcBef>
              <a:spcAft>
                <a:spcPts val="600"/>
              </a:spcAft>
              <a:defRPr/>
            </a:pPr>
            <a:r>
              <a:rPr lang="zh-CN" altLang="en-US" sz="1800" kern="0" spc="50" dirty="0">
                <a:solidFill>
                  <a:srgbClr val="2A57E8"/>
                </a:solidFill>
                <a:latin typeface="Segoe UI" panose="020B0502040204020203" pitchFamily="34" charset="0"/>
                <a:cs typeface="Segoe UI" panose="020B0502040204020203" pitchFamily="34" charset="0"/>
              </a:rPr>
              <a:t>一体化</a:t>
            </a:r>
            <a:endParaRPr lang="en-US" altLang="zh-CN" sz="1800" kern="0" spc="50" dirty="0">
              <a:solidFill>
                <a:srgbClr val="2A57E8"/>
              </a:solidFill>
              <a:latin typeface="Segoe UI" panose="020B0502040204020203" pitchFamily="34" charset="0"/>
              <a:cs typeface="Segoe UI" panose="020B0502040204020203" pitchFamily="34" charset="0"/>
            </a:endParaRPr>
          </a:p>
          <a:p>
            <a:pPr defTabSz="932472" fontAlgn="base">
              <a:lnSpc>
                <a:spcPct val="90000"/>
              </a:lnSpc>
              <a:spcBef>
                <a:spcPts val="300"/>
              </a:spcBef>
              <a:spcAft>
                <a:spcPts val="600"/>
              </a:spcAft>
              <a:defRPr/>
            </a:pPr>
            <a:r>
              <a:rPr lang="zh-CN" alt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包含数据治理与</a:t>
            </a:r>
            <a:endParaRPr lang="en-US" altLang="zh-CN"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defTabSz="932472" fontAlgn="base">
              <a:lnSpc>
                <a:spcPct val="90000"/>
              </a:lnSpc>
              <a:spcBef>
                <a:spcPts val="300"/>
              </a:spcBef>
              <a:spcAft>
                <a:spcPts val="600"/>
              </a:spcAft>
              <a:defRPr/>
            </a:pPr>
            <a:r>
              <a:rPr lang="zh-CN" alt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赋能的全部功能</a:t>
            </a:r>
            <a:endParaRPr 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216" name="Rectangle 215"/>
          <p:cNvSpPr/>
          <p:nvPr/>
        </p:nvSpPr>
        <p:spPr bwMode="auto">
          <a:xfrm>
            <a:off x="6606303" y="5872975"/>
            <a:ext cx="2545509" cy="15869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lnSpc>
                <a:spcPct val="90000"/>
              </a:lnSpc>
              <a:spcBef>
                <a:spcPts val="300"/>
              </a:spcBef>
              <a:spcAft>
                <a:spcPts val="600"/>
              </a:spcAft>
              <a:defRPr/>
            </a:pPr>
            <a:r>
              <a:rPr lang="zh-CN" altLang="en-US" sz="1800" kern="0" spc="50" dirty="0">
                <a:solidFill>
                  <a:srgbClr val="2A57E8"/>
                </a:solidFill>
                <a:latin typeface="Segoe UI" panose="020B0502040204020203" pitchFamily="34" charset="0"/>
                <a:cs typeface="Segoe UI" panose="020B0502040204020203" pitchFamily="34" charset="0"/>
              </a:rPr>
              <a:t>高性能，高可扩展性</a:t>
            </a:r>
            <a:endParaRPr lang="en-US" altLang="zh-CN" sz="1800" kern="0" spc="50" dirty="0">
              <a:solidFill>
                <a:srgbClr val="2A57E8"/>
              </a:solidFill>
              <a:latin typeface="Segoe UI" panose="020B0502040204020203" pitchFamily="34" charset="0"/>
              <a:cs typeface="Segoe UI" panose="020B0502040204020203" pitchFamily="34" charset="0"/>
            </a:endParaRPr>
          </a:p>
          <a:p>
            <a:pPr defTabSz="932472" fontAlgn="base">
              <a:lnSpc>
                <a:spcPct val="90000"/>
              </a:lnSpc>
              <a:spcBef>
                <a:spcPts val="300"/>
              </a:spcBef>
              <a:spcAft>
                <a:spcPts val="600"/>
              </a:spcAft>
              <a:defRPr/>
            </a:pPr>
            <a:r>
              <a:rPr lang="zh-CN" alt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开源架构，适应不断增长的大数据量</a:t>
            </a:r>
            <a:endParaRPr 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218" name="Rectangle 217"/>
          <p:cNvSpPr/>
          <p:nvPr/>
        </p:nvSpPr>
        <p:spPr bwMode="auto">
          <a:xfrm>
            <a:off x="9954779" y="1947493"/>
            <a:ext cx="1966615" cy="3223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lnSpc>
                <a:spcPct val="90000"/>
              </a:lnSpc>
              <a:spcBef>
                <a:spcPts val="300"/>
              </a:spcBef>
              <a:spcAft>
                <a:spcPts val="600"/>
              </a:spcAft>
              <a:defRPr/>
            </a:pPr>
            <a:r>
              <a:rPr lang="zh-CN" altLang="en-US" sz="1800" kern="0" spc="50" dirty="0">
                <a:solidFill>
                  <a:srgbClr val="2A57E8"/>
                </a:solidFill>
                <a:latin typeface="Segoe UI" panose="020B0502040204020203" pitchFamily="34" charset="0"/>
                <a:cs typeface="Segoe UI" panose="020B0502040204020203" pitchFamily="34" charset="0"/>
              </a:rPr>
              <a:t>业务化</a:t>
            </a:r>
            <a:endParaRPr lang="en-US" altLang="zh-CN" sz="1800" kern="0" spc="50" dirty="0">
              <a:solidFill>
                <a:srgbClr val="2A57E8"/>
              </a:solidFill>
              <a:latin typeface="Segoe UI" panose="020B0502040204020203" pitchFamily="34" charset="0"/>
              <a:cs typeface="Segoe UI" panose="020B0502040204020203" pitchFamily="34" charset="0"/>
            </a:endParaRPr>
          </a:p>
          <a:p>
            <a:pPr defTabSz="932472" fontAlgn="base">
              <a:lnSpc>
                <a:spcPct val="90000"/>
              </a:lnSpc>
              <a:spcBef>
                <a:spcPts val="300"/>
              </a:spcBef>
              <a:spcAft>
                <a:spcPts val="600"/>
              </a:spcAft>
              <a:defRPr/>
            </a:pPr>
            <a:r>
              <a:rPr lang="zh-CN" alt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将海量数据用业务的视角加以分析，为业务发展助力</a:t>
            </a:r>
            <a:endParaRPr 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219" name="Rectangle 218"/>
          <p:cNvSpPr/>
          <p:nvPr/>
        </p:nvSpPr>
        <p:spPr bwMode="auto">
          <a:xfrm>
            <a:off x="2808445" y="4424012"/>
            <a:ext cx="2288162" cy="139115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lnSpc>
                <a:spcPct val="90000"/>
              </a:lnSpc>
              <a:spcBef>
                <a:spcPts val="300"/>
              </a:spcBef>
              <a:spcAft>
                <a:spcPts val="600"/>
              </a:spcAft>
              <a:defRPr/>
            </a:pPr>
            <a:r>
              <a:rPr lang="zh-CN" altLang="en-US" sz="1800" kern="0" spc="50" dirty="0">
                <a:solidFill>
                  <a:srgbClr val="2A57E8"/>
                </a:solidFill>
                <a:latin typeface="Segoe UI" panose="020B0502040204020203" pitchFamily="34" charset="0"/>
                <a:cs typeface="Segoe UI" panose="020B0502040204020203" pitchFamily="34" charset="0"/>
              </a:rPr>
              <a:t>灵活</a:t>
            </a:r>
            <a:endParaRPr lang="en-US" altLang="zh-CN" sz="1800" kern="0" spc="50" dirty="0">
              <a:solidFill>
                <a:srgbClr val="2A57E8"/>
              </a:solidFill>
              <a:latin typeface="Segoe UI" panose="020B0502040204020203" pitchFamily="34" charset="0"/>
              <a:cs typeface="Segoe UI" panose="020B0502040204020203" pitchFamily="34" charset="0"/>
            </a:endParaRPr>
          </a:p>
          <a:p>
            <a:pPr defTabSz="932472" fontAlgn="base">
              <a:lnSpc>
                <a:spcPct val="90000"/>
              </a:lnSpc>
              <a:spcBef>
                <a:spcPts val="300"/>
              </a:spcBef>
              <a:spcAft>
                <a:spcPts val="600"/>
              </a:spcAft>
              <a:defRPr/>
            </a:pPr>
            <a:r>
              <a:rPr lang="zh-CN" alt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模块化构件，可分可合，适应不用的企业架构</a:t>
            </a:r>
            <a:endParaRPr 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250" name="Rectangle 249"/>
          <p:cNvSpPr/>
          <p:nvPr/>
        </p:nvSpPr>
        <p:spPr bwMode="auto">
          <a:xfrm>
            <a:off x="10015492" y="4787582"/>
            <a:ext cx="2146346" cy="40216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lnSpc>
                <a:spcPct val="90000"/>
              </a:lnSpc>
              <a:spcBef>
                <a:spcPts val="300"/>
              </a:spcBef>
              <a:spcAft>
                <a:spcPts val="600"/>
              </a:spcAft>
              <a:defRPr/>
            </a:pPr>
            <a:r>
              <a:rPr lang="zh-CN" altLang="en-US" sz="1800" kern="0" spc="50" dirty="0">
                <a:solidFill>
                  <a:srgbClr val="2A57E8"/>
                </a:solidFill>
                <a:latin typeface="Segoe UI" panose="020B0502040204020203" pitchFamily="34" charset="0"/>
                <a:cs typeface="Segoe UI" panose="020B0502040204020203" pitchFamily="34" charset="0"/>
              </a:rPr>
              <a:t>降低成本</a:t>
            </a:r>
            <a:endParaRPr lang="en-US" altLang="zh-CN" sz="1800" kern="0" spc="50" dirty="0">
              <a:solidFill>
                <a:srgbClr val="2A57E8"/>
              </a:solidFill>
              <a:latin typeface="Segoe UI" panose="020B0502040204020203" pitchFamily="34" charset="0"/>
              <a:cs typeface="Segoe UI" panose="020B0502040204020203" pitchFamily="34" charset="0"/>
            </a:endParaRPr>
          </a:p>
          <a:p>
            <a:pPr defTabSz="932472" fontAlgn="base">
              <a:lnSpc>
                <a:spcPct val="90000"/>
              </a:lnSpc>
              <a:spcBef>
                <a:spcPts val="300"/>
              </a:spcBef>
              <a:spcAft>
                <a:spcPts val="600"/>
              </a:spcAft>
              <a:defRPr/>
            </a:pPr>
            <a:r>
              <a:rPr lang="zh-CN" alt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投资可控，减少重复投资；自助式、零代码实现日常的数据处理</a:t>
            </a:r>
            <a:endParaRPr 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nvGrpSpPr>
          <p:cNvPr id="139" name="Group 138" descr="AI frameworks icon">
            <a:extLst>
              <a:ext uri="{FF2B5EF4-FFF2-40B4-BE49-F238E27FC236}">
                <a16:creationId xmlns:a16="http://schemas.microsoft.com/office/drawing/2014/main" id="{BA5402FF-58B1-4B6D-9C0F-D69A66FA9950}"/>
              </a:ext>
            </a:extLst>
          </p:cNvPr>
          <p:cNvGrpSpPr>
            <a:grpSpLocks noChangeAspect="1"/>
          </p:cNvGrpSpPr>
          <p:nvPr/>
        </p:nvGrpSpPr>
        <p:grpSpPr>
          <a:xfrm>
            <a:off x="5840267" y="584918"/>
            <a:ext cx="758952" cy="758952"/>
            <a:chOff x="4749836" y="3170630"/>
            <a:chExt cx="952903" cy="952901"/>
          </a:xfrm>
          <a:solidFill>
            <a:srgbClr val="2A57E8"/>
          </a:solidFill>
        </p:grpSpPr>
        <p:sp>
          <p:nvSpPr>
            <p:cNvPr id="140" name="Oval 139">
              <a:extLst>
                <a:ext uri="{FF2B5EF4-FFF2-40B4-BE49-F238E27FC236}">
                  <a16:creationId xmlns:a16="http://schemas.microsoft.com/office/drawing/2014/main" id="{1944C994-1CAC-477B-89E3-C9942A2C6B7B}"/>
                </a:ext>
              </a:extLst>
            </p:cNvPr>
            <p:cNvSpPr/>
            <p:nvPr/>
          </p:nvSpPr>
          <p:spPr bwMode="auto">
            <a:xfrm>
              <a:off x="4749836" y="3170630"/>
              <a:ext cx="952903" cy="95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a:extLst>
                <a:ext uri="{FF2B5EF4-FFF2-40B4-BE49-F238E27FC236}">
                  <a16:creationId xmlns:a16="http://schemas.microsoft.com/office/drawing/2014/main" id="{08083AAC-EB42-43D9-9EFD-6D31BAC70876}"/>
                </a:ext>
              </a:extLst>
            </p:cNvPr>
            <p:cNvGrpSpPr/>
            <p:nvPr/>
          </p:nvGrpSpPr>
          <p:grpSpPr>
            <a:xfrm>
              <a:off x="5037141" y="3458497"/>
              <a:ext cx="378280" cy="377158"/>
              <a:chOff x="5048257" y="3949564"/>
              <a:chExt cx="378280" cy="377158"/>
            </a:xfrm>
            <a:grpFill/>
          </p:grpSpPr>
          <p:sp>
            <p:nvSpPr>
              <p:cNvPr id="142" name="Rectangle 141">
                <a:extLst>
                  <a:ext uri="{FF2B5EF4-FFF2-40B4-BE49-F238E27FC236}">
                    <a16:creationId xmlns:a16="http://schemas.microsoft.com/office/drawing/2014/main" id="{7AC96799-13F1-4D7F-A409-22B584C71271}"/>
                  </a:ext>
                </a:extLst>
              </p:cNvPr>
              <p:cNvSpPr/>
              <p:nvPr/>
            </p:nvSpPr>
            <p:spPr bwMode="auto">
              <a:xfrm>
                <a:off x="5048257" y="3949564"/>
                <a:ext cx="97988" cy="97988"/>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err="1">
                  <a:solidFill>
                    <a:srgbClr val="353535"/>
                  </a:solidFill>
                  <a:latin typeface="Segoe UI Semilight"/>
                </a:endParaRPr>
              </a:p>
            </p:txBody>
          </p:sp>
          <p:sp>
            <p:nvSpPr>
              <p:cNvPr id="143" name="Rectangle 142">
                <a:extLst>
                  <a:ext uri="{FF2B5EF4-FFF2-40B4-BE49-F238E27FC236}">
                    <a16:creationId xmlns:a16="http://schemas.microsoft.com/office/drawing/2014/main" id="{CF07924D-E67E-49E7-87F0-301A7F7FCBB4}"/>
                  </a:ext>
                </a:extLst>
              </p:cNvPr>
              <p:cNvSpPr/>
              <p:nvPr/>
            </p:nvSpPr>
            <p:spPr bwMode="auto">
              <a:xfrm>
                <a:off x="5189991" y="3949564"/>
                <a:ext cx="97988" cy="97988"/>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err="1">
                  <a:solidFill>
                    <a:srgbClr val="353535"/>
                  </a:solidFill>
                  <a:latin typeface="Segoe UI Semilight"/>
                </a:endParaRPr>
              </a:p>
            </p:txBody>
          </p:sp>
          <p:sp>
            <p:nvSpPr>
              <p:cNvPr id="144" name="Rectangle 143">
                <a:extLst>
                  <a:ext uri="{FF2B5EF4-FFF2-40B4-BE49-F238E27FC236}">
                    <a16:creationId xmlns:a16="http://schemas.microsoft.com/office/drawing/2014/main" id="{FC1B3852-29BA-43F3-9F1B-4EC3509D4C57}"/>
                  </a:ext>
                </a:extLst>
              </p:cNvPr>
              <p:cNvSpPr/>
              <p:nvPr/>
            </p:nvSpPr>
            <p:spPr bwMode="auto">
              <a:xfrm>
                <a:off x="5328549" y="3949564"/>
                <a:ext cx="97988" cy="97988"/>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err="1">
                  <a:solidFill>
                    <a:srgbClr val="353535"/>
                  </a:solidFill>
                  <a:latin typeface="Segoe UI Semilight"/>
                </a:endParaRPr>
              </a:p>
            </p:txBody>
          </p:sp>
          <p:sp>
            <p:nvSpPr>
              <p:cNvPr id="145" name="Rectangle 144">
                <a:extLst>
                  <a:ext uri="{FF2B5EF4-FFF2-40B4-BE49-F238E27FC236}">
                    <a16:creationId xmlns:a16="http://schemas.microsoft.com/office/drawing/2014/main" id="{6DA698DC-0C41-4E6D-8A4C-EDDA9AFD1501}"/>
                  </a:ext>
                </a:extLst>
              </p:cNvPr>
              <p:cNvSpPr/>
              <p:nvPr/>
            </p:nvSpPr>
            <p:spPr bwMode="auto">
              <a:xfrm>
                <a:off x="5048257" y="4089149"/>
                <a:ext cx="97988" cy="97988"/>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err="1">
                  <a:solidFill>
                    <a:srgbClr val="353535"/>
                  </a:solidFill>
                  <a:latin typeface="Segoe UI Semilight"/>
                </a:endParaRPr>
              </a:p>
            </p:txBody>
          </p:sp>
          <p:sp>
            <p:nvSpPr>
              <p:cNvPr id="146" name="Rectangle 145">
                <a:extLst>
                  <a:ext uri="{FF2B5EF4-FFF2-40B4-BE49-F238E27FC236}">
                    <a16:creationId xmlns:a16="http://schemas.microsoft.com/office/drawing/2014/main" id="{5189FF56-ED6F-4C6F-A4F7-FED91925E3A2}"/>
                  </a:ext>
                </a:extLst>
              </p:cNvPr>
              <p:cNvSpPr/>
              <p:nvPr/>
            </p:nvSpPr>
            <p:spPr bwMode="auto">
              <a:xfrm>
                <a:off x="5189991" y="4089149"/>
                <a:ext cx="97988" cy="97988"/>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err="1">
                  <a:solidFill>
                    <a:srgbClr val="353535"/>
                  </a:solidFill>
                  <a:latin typeface="Segoe UI Semilight"/>
                </a:endParaRPr>
              </a:p>
            </p:txBody>
          </p:sp>
          <p:sp>
            <p:nvSpPr>
              <p:cNvPr id="147" name="Rectangle 146">
                <a:extLst>
                  <a:ext uri="{FF2B5EF4-FFF2-40B4-BE49-F238E27FC236}">
                    <a16:creationId xmlns:a16="http://schemas.microsoft.com/office/drawing/2014/main" id="{0F979A0C-DAE7-48BE-9353-44939C65C54A}"/>
                  </a:ext>
                </a:extLst>
              </p:cNvPr>
              <p:cNvSpPr/>
              <p:nvPr/>
            </p:nvSpPr>
            <p:spPr bwMode="auto">
              <a:xfrm>
                <a:off x="5328549" y="4089149"/>
                <a:ext cx="97988" cy="97988"/>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err="1">
                  <a:solidFill>
                    <a:srgbClr val="353535"/>
                  </a:solidFill>
                  <a:latin typeface="Segoe UI Semilight"/>
                </a:endParaRPr>
              </a:p>
            </p:txBody>
          </p:sp>
          <p:sp>
            <p:nvSpPr>
              <p:cNvPr id="148" name="Rectangle 147">
                <a:extLst>
                  <a:ext uri="{FF2B5EF4-FFF2-40B4-BE49-F238E27FC236}">
                    <a16:creationId xmlns:a16="http://schemas.microsoft.com/office/drawing/2014/main" id="{3FBF47ED-5A36-4965-B158-BD566768368D}"/>
                  </a:ext>
                </a:extLst>
              </p:cNvPr>
              <p:cNvSpPr/>
              <p:nvPr/>
            </p:nvSpPr>
            <p:spPr bwMode="auto">
              <a:xfrm>
                <a:off x="5048257" y="4228734"/>
                <a:ext cx="97988" cy="97988"/>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err="1">
                  <a:solidFill>
                    <a:srgbClr val="353535"/>
                  </a:solidFill>
                  <a:latin typeface="Segoe UI Semilight"/>
                </a:endParaRPr>
              </a:p>
            </p:txBody>
          </p:sp>
          <p:sp>
            <p:nvSpPr>
              <p:cNvPr id="149" name="Rectangle 148">
                <a:extLst>
                  <a:ext uri="{FF2B5EF4-FFF2-40B4-BE49-F238E27FC236}">
                    <a16:creationId xmlns:a16="http://schemas.microsoft.com/office/drawing/2014/main" id="{0C1C7C10-EAED-40B8-BADF-ACF81721E519}"/>
                  </a:ext>
                </a:extLst>
              </p:cNvPr>
              <p:cNvSpPr/>
              <p:nvPr/>
            </p:nvSpPr>
            <p:spPr bwMode="auto">
              <a:xfrm>
                <a:off x="5189991" y="4228734"/>
                <a:ext cx="97988" cy="97988"/>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err="1">
                  <a:solidFill>
                    <a:srgbClr val="353535"/>
                  </a:solidFill>
                  <a:latin typeface="Segoe UI Semilight"/>
                </a:endParaRPr>
              </a:p>
            </p:txBody>
          </p:sp>
          <p:sp>
            <p:nvSpPr>
              <p:cNvPr id="150" name="Rectangle 149">
                <a:extLst>
                  <a:ext uri="{FF2B5EF4-FFF2-40B4-BE49-F238E27FC236}">
                    <a16:creationId xmlns:a16="http://schemas.microsoft.com/office/drawing/2014/main" id="{90F59B9B-28A4-4674-BD6E-1725AC9C31D8}"/>
                  </a:ext>
                </a:extLst>
              </p:cNvPr>
              <p:cNvSpPr/>
              <p:nvPr/>
            </p:nvSpPr>
            <p:spPr bwMode="auto">
              <a:xfrm>
                <a:off x="5328549" y="4228734"/>
                <a:ext cx="97988" cy="97988"/>
              </a:xfrm>
              <a:prstGeom prst="rect">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err="1">
                  <a:solidFill>
                    <a:srgbClr val="353535"/>
                  </a:solidFill>
                  <a:latin typeface="Segoe UI Semilight"/>
                </a:endParaRPr>
              </a:p>
            </p:txBody>
          </p:sp>
        </p:grpSp>
      </p:grpSp>
      <p:grpSp>
        <p:nvGrpSpPr>
          <p:cNvPr id="151" name="Group 150" descr="advanceed machine learning icon">
            <a:extLst>
              <a:ext uri="{FF2B5EF4-FFF2-40B4-BE49-F238E27FC236}">
                <a16:creationId xmlns:a16="http://schemas.microsoft.com/office/drawing/2014/main" id="{199225AC-066B-4939-91B3-333FEB7B8C2D}"/>
              </a:ext>
            </a:extLst>
          </p:cNvPr>
          <p:cNvGrpSpPr>
            <a:grpSpLocks noChangeAspect="1"/>
          </p:cNvGrpSpPr>
          <p:nvPr/>
        </p:nvGrpSpPr>
        <p:grpSpPr>
          <a:xfrm>
            <a:off x="9191710" y="1728756"/>
            <a:ext cx="758952" cy="758952"/>
            <a:chOff x="6733739" y="3170626"/>
            <a:chExt cx="952902" cy="952900"/>
          </a:xfrm>
          <a:solidFill>
            <a:srgbClr val="2A57E8"/>
          </a:solidFill>
        </p:grpSpPr>
        <p:sp>
          <p:nvSpPr>
            <p:cNvPr id="152" name="Oval 151">
              <a:extLst>
                <a:ext uri="{FF2B5EF4-FFF2-40B4-BE49-F238E27FC236}">
                  <a16:creationId xmlns:a16="http://schemas.microsoft.com/office/drawing/2014/main" id="{A2BF9547-0CB2-4D76-A163-D93B1D1A1FC6}"/>
                </a:ext>
              </a:extLst>
            </p:cNvPr>
            <p:cNvSpPr/>
            <p:nvPr/>
          </p:nvSpPr>
          <p:spPr bwMode="auto">
            <a:xfrm>
              <a:off x="6733739" y="3170626"/>
              <a:ext cx="952902" cy="952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Freeform 16">
              <a:extLst>
                <a:ext uri="{FF2B5EF4-FFF2-40B4-BE49-F238E27FC236}">
                  <a16:creationId xmlns:a16="http://schemas.microsoft.com/office/drawing/2014/main" id="{36AA6C6E-58E8-4375-93A1-CB9EEEB87DB3}"/>
                </a:ext>
              </a:extLst>
            </p:cNvPr>
            <p:cNvSpPr>
              <a:spLocks noEditPoints="1"/>
            </p:cNvSpPr>
            <p:nvPr/>
          </p:nvSpPr>
          <p:spPr bwMode="auto">
            <a:xfrm>
              <a:off x="6970712" y="3407834"/>
              <a:ext cx="482602" cy="482600"/>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353535"/>
                </a:solidFill>
                <a:latin typeface="Segoe UI Semilight"/>
              </a:endParaRPr>
            </a:p>
          </p:txBody>
        </p:sp>
      </p:grpSp>
      <p:grpSp>
        <p:nvGrpSpPr>
          <p:cNvPr id="154" name="Group 153" descr="bot framework icon">
            <a:extLst>
              <a:ext uri="{FF2B5EF4-FFF2-40B4-BE49-F238E27FC236}">
                <a16:creationId xmlns:a16="http://schemas.microsoft.com/office/drawing/2014/main" id="{5964D76C-7EFB-4B7E-9111-A97BFC2DD9AC}"/>
              </a:ext>
            </a:extLst>
          </p:cNvPr>
          <p:cNvGrpSpPr>
            <a:grpSpLocks noChangeAspect="1"/>
          </p:cNvGrpSpPr>
          <p:nvPr/>
        </p:nvGrpSpPr>
        <p:grpSpPr>
          <a:xfrm>
            <a:off x="5837257" y="5654238"/>
            <a:ext cx="758952" cy="758952"/>
            <a:chOff x="8717648" y="3170626"/>
            <a:chExt cx="952902" cy="952900"/>
          </a:xfrm>
          <a:solidFill>
            <a:srgbClr val="2A57E8"/>
          </a:solidFill>
        </p:grpSpPr>
        <p:sp>
          <p:nvSpPr>
            <p:cNvPr id="155" name="Oval 154">
              <a:extLst>
                <a:ext uri="{FF2B5EF4-FFF2-40B4-BE49-F238E27FC236}">
                  <a16:creationId xmlns:a16="http://schemas.microsoft.com/office/drawing/2014/main" id="{4EEB3180-9ADC-4429-B749-04B305A82E4F}"/>
                </a:ext>
              </a:extLst>
            </p:cNvPr>
            <p:cNvSpPr/>
            <p:nvPr/>
          </p:nvSpPr>
          <p:spPr bwMode="auto">
            <a:xfrm>
              <a:off x="8717648" y="3170626"/>
              <a:ext cx="952902" cy="952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20">
              <a:extLst>
                <a:ext uri="{FF2B5EF4-FFF2-40B4-BE49-F238E27FC236}">
                  <a16:creationId xmlns:a16="http://schemas.microsoft.com/office/drawing/2014/main" id="{A9645757-DE77-4DE3-870A-9FFAEA8566F7}"/>
                </a:ext>
              </a:extLst>
            </p:cNvPr>
            <p:cNvSpPr>
              <a:spLocks noEditPoints="1"/>
            </p:cNvSpPr>
            <p:nvPr/>
          </p:nvSpPr>
          <p:spPr bwMode="auto">
            <a:xfrm>
              <a:off x="8960380" y="3503343"/>
              <a:ext cx="467254" cy="285230"/>
            </a:xfrm>
            <a:custGeom>
              <a:avLst/>
              <a:gdLst>
                <a:gd name="T0" fmla="*/ 307 w 343"/>
                <a:gd name="T1" fmla="*/ 0 h 210"/>
                <a:gd name="T2" fmla="*/ 343 w 343"/>
                <a:gd name="T3" fmla="*/ 36 h 210"/>
                <a:gd name="T4" fmla="*/ 343 w 343"/>
                <a:gd name="T5" fmla="*/ 174 h 210"/>
                <a:gd name="T6" fmla="*/ 307 w 343"/>
                <a:gd name="T7" fmla="*/ 210 h 210"/>
                <a:gd name="T8" fmla="*/ 36 w 343"/>
                <a:gd name="T9" fmla="*/ 210 h 210"/>
                <a:gd name="T10" fmla="*/ 0 w 343"/>
                <a:gd name="T11" fmla="*/ 174 h 210"/>
                <a:gd name="T12" fmla="*/ 0 w 343"/>
                <a:gd name="T13" fmla="*/ 36 h 210"/>
                <a:gd name="T14" fmla="*/ 36 w 343"/>
                <a:gd name="T15" fmla="*/ 0 h 210"/>
                <a:gd name="T16" fmla="*/ 307 w 343"/>
                <a:gd name="T17" fmla="*/ 0 h 210"/>
                <a:gd name="T18" fmla="*/ 113 w 343"/>
                <a:gd name="T19" fmla="*/ 132 h 210"/>
                <a:gd name="T20" fmla="*/ 230 w 343"/>
                <a:gd name="T21" fmla="*/ 132 h 210"/>
                <a:gd name="T22" fmla="*/ 88 w 343"/>
                <a:gd name="T23" fmla="*/ 89 h 210"/>
                <a:gd name="T24" fmla="*/ 99 w 343"/>
                <a:gd name="T25" fmla="*/ 78 h 210"/>
                <a:gd name="T26" fmla="*/ 88 w 343"/>
                <a:gd name="T27" fmla="*/ 66 h 210"/>
                <a:gd name="T28" fmla="*/ 76 w 343"/>
                <a:gd name="T29" fmla="*/ 78 h 210"/>
                <a:gd name="T30" fmla="*/ 88 w 343"/>
                <a:gd name="T31" fmla="*/ 89 h 210"/>
                <a:gd name="T32" fmla="*/ 255 w 343"/>
                <a:gd name="T33" fmla="*/ 89 h 210"/>
                <a:gd name="T34" fmla="*/ 267 w 343"/>
                <a:gd name="T35" fmla="*/ 78 h 210"/>
                <a:gd name="T36" fmla="*/ 255 w 343"/>
                <a:gd name="T37" fmla="*/ 66 h 210"/>
                <a:gd name="T38" fmla="*/ 244 w 343"/>
                <a:gd name="T39" fmla="*/ 78 h 210"/>
                <a:gd name="T40" fmla="*/ 255 w 343"/>
                <a:gd name="T41" fmla="*/ 8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210">
                  <a:moveTo>
                    <a:pt x="307" y="0"/>
                  </a:moveTo>
                  <a:cubicBezTo>
                    <a:pt x="327" y="0"/>
                    <a:pt x="343" y="16"/>
                    <a:pt x="343" y="36"/>
                  </a:cubicBezTo>
                  <a:cubicBezTo>
                    <a:pt x="343" y="174"/>
                    <a:pt x="343" y="174"/>
                    <a:pt x="343" y="174"/>
                  </a:cubicBezTo>
                  <a:cubicBezTo>
                    <a:pt x="343" y="194"/>
                    <a:pt x="327" y="210"/>
                    <a:pt x="307" y="210"/>
                  </a:cubicBezTo>
                  <a:cubicBezTo>
                    <a:pt x="36" y="210"/>
                    <a:pt x="36" y="210"/>
                    <a:pt x="36" y="210"/>
                  </a:cubicBezTo>
                  <a:cubicBezTo>
                    <a:pt x="16" y="210"/>
                    <a:pt x="0" y="194"/>
                    <a:pt x="0" y="174"/>
                  </a:cubicBezTo>
                  <a:cubicBezTo>
                    <a:pt x="0" y="36"/>
                    <a:pt x="0" y="36"/>
                    <a:pt x="0" y="36"/>
                  </a:cubicBezTo>
                  <a:cubicBezTo>
                    <a:pt x="0" y="16"/>
                    <a:pt x="16" y="0"/>
                    <a:pt x="36" y="0"/>
                  </a:cubicBezTo>
                  <a:lnTo>
                    <a:pt x="307" y="0"/>
                  </a:lnTo>
                  <a:close/>
                  <a:moveTo>
                    <a:pt x="113" y="132"/>
                  </a:moveTo>
                  <a:cubicBezTo>
                    <a:pt x="230" y="132"/>
                    <a:pt x="230" y="132"/>
                    <a:pt x="230" y="132"/>
                  </a:cubicBezTo>
                  <a:moveTo>
                    <a:pt x="88" y="89"/>
                  </a:moveTo>
                  <a:cubicBezTo>
                    <a:pt x="94" y="89"/>
                    <a:pt x="99" y="84"/>
                    <a:pt x="99" y="78"/>
                  </a:cubicBezTo>
                  <a:cubicBezTo>
                    <a:pt x="99" y="71"/>
                    <a:pt x="94" y="66"/>
                    <a:pt x="88" y="66"/>
                  </a:cubicBezTo>
                  <a:cubicBezTo>
                    <a:pt x="81" y="66"/>
                    <a:pt x="76" y="71"/>
                    <a:pt x="76" y="78"/>
                  </a:cubicBezTo>
                  <a:cubicBezTo>
                    <a:pt x="76" y="84"/>
                    <a:pt x="81" y="89"/>
                    <a:pt x="88" y="89"/>
                  </a:cubicBezTo>
                  <a:close/>
                  <a:moveTo>
                    <a:pt x="255" y="89"/>
                  </a:moveTo>
                  <a:cubicBezTo>
                    <a:pt x="262" y="89"/>
                    <a:pt x="267" y="84"/>
                    <a:pt x="267" y="78"/>
                  </a:cubicBezTo>
                  <a:cubicBezTo>
                    <a:pt x="267" y="71"/>
                    <a:pt x="262" y="66"/>
                    <a:pt x="255" y="66"/>
                  </a:cubicBezTo>
                  <a:cubicBezTo>
                    <a:pt x="249" y="66"/>
                    <a:pt x="244" y="71"/>
                    <a:pt x="244" y="78"/>
                  </a:cubicBezTo>
                  <a:cubicBezTo>
                    <a:pt x="244" y="84"/>
                    <a:pt x="249" y="89"/>
                    <a:pt x="255" y="89"/>
                  </a:cubicBezTo>
                  <a:close/>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353535"/>
                </a:solidFill>
                <a:latin typeface="Segoe UI Semilight"/>
              </a:endParaRPr>
            </a:p>
          </p:txBody>
        </p:sp>
      </p:grpSp>
      <p:grpSp>
        <p:nvGrpSpPr>
          <p:cNvPr id="157" name="Group 156" descr="cognitive services">
            <a:extLst>
              <a:ext uri="{FF2B5EF4-FFF2-40B4-BE49-F238E27FC236}">
                <a16:creationId xmlns:a16="http://schemas.microsoft.com/office/drawing/2014/main" id="{7E867009-83B5-45A5-B3E4-CE351F678A9A}"/>
              </a:ext>
            </a:extLst>
          </p:cNvPr>
          <p:cNvGrpSpPr>
            <a:grpSpLocks noChangeAspect="1"/>
          </p:cNvGrpSpPr>
          <p:nvPr/>
        </p:nvGrpSpPr>
        <p:grpSpPr>
          <a:xfrm>
            <a:off x="9249700" y="4646526"/>
            <a:ext cx="758952" cy="758952"/>
            <a:chOff x="10701559" y="3170626"/>
            <a:chExt cx="952902" cy="952900"/>
          </a:xfrm>
          <a:solidFill>
            <a:srgbClr val="2A57E8"/>
          </a:solidFill>
        </p:grpSpPr>
        <p:sp>
          <p:nvSpPr>
            <p:cNvPr id="158" name="Oval 157">
              <a:extLst>
                <a:ext uri="{FF2B5EF4-FFF2-40B4-BE49-F238E27FC236}">
                  <a16:creationId xmlns:a16="http://schemas.microsoft.com/office/drawing/2014/main" id="{7730BA5E-790A-4D17-9FE6-838CC80515E2}"/>
                </a:ext>
              </a:extLst>
            </p:cNvPr>
            <p:cNvSpPr/>
            <p:nvPr/>
          </p:nvSpPr>
          <p:spPr bwMode="auto">
            <a:xfrm>
              <a:off x="10701559" y="3170626"/>
              <a:ext cx="952902" cy="952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Freeform 24">
              <a:extLst>
                <a:ext uri="{FF2B5EF4-FFF2-40B4-BE49-F238E27FC236}">
                  <a16:creationId xmlns:a16="http://schemas.microsoft.com/office/drawing/2014/main" id="{10AA266F-E019-4430-905C-9893C68FD542}"/>
                </a:ext>
              </a:extLst>
            </p:cNvPr>
            <p:cNvSpPr>
              <a:spLocks noEditPoints="1"/>
            </p:cNvSpPr>
            <p:nvPr/>
          </p:nvSpPr>
          <p:spPr bwMode="auto">
            <a:xfrm>
              <a:off x="10891838" y="3463395"/>
              <a:ext cx="569913" cy="38258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353535"/>
                </a:solidFill>
                <a:latin typeface="Segoe UI Semilight"/>
              </a:endParaRPr>
            </a:p>
          </p:txBody>
        </p:sp>
      </p:grpSp>
      <p:sp>
        <p:nvSpPr>
          <p:cNvPr id="161" name="Oval 160" descr="dot">
            <a:extLst>
              <a:ext uri="{FF2B5EF4-FFF2-40B4-BE49-F238E27FC236}">
                <a16:creationId xmlns:a16="http://schemas.microsoft.com/office/drawing/2014/main" id="{4D3717B7-F2BF-43BA-AE1B-0DD5BEFDCDCD}"/>
              </a:ext>
            </a:extLst>
          </p:cNvPr>
          <p:cNvSpPr/>
          <p:nvPr/>
        </p:nvSpPr>
        <p:spPr bwMode="auto">
          <a:xfrm>
            <a:off x="4373250" y="572449"/>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62" name="Oval 161" descr="dot">
            <a:extLst>
              <a:ext uri="{FF2B5EF4-FFF2-40B4-BE49-F238E27FC236}">
                <a16:creationId xmlns:a16="http://schemas.microsoft.com/office/drawing/2014/main" id="{94AE7A0A-FD97-456C-94EE-D52159099E2E}"/>
              </a:ext>
            </a:extLst>
          </p:cNvPr>
          <p:cNvSpPr/>
          <p:nvPr/>
        </p:nvSpPr>
        <p:spPr bwMode="auto">
          <a:xfrm>
            <a:off x="2468011" y="588086"/>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63" name="Oval 162" descr="dot">
            <a:extLst>
              <a:ext uri="{FF2B5EF4-FFF2-40B4-BE49-F238E27FC236}">
                <a16:creationId xmlns:a16="http://schemas.microsoft.com/office/drawing/2014/main" id="{EA1E6530-F8CC-4216-A299-72632E3492A5}"/>
              </a:ext>
            </a:extLst>
          </p:cNvPr>
          <p:cNvSpPr/>
          <p:nvPr/>
        </p:nvSpPr>
        <p:spPr bwMode="auto">
          <a:xfrm>
            <a:off x="711591" y="1716287"/>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68" name="Oval 167" descr="dot">
            <a:extLst>
              <a:ext uri="{FF2B5EF4-FFF2-40B4-BE49-F238E27FC236}">
                <a16:creationId xmlns:a16="http://schemas.microsoft.com/office/drawing/2014/main" id="{79C7AF93-6831-4E35-9A51-0C01CD6B6C6F}"/>
              </a:ext>
            </a:extLst>
          </p:cNvPr>
          <p:cNvSpPr/>
          <p:nvPr/>
        </p:nvSpPr>
        <p:spPr bwMode="auto">
          <a:xfrm>
            <a:off x="711591" y="478880"/>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72" name="Oval 171" descr="dot">
            <a:extLst>
              <a:ext uri="{FF2B5EF4-FFF2-40B4-BE49-F238E27FC236}">
                <a16:creationId xmlns:a16="http://schemas.microsoft.com/office/drawing/2014/main" id="{55BE9866-FC65-4906-8F34-D1BE62F52F0E}"/>
              </a:ext>
            </a:extLst>
          </p:cNvPr>
          <p:cNvSpPr/>
          <p:nvPr/>
        </p:nvSpPr>
        <p:spPr bwMode="auto">
          <a:xfrm>
            <a:off x="2362564" y="3449716"/>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76" name="Oval 175" descr="dot">
            <a:extLst>
              <a:ext uri="{FF2B5EF4-FFF2-40B4-BE49-F238E27FC236}">
                <a16:creationId xmlns:a16="http://schemas.microsoft.com/office/drawing/2014/main" id="{4F8C1CEB-53EF-49BB-B421-3CCE941AD572}"/>
              </a:ext>
            </a:extLst>
          </p:cNvPr>
          <p:cNvSpPr/>
          <p:nvPr/>
        </p:nvSpPr>
        <p:spPr bwMode="auto">
          <a:xfrm>
            <a:off x="827194" y="4075498"/>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84" name="Oval 183" descr="dot">
            <a:extLst>
              <a:ext uri="{FF2B5EF4-FFF2-40B4-BE49-F238E27FC236}">
                <a16:creationId xmlns:a16="http://schemas.microsoft.com/office/drawing/2014/main" id="{9E375413-094D-42F1-AEB7-B60F84CA6B12}"/>
              </a:ext>
            </a:extLst>
          </p:cNvPr>
          <p:cNvSpPr/>
          <p:nvPr/>
        </p:nvSpPr>
        <p:spPr bwMode="auto">
          <a:xfrm>
            <a:off x="1283749" y="5919615"/>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85" name="Oval 184" descr="dot">
            <a:extLst>
              <a:ext uri="{FF2B5EF4-FFF2-40B4-BE49-F238E27FC236}">
                <a16:creationId xmlns:a16="http://schemas.microsoft.com/office/drawing/2014/main" id="{AA17F05B-684B-4327-9166-6942C83F4645}"/>
              </a:ext>
            </a:extLst>
          </p:cNvPr>
          <p:cNvSpPr/>
          <p:nvPr/>
        </p:nvSpPr>
        <p:spPr bwMode="auto">
          <a:xfrm>
            <a:off x="3577605" y="5919615"/>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86" name="Oval 185" descr="dot">
            <a:extLst>
              <a:ext uri="{FF2B5EF4-FFF2-40B4-BE49-F238E27FC236}">
                <a16:creationId xmlns:a16="http://schemas.microsoft.com/office/drawing/2014/main" id="{EC9D36FE-4842-4F14-B82B-60CA02F7622B}"/>
              </a:ext>
            </a:extLst>
          </p:cNvPr>
          <p:cNvSpPr/>
          <p:nvPr/>
        </p:nvSpPr>
        <p:spPr bwMode="auto">
          <a:xfrm>
            <a:off x="4901336" y="4932605"/>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87" name="Oval 186" descr="dot">
            <a:extLst>
              <a:ext uri="{FF2B5EF4-FFF2-40B4-BE49-F238E27FC236}">
                <a16:creationId xmlns:a16="http://schemas.microsoft.com/office/drawing/2014/main" id="{D3534C5E-7061-41F7-8775-838E4346E3BA}"/>
              </a:ext>
            </a:extLst>
          </p:cNvPr>
          <p:cNvSpPr/>
          <p:nvPr/>
        </p:nvSpPr>
        <p:spPr bwMode="auto">
          <a:xfrm>
            <a:off x="8332853" y="6150821"/>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88" name="Oval 187" descr="dot">
            <a:extLst>
              <a:ext uri="{FF2B5EF4-FFF2-40B4-BE49-F238E27FC236}">
                <a16:creationId xmlns:a16="http://schemas.microsoft.com/office/drawing/2014/main" id="{EBBBFDF3-9528-4B11-AA36-FB5787CCB555}"/>
              </a:ext>
            </a:extLst>
          </p:cNvPr>
          <p:cNvSpPr/>
          <p:nvPr/>
        </p:nvSpPr>
        <p:spPr bwMode="auto">
          <a:xfrm>
            <a:off x="10053592" y="6382027"/>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89" name="Oval 188" descr="dot">
            <a:extLst>
              <a:ext uri="{FF2B5EF4-FFF2-40B4-BE49-F238E27FC236}">
                <a16:creationId xmlns:a16="http://schemas.microsoft.com/office/drawing/2014/main" id="{7E030395-19A7-445E-84BF-C11A7752EC39}"/>
              </a:ext>
            </a:extLst>
          </p:cNvPr>
          <p:cNvSpPr/>
          <p:nvPr/>
        </p:nvSpPr>
        <p:spPr bwMode="auto">
          <a:xfrm>
            <a:off x="11279817" y="5618632"/>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90" name="Oval 189" descr="dot">
            <a:extLst>
              <a:ext uri="{FF2B5EF4-FFF2-40B4-BE49-F238E27FC236}">
                <a16:creationId xmlns:a16="http://schemas.microsoft.com/office/drawing/2014/main" id="{CBFE8A53-2DC2-4A38-B336-ECCBF532589A}"/>
              </a:ext>
            </a:extLst>
          </p:cNvPr>
          <p:cNvSpPr/>
          <p:nvPr/>
        </p:nvSpPr>
        <p:spPr bwMode="auto">
          <a:xfrm>
            <a:off x="9791960" y="3780286"/>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91" name="Oval 190" descr="dot">
            <a:extLst>
              <a:ext uri="{FF2B5EF4-FFF2-40B4-BE49-F238E27FC236}">
                <a16:creationId xmlns:a16="http://schemas.microsoft.com/office/drawing/2014/main" id="{53A7D8D4-9EBE-454E-A17F-01FEE33CE0A7}"/>
              </a:ext>
            </a:extLst>
          </p:cNvPr>
          <p:cNvSpPr/>
          <p:nvPr/>
        </p:nvSpPr>
        <p:spPr bwMode="auto">
          <a:xfrm>
            <a:off x="11304227" y="3387549"/>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92" name="Oval 191" descr="dot">
            <a:extLst>
              <a:ext uri="{FF2B5EF4-FFF2-40B4-BE49-F238E27FC236}">
                <a16:creationId xmlns:a16="http://schemas.microsoft.com/office/drawing/2014/main" id="{12058AAB-6C3D-45EB-AE09-0C8D5763CCAC}"/>
              </a:ext>
            </a:extLst>
          </p:cNvPr>
          <p:cNvSpPr/>
          <p:nvPr/>
        </p:nvSpPr>
        <p:spPr bwMode="auto">
          <a:xfrm>
            <a:off x="9937786" y="896935"/>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93" name="Oval 192" descr="dot">
            <a:extLst>
              <a:ext uri="{FF2B5EF4-FFF2-40B4-BE49-F238E27FC236}">
                <a16:creationId xmlns:a16="http://schemas.microsoft.com/office/drawing/2014/main" id="{DDD94ECA-C482-47C3-88CF-EA3B0BC4F7CE}"/>
              </a:ext>
            </a:extLst>
          </p:cNvPr>
          <p:cNvSpPr/>
          <p:nvPr/>
        </p:nvSpPr>
        <p:spPr bwMode="auto">
          <a:xfrm>
            <a:off x="11248416" y="363277"/>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94" name="Oval 193" descr="dot">
            <a:extLst>
              <a:ext uri="{FF2B5EF4-FFF2-40B4-BE49-F238E27FC236}">
                <a16:creationId xmlns:a16="http://schemas.microsoft.com/office/drawing/2014/main" id="{828B5695-89FC-4F95-ABB0-10DE39443DEF}"/>
              </a:ext>
            </a:extLst>
          </p:cNvPr>
          <p:cNvSpPr/>
          <p:nvPr/>
        </p:nvSpPr>
        <p:spPr bwMode="auto">
          <a:xfrm>
            <a:off x="8549248" y="363277"/>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95" name="Oval 194" descr="dot">
            <a:extLst>
              <a:ext uri="{FF2B5EF4-FFF2-40B4-BE49-F238E27FC236}">
                <a16:creationId xmlns:a16="http://schemas.microsoft.com/office/drawing/2014/main" id="{CF990B12-B3BB-4EC4-BC44-B8A806AFBA6C}"/>
              </a:ext>
            </a:extLst>
          </p:cNvPr>
          <p:cNvSpPr/>
          <p:nvPr/>
        </p:nvSpPr>
        <p:spPr bwMode="auto">
          <a:xfrm>
            <a:off x="7731270" y="1730211"/>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196" name="Oval 195" descr="dot ">
            <a:extLst>
              <a:ext uri="{FF2B5EF4-FFF2-40B4-BE49-F238E27FC236}">
                <a16:creationId xmlns:a16="http://schemas.microsoft.com/office/drawing/2014/main" id="{460F8A55-A51D-4E7B-A9D3-4F8D5F1096EC}"/>
              </a:ext>
            </a:extLst>
          </p:cNvPr>
          <p:cNvSpPr/>
          <p:nvPr/>
        </p:nvSpPr>
        <p:spPr bwMode="auto">
          <a:xfrm>
            <a:off x="5359880" y="2061087"/>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202" name="Oval 201" descr="dot">
            <a:extLst>
              <a:ext uri="{FF2B5EF4-FFF2-40B4-BE49-F238E27FC236}">
                <a16:creationId xmlns:a16="http://schemas.microsoft.com/office/drawing/2014/main" id="{A5BC417E-F1C6-42CA-8B6C-8242B42968E0}"/>
              </a:ext>
            </a:extLst>
          </p:cNvPr>
          <p:cNvSpPr/>
          <p:nvPr/>
        </p:nvSpPr>
        <p:spPr bwMode="auto">
          <a:xfrm>
            <a:off x="7906604" y="4911903"/>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203" name="Oval 202" descr="dot">
            <a:extLst>
              <a:ext uri="{FF2B5EF4-FFF2-40B4-BE49-F238E27FC236}">
                <a16:creationId xmlns:a16="http://schemas.microsoft.com/office/drawing/2014/main" id="{AD152AE4-D8BF-4097-BDE4-0BB95664C454}"/>
              </a:ext>
            </a:extLst>
          </p:cNvPr>
          <p:cNvSpPr/>
          <p:nvPr/>
        </p:nvSpPr>
        <p:spPr bwMode="auto">
          <a:xfrm>
            <a:off x="11690188" y="1563802"/>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sp>
        <p:nvSpPr>
          <p:cNvPr id="213" name="Oval 212" descr="dot">
            <a:extLst>
              <a:ext uri="{FF2B5EF4-FFF2-40B4-BE49-F238E27FC236}">
                <a16:creationId xmlns:a16="http://schemas.microsoft.com/office/drawing/2014/main" id="{3B601266-B581-4E36-B819-D8BDA268AED1}"/>
              </a:ext>
            </a:extLst>
          </p:cNvPr>
          <p:cNvSpPr/>
          <p:nvPr/>
        </p:nvSpPr>
        <p:spPr bwMode="auto">
          <a:xfrm>
            <a:off x="3141613" y="2890821"/>
            <a:ext cx="231206" cy="231206"/>
          </a:xfrm>
          <a:prstGeom prst="ellipse">
            <a:avLst/>
          </a:prstGeom>
          <a:solidFill>
            <a:srgbClr val="9F9F9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chemeClr val="tx1"/>
                  </a:gs>
                  <a:gs pos="100000">
                    <a:schemeClr val="tx1"/>
                  </a:gs>
                </a:gsLst>
                <a:lin ang="5400000" scaled="0"/>
              </a:gradFill>
              <a:effectLst/>
              <a:uLnTx/>
              <a:uFillTx/>
            </a:endParaRPr>
          </a:p>
        </p:txBody>
      </p:sp>
      <p:grpSp>
        <p:nvGrpSpPr>
          <p:cNvPr id="99" name="Group 98" descr="data platform icon">
            <a:extLst>
              <a:ext uri="{FF2B5EF4-FFF2-40B4-BE49-F238E27FC236}">
                <a16:creationId xmlns:a16="http://schemas.microsoft.com/office/drawing/2014/main" id="{DF95AC07-D96E-4EA5-ACC7-DD2CF0493557}"/>
              </a:ext>
            </a:extLst>
          </p:cNvPr>
          <p:cNvGrpSpPr>
            <a:grpSpLocks noChangeAspect="1"/>
          </p:cNvGrpSpPr>
          <p:nvPr/>
        </p:nvGrpSpPr>
        <p:grpSpPr>
          <a:xfrm>
            <a:off x="2039710" y="4646526"/>
            <a:ext cx="758952" cy="758952"/>
            <a:chOff x="2765921" y="3170626"/>
            <a:chExt cx="952902" cy="952900"/>
          </a:xfrm>
          <a:solidFill>
            <a:srgbClr val="2A57E8"/>
          </a:solidFill>
        </p:grpSpPr>
        <p:sp>
          <p:nvSpPr>
            <p:cNvPr id="101" name="Oval 100">
              <a:extLst>
                <a:ext uri="{FF2B5EF4-FFF2-40B4-BE49-F238E27FC236}">
                  <a16:creationId xmlns:a16="http://schemas.microsoft.com/office/drawing/2014/main" id="{92323B87-7FBB-4EC1-ADBA-7C94D800990A}"/>
                </a:ext>
              </a:extLst>
            </p:cNvPr>
            <p:cNvSpPr/>
            <p:nvPr/>
          </p:nvSpPr>
          <p:spPr bwMode="auto">
            <a:xfrm>
              <a:off x="2765921" y="3170626"/>
              <a:ext cx="952902" cy="952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8">
              <a:extLst>
                <a:ext uri="{FF2B5EF4-FFF2-40B4-BE49-F238E27FC236}">
                  <a16:creationId xmlns:a16="http://schemas.microsoft.com/office/drawing/2014/main" id="{F817454E-FC96-4836-A96C-530D7CDF8B59}"/>
                </a:ext>
              </a:extLst>
            </p:cNvPr>
            <p:cNvGrpSpPr>
              <a:grpSpLocks noChangeAspect="1"/>
            </p:cNvGrpSpPr>
            <p:nvPr/>
          </p:nvGrpSpPr>
          <p:grpSpPr bwMode="auto">
            <a:xfrm>
              <a:off x="3026306" y="3459742"/>
              <a:ext cx="432328" cy="377208"/>
              <a:chOff x="1917" y="2498"/>
              <a:chExt cx="251" cy="219"/>
            </a:xfrm>
            <a:grpFill/>
          </p:grpSpPr>
          <p:sp>
            <p:nvSpPr>
              <p:cNvPr id="103" name="Freeform 9">
                <a:extLst>
                  <a:ext uri="{FF2B5EF4-FFF2-40B4-BE49-F238E27FC236}">
                    <a16:creationId xmlns:a16="http://schemas.microsoft.com/office/drawing/2014/main" id="{3CE72F31-CA70-44E7-AFF0-76CCE54A7178}"/>
                  </a:ext>
                </a:extLst>
              </p:cNvPr>
              <p:cNvSpPr>
                <a:spLocks/>
              </p:cNvSpPr>
              <p:nvPr/>
            </p:nvSpPr>
            <p:spPr bwMode="auto">
              <a:xfrm>
                <a:off x="1917" y="2498"/>
                <a:ext cx="251" cy="219"/>
              </a:xfrm>
              <a:custGeom>
                <a:avLst/>
                <a:gdLst>
                  <a:gd name="T0" fmla="*/ 0 w 251"/>
                  <a:gd name="T1" fmla="*/ 0 h 219"/>
                  <a:gd name="T2" fmla="*/ 251 w 251"/>
                  <a:gd name="T3" fmla="*/ 0 h 219"/>
                  <a:gd name="T4" fmla="*/ 251 w 251"/>
                  <a:gd name="T5" fmla="*/ 219 h 219"/>
                  <a:gd name="T6" fmla="*/ 0 w 251"/>
                  <a:gd name="T7" fmla="*/ 219 h 219"/>
                  <a:gd name="T8" fmla="*/ 0 w 251"/>
                  <a:gd name="T9" fmla="*/ 0 h 219"/>
                  <a:gd name="T10" fmla="*/ 0 w 251"/>
                  <a:gd name="T11" fmla="*/ 0 h 219"/>
                </a:gdLst>
                <a:ahLst/>
                <a:cxnLst>
                  <a:cxn ang="0">
                    <a:pos x="T0" y="T1"/>
                  </a:cxn>
                  <a:cxn ang="0">
                    <a:pos x="T2" y="T3"/>
                  </a:cxn>
                  <a:cxn ang="0">
                    <a:pos x="T4" y="T5"/>
                  </a:cxn>
                  <a:cxn ang="0">
                    <a:pos x="T6" y="T7"/>
                  </a:cxn>
                  <a:cxn ang="0">
                    <a:pos x="T8" y="T9"/>
                  </a:cxn>
                  <a:cxn ang="0">
                    <a:pos x="T10" y="T11"/>
                  </a:cxn>
                </a:cxnLst>
                <a:rect l="0" t="0" r="r" b="b"/>
                <a:pathLst>
                  <a:path w="251" h="219">
                    <a:moveTo>
                      <a:pt x="0" y="0"/>
                    </a:moveTo>
                    <a:lnTo>
                      <a:pt x="251" y="0"/>
                    </a:lnTo>
                    <a:lnTo>
                      <a:pt x="251" y="219"/>
                    </a:lnTo>
                    <a:lnTo>
                      <a:pt x="0" y="219"/>
                    </a:lnTo>
                    <a:lnTo>
                      <a:pt x="0" y="0"/>
                    </a:lnTo>
                    <a:lnTo>
                      <a:pt x="0" y="0"/>
                    </a:lnTo>
                    <a:close/>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353535"/>
                  </a:solidFill>
                  <a:latin typeface="Segoe UI Semilight"/>
                </a:endParaRPr>
              </a:p>
            </p:txBody>
          </p:sp>
          <p:sp>
            <p:nvSpPr>
              <p:cNvPr id="104" name="Freeform 10">
                <a:extLst>
                  <a:ext uri="{FF2B5EF4-FFF2-40B4-BE49-F238E27FC236}">
                    <a16:creationId xmlns:a16="http://schemas.microsoft.com/office/drawing/2014/main" id="{C440ACC4-5FD2-4086-B830-2B4DED778A87}"/>
                  </a:ext>
                </a:extLst>
              </p:cNvPr>
              <p:cNvSpPr>
                <a:spLocks/>
              </p:cNvSpPr>
              <p:nvPr/>
            </p:nvSpPr>
            <p:spPr bwMode="auto">
              <a:xfrm>
                <a:off x="1948" y="2534"/>
                <a:ext cx="102" cy="66"/>
              </a:xfrm>
              <a:custGeom>
                <a:avLst/>
                <a:gdLst>
                  <a:gd name="T0" fmla="*/ 102 w 102"/>
                  <a:gd name="T1" fmla="*/ 66 h 66"/>
                  <a:gd name="T2" fmla="*/ 21 w 102"/>
                  <a:gd name="T3" fmla="*/ 66 h 66"/>
                  <a:gd name="T4" fmla="*/ 0 w 102"/>
                  <a:gd name="T5" fmla="*/ 66 h 66"/>
                  <a:gd name="T6" fmla="*/ 0 w 102"/>
                  <a:gd name="T7" fmla="*/ 0 h 66"/>
                  <a:gd name="T8" fmla="*/ 102 w 102"/>
                  <a:gd name="T9" fmla="*/ 0 h 66"/>
                  <a:gd name="T10" fmla="*/ 102 w 102"/>
                  <a:gd name="T11" fmla="*/ 66 h 66"/>
                  <a:gd name="T12" fmla="*/ 102 w 102"/>
                  <a:gd name="T13" fmla="*/ 66 h 66"/>
                  <a:gd name="T14" fmla="*/ 102 w 102"/>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66">
                    <a:moveTo>
                      <a:pt x="102" y="66"/>
                    </a:moveTo>
                    <a:lnTo>
                      <a:pt x="21" y="66"/>
                    </a:lnTo>
                    <a:lnTo>
                      <a:pt x="0" y="66"/>
                    </a:lnTo>
                    <a:lnTo>
                      <a:pt x="0" y="0"/>
                    </a:lnTo>
                    <a:lnTo>
                      <a:pt x="102" y="0"/>
                    </a:lnTo>
                    <a:lnTo>
                      <a:pt x="102" y="66"/>
                    </a:lnTo>
                    <a:lnTo>
                      <a:pt x="102" y="66"/>
                    </a:lnTo>
                    <a:lnTo>
                      <a:pt x="102" y="66"/>
                    </a:lnTo>
                    <a:close/>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353535"/>
                  </a:solidFill>
                  <a:latin typeface="Segoe UI Semilight"/>
                </a:endParaRPr>
              </a:p>
            </p:txBody>
          </p:sp>
          <p:sp>
            <p:nvSpPr>
              <p:cNvPr id="105" name="Freeform 11">
                <a:extLst>
                  <a:ext uri="{FF2B5EF4-FFF2-40B4-BE49-F238E27FC236}">
                    <a16:creationId xmlns:a16="http://schemas.microsoft.com/office/drawing/2014/main" id="{257D0F91-14CA-4508-BE63-E5A527A76264}"/>
                  </a:ext>
                </a:extLst>
              </p:cNvPr>
              <p:cNvSpPr>
                <a:spLocks/>
              </p:cNvSpPr>
              <p:nvPr/>
            </p:nvSpPr>
            <p:spPr bwMode="auto">
              <a:xfrm>
                <a:off x="1974" y="2565"/>
                <a:ext cx="153" cy="81"/>
              </a:xfrm>
              <a:custGeom>
                <a:avLst/>
                <a:gdLst>
                  <a:gd name="T0" fmla="*/ 76 w 153"/>
                  <a:gd name="T1" fmla="*/ 0 h 81"/>
                  <a:gd name="T2" fmla="*/ 153 w 153"/>
                  <a:gd name="T3" fmla="*/ 0 h 81"/>
                  <a:gd name="T4" fmla="*/ 153 w 153"/>
                  <a:gd name="T5" fmla="*/ 81 h 81"/>
                  <a:gd name="T6" fmla="*/ 0 w 153"/>
                  <a:gd name="T7" fmla="*/ 81 h 81"/>
                  <a:gd name="T8" fmla="*/ 0 w 153"/>
                  <a:gd name="T9" fmla="*/ 37 h 81"/>
                </a:gdLst>
                <a:ahLst/>
                <a:cxnLst>
                  <a:cxn ang="0">
                    <a:pos x="T0" y="T1"/>
                  </a:cxn>
                  <a:cxn ang="0">
                    <a:pos x="T2" y="T3"/>
                  </a:cxn>
                  <a:cxn ang="0">
                    <a:pos x="T4" y="T5"/>
                  </a:cxn>
                  <a:cxn ang="0">
                    <a:pos x="T6" y="T7"/>
                  </a:cxn>
                  <a:cxn ang="0">
                    <a:pos x="T8" y="T9"/>
                  </a:cxn>
                </a:cxnLst>
                <a:rect l="0" t="0" r="r" b="b"/>
                <a:pathLst>
                  <a:path w="153" h="81">
                    <a:moveTo>
                      <a:pt x="76" y="0"/>
                    </a:moveTo>
                    <a:lnTo>
                      <a:pt x="153" y="0"/>
                    </a:lnTo>
                    <a:lnTo>
                      <a:pt x="153" y="81"/>
                    </a:lnTo>
                    <a:lnTo>
                      <a:pt x="0" y="81"/>
                    </a:lnTo>
                    <a:lnTo>
                      <a:pt x="0" y="37"/>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353535"/>
                  </a:solidFill>
                  <a:latin typeface="Segoe UI Semilight"/>
                </a:endParaRPr>
              </a:p>
            </p:txBody>
          </p:sp>
          <p:sp>
            <p:nvSpPr>
              <p:cNvPr id="106" name="Line 12">
                <a:extLst>
                  <a:ext uri="{FF2B5EF4-FFF2-40B4-BE49-F238E27FC236}">
                    <a16:creationId xmlns:a16="http://schemas.microsoft.com/office/drawing/2014/main" id="{83848E8F-3977-4CD4-83C6-6CC84F4F7A93}"/>
                  </a:ext>
                </a:extLst>
              </p:cNvPr>
              <p:cNvSpPr>
                <a:spLocks noChangeShapeType="1"/>
              </p:cNvSpPr>
              <p:nvPr/>
            </p:nvSpPr>
            <p:spPr bwMode="auto">
              <a:xfrm>
                <a:off x="1917" y="2682"/>
                <a:ext cx="251" cy="0"/>
              </a:xfrm>
              <a:prstGeom prst="line">
                <a:avLst/>
              </a:pr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353535"/>
                  </a:solidFill>
                  <a:latin typeface="Segoe UI Semilight"/>
                </a:endParaRPr>
              </a:p>
            </p:txBody>
          </p:sp>
        </p:grpSp>
      </p:grpSp>
      <p:grpSp>
        <p:nvGrpSpPr>
          <p:cNvPr id="107" name="Group 106" descr="AI compute icon">
            <a:extLst>
              <a:ext uri="{FF2B5EF4-FFF2-40B4-BE49-F238E27FC236}">
                <a16:creationId xmlns:a16="http://schemas.microsoft.com/office/drawing/2014/main" id="{5A64780B-B866-4845-A014-EE7F18785192}"/>
              </a:ext>
            </a:extLst>
          </p:cNvPr>
          <p:cNvGrpSpPr>
            <a:grpSpLocks noChangeAspect="1"/>
          </p:cNvGrpSpPr>
          <p:nvPr/>
        </p:nvGrpSpPr>
        <p:grpSpPr>
          <a:xfrm>
            <a:off x="2145469" y="1728756"/>
            <a:ext cx="758952" cy="758952"/>
            <a:chOff x="782012" y="3170626"/>
            <a:chExt cx="952902" cy="952900"/>
          </a:xfrm>
          <a:solidFill>
            <a:srgbClr val="2A57E8"/>
          </a:solidFill>
        </p:grpSpPr>
        <p:sp>
          <p:nvSpPr>
            <p:cNvPr id="108" name="Oval 107">
              <a:extLst>
                <a:ext uri="{FF2B5EF4-FFF2-40B4-BE49-F238E27FC236}">
                  <a16:creationId xmlns:a16="http://schemas.microsoft.com/office/drawing/2014/main" id="{20B780DA-C476-499C-9183-7BC4E4AAFDB8}"/>
                </a:ext>
              </a:extLst>
            </p:cNvPr>
            <p:cNvSpPr/>
            <p:nvPr/>
          </p:nvSpPr>
          <p:spPr bwMode="auto">
            <a:xfrm>
              <a:off x="782012" y="3170626"/>
              <a:ext cx="952902" cy="9529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Freeform 5">
              <a:extLst>
                <a:ext uri="{FF2B5EF4-FFF2-40B4-BE49-F238E27FC236}">
                  <a16:creationId xmlns:a16="http://schemas.microsoft.com/office/drawing/2014/main" id="{4E42726A-0DF9-4AE9-B1C8-444D1E21B634}"/>
                </a:ext>
              </a:extLst>
            </p:cNvPr>
            <p:cNvSpPr>
              <a:spLocks noEditPoints="1"/>
            </p:cNvSpPr>
            <p:nvPr/>
          </p:nvSpPr>
          <p:spPr bwMode="auto">
            <a:xfrm>
              <a:off x="1035259" y="3465877"/>
              <a:ext cx="446408" cy="362398"/>
            </a:xfrm>
            <a:custGeom>
              <a:avLst/>
              <a:gdLst>
                <a:gd name="T0" fmla="*/ 271 w 271"/>
                <a:gd name="T1" fmla="*/ 152 h 220"/>
                <a:gd name="T2" fmla="*/ 204 w 271"/>
                <a:gd name="T3" fmla="*/ 220 h 220"/>
                <a:gd name="T4" fmla="*/ 172 w 271"/>
                <a:gd name="T5" fmla="*/ 187 h 220"/>
                <a:gd name="T6" fmla="*/ 259 w 271"/>
                <a:gd name="T7" fmla="*/ 117 h 220"/>
                <a:gd name="T8" fmla="*/ 259 w 271"/>
                <a:gd name="T9" fmla="*/ 0 h 220"/>
                <a:gd name="T10" fmla="*/ 0 w 271"/>
                <a:gd name="T11" fmla="*/ 0 h 220"/>
                <a:gd name="T12" fmla="*/ 0 w 271"/>
                <a:gd name="T13" fmla="*/ 152 h 220"/>
                <a:gd name="T14" fmla="*/ 221 w 271"/>
                <a:gd name="T15" fmla="*/ 152 h 220"/>
                <a:gd name="T16" fmla="*/ 78 w 271"/>
                <a:gd name="T17" fmla="*/ 194 h 220"/>
                <a:gd name="T18" fmla="*/ 127 w 271"/>
                <a:gd name="T19" fmla="*/ 194 h 220"/>
                <a:gd name="T20" fmla="*/ 127 w 271"/>
                <a:gd name="T21" fmla="*/ 15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1" h="220">
                  <a:moveTo>
                    <a:pt x="271" y="152"/>
                  </a:moveTo>
                  <a:lnTo>
                    <a:pt x="204" y="220"/>
                  </a:lnTo>
                  <a:lnTo>
                    <a:pt x="172" y="187"/>
                  </a:lnTo>
                  <a:moveTo>
                    <a:pt x="259" y="117"/>
                  </a:moveTo>
                  <a:lnTo>
                    <a:pt x="259" y="0"/>
                  </a:lnTo>
                  <a:lnTo>
                    <a:pt x="0" y="0"/>
                  </a:lnTo>
                  <a:lnTo>
                    <a:pt x="0" y="152"/>
                  </a:lnTo>
                  <a:lnTo>
                    <a:pt x="221" y="152"/>
                  </a:lnTo>
                  <a:moveTo>
                    <a:pt x="78" y="194"/>
                  </a:moveTo>
                  <a:lnTo>
                    <a:pt x="127" y="194"/>
                  </a:lnTo>
                  <a:lnTo>
                    <a:pt x="127" y="152"/>
                  </a:ln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353535"/>
                </a:solidFill>
                <a:latin typeface="Segoe UI Semilight"/>
              </a:endParaRPr>
            </a:p>
          </p:txBody>
        </p:sp>
      </p:grpSp>
      <p:sp>
        <p:nvSpPr>
          <p:cNvPr id="110" name="Rectangle 213">
            <a:extLst>
              <a:ext uri="{FF2B5EF4-FFF2-40B4-BE49-F238E27FC236}">
                <a16:creationId xmlns:a16="http://schemas.microsoft.com/office/drawing/2014/main" id="{D13BBF33-BDA7-4EA0-B78E-DBEBA832D388}"/>
              </a:ext>
            </a:extLst>
          </p:cNvPr>
          <p:cNvSpPr/>
          <p:nvPr/>
        </p:nvSpPr>
        <p:spPr bwMode="auto">
          <a:xfrm>
            <a:off x="6473661" y="962855"/>
            <a:ext cx="1714749" cy="29674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0" bIns="46637" numCol="1" rtlCol="0" anchor="ctr" anchorCtr="0" compatLnSpc="1">
            <a:prstTxWarp prst="textNoShape">
              <a:avLst/>
            </a:prstTxWarp>
          </a:bodyPr>
          <a:lstStyle/>
          <a:p>
            <a:pPr defTabSz="932472" fontAlgn="base">
              <a:lnSpc>
                <a:spcPct val="90000"/>
              </a:lnSpc>
              <a:spcBef>
                <a:spcPts val="300"/>
              </a:spcBef>
              <a:spcAft>
                <a:spcPts val="600"/>
              </a:spcAft>
              <a:defRPr/>
            </a:pPr>
            <a:r>
              <a:rPr lang="zh-CN" altLang="en-US" sz="1800" kern="0" spc="50" dirty="0">
                <a:solidFill>
                  <a:srgbClr val="2A57E8"/>
                </a:solidFill>
                <a:latin typeface="Segoe UI" panose="020B0502040204020203" pitchFamily="34" charset="0"/>
                <a:cs typeface="Segoe UI" panose="020B0502040204020203" pitchFamily="34" charset="0"/>
              </a:rPr>
              <a:t>自助化</a:t>
            </a:r>
            <a:endParaRPr lang="en-US" altLang="zh-CN" sz="1800" kern="0" spc="50" dirty="0">
              <a:solidFill>
                <a:srgbClr val="2A57E8"/>
              </a:solidFill>
              <a:latin typeface="Segoe UI" panose="020B0502040204020203" pitchFamily="34" charset="0"/>
              <a:cs typeface="Segoe UI" panose="020B0502040204020203" pitchFamily="34" charset="0"/>
            </a:endParaRPr>
          </a:p>
          <a:p>
            <a:pPr defTabSz="932472" fontAlgn="base">
              <a:lnSpc>
                <a:spcPct val="90000"/>
              </a:lnSpc>
              <a:spcBef>
                <a:spcPts val="300"/>
              </a:spcBef>
              <a:spcAft>
                <a:spcPts val="600"/>
              </a:spcAft>
              <a:defRPr/>
            </a:pPr>
            <a:r>
              <a:rPr lang="zh-CN" alt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零代码自助式数据治理与分析</a:t>
            </a:r>
            <a:endParaRPr lang="en-US" sz="1400" kern="0" spc="5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112" name="图片 111" descr="卡通人物&#10;&#10;描述已自动生成">
            <a:extLst>
              <a:ext uri="{FF2B5EF4-FFF2-40B4-BE49-F238E27FC236}">
                <a16:creationId xmlns:a16="http://schemas.microsoft.com/office/drawing/2014/main" id="{718487CE-1AA0-4E13-8215-DF9850BFC31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91086" y="3034428"/>
            <a:ext cx="1596958" cy="430386"/>
          </a:xfrm>
          <a:prstGeom prst="rect">
            <a:avLst/>
          </a:prstGeom>
        </p:spPr>
      </p:pic>
    </p:spTree>
    <p:extLst>
      <p:ext uri="{BB962C8B-B14F-4D97-AF65-F5344CB8AC3E}">
        <p14:creationId xmlns:p14="http://schemas.microsoft.com/office/powerpoint/2010/main" val="2871543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3-50089_Microsoft_Inspire_VisionKeyTemplate">
  <a:themeElements>
    <a:clrScheme name="Inspire keynote">
      <a:dk1>
        <a:srgbClr val="353535"/>
      </a:dk1>
      <a:lt1>
        <a:srgbClr val="FFFFFF"/>
      </a:lt1>
      <a:dk2>
        <a:srgbClr val="002050"/>
      </a:dk2>
      <a:lt2>
        <a:srgbClr val="E6E6E6"/>
      </a:lt2>
      <a:accent1>
        <a:srgbClr val="002050"/>
      </a:accent1>
      <a:accent2>
        <a:srgbClr val="737373"/>
      </a:accent2>
      <a:accent3>
        <a:srgbClr val="0078D7"/>
      </a:accent3>
      <a:accent4>
        <a:srgbClr val="D2D2D2"/>
      </a:accent4>
      <a:accent5>
        <a:srgbClr val="5C2D91"/>
      </a:accent5>
      <a:accent6>
        <a:srgbClr val="505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2017_VisionKey_Template_blue.potx" id="{D1285554-F841-4C6D-A910-993A371AD6AC}" vid="{1D9B5AF1-134E-47BA-AA36-694F3F664E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TaxKeywordTaxHTField xmlns="230e9df3-be65-4c73-a93b-d1236ebd677e">
      <Terms xmlns="http://schemas.microsoft.com/office/infopath/2007/PartnerControls"/>
    </TaxKeywordTaxHTField>
    <TaxCatchAll xmlns="230e9df3-be65-4c73-a93b-d1236ebd677e">
      <Value>424</Value>
      <Value>423</Value>
      <Value>422</Value>
      <Value>421</Value>
      <Value>420</Value>
      <Value>426</Value>
      <Value>425</Value>
    </TaxCatchAll>
    <LastSharedByUser xmlns="ffda682f-c233-440f-ae5c-cc70b7af3c29">bengoreu@microsoft.com</LastSharedByUser>
    <LastSharedByTime xmlns="ffda682f-c233-440f-ae5c-cc70b7af3c29">2017-07-27T10:52:46+00:00</LastSharedByTime>
    <Session_x005f_x0020_Code xmlns="FFDA682F-C233-440F-AE5C-CC70B7AF3C29" xsi:nil="true"/>
    <External_x005f_x0020_Speaker xmlns="FFDA682F-C233-440F-AE5C-CC70B7AF3C29" xsi:nil="true"/>
    <MS_x005f_x0020_Content_x005f_x0020_Owner xmlns="FFDA682F-C233-440F-AE5C-CC70B7AF3C29">
      <UserInfo>
        <DisplayName/>
        <AccountId xsi:nil="true"/>
        <AccountType/>
      </UserInfo>
    </MS_x005f_x0020_Content_x005f_x0020_Owner>
    <MS_x005f_x0020_Speaker xmlns="FFDA682F-C233-440F-AE5C-CC70B7AF3C29">
      <UserInfo>
        <DisplayName/>
        <AccountId xsi:nil="true"/>
        <AccountType/>
      </UserInfo>
    </MS_x005f_x0020_Speaker>
    <Presentation_x005f_x0020_Date xmlns="FFDA682F-C233-440F-AE5C-CC70B7AF3C29">2017-07-10T07:00:00+00:00</Presentation_x005f_x0020_Date>
    <Event_x005f_x0020_Start_x005f_x0020_Date xmlns="FFDA682F-C233-440F-AE5C-CC70B7AF3C29">2017-07-10T07:00:00+00:00</Event_x005f_x0020_Start_x005f_x0020_Date>
    <Event_x005f_x0020_End_x005f_x0020_Date xmlns="FFDA682F-C233-440F-AE5C-CC70B7AF3C29" xsi:nil="true"/>
    <SharedWithUsers xmlns="ffda682f-c233-440f-ae5c-cc70b7af3c29">
      <UserInfo>
        <DisplayName>Laurent Marzouk</DisplayName>
        <AccountId>921</AccountId>
        <AccountType/>
      </UserInfo>
      <UserInfo>
        <DisplayName>Benjamin Mak</DisplayName>
        <AccountId>52674</AccountId>
        <AccountType/>
      </UserInfo>
      <UserInfo>
        <DisplayName>Esma Koken</DisplayName>
        <AccountId>52675</AccountId>
        <AccountType/>
      </UserInfo>
    </SharedWithUsers>
    <d74da4b6521649b2a1f3107422732558 xmlns="ffda682f-c233-440f-ae5c-cc70b7af3c29">
      <Terms xmlns="http://schemas.microsoft.com/office/infopath/2007/PartnerControls"/>
    </d74da4b6521649b2a1f3107422732558>
    <d024865c22f74dfd987ba18ae53a02cb xmlns="ffda682f-c233-440f-ae5c-cc70b7af3c29">
      <Terms xmlns="http://schemas.microsoft.com/office/infopath/2007/PartnerControls"/>
    </d024865c22f74dfd987ba18ae53a02cb>
    <bafaaec354a049cf985a2e9cb6b9ae42 xmlns="ffda682f-c233-440f-ae5c-cc70b7af3c29">
      <Terms xmlns="http://schemas.microsoft.com/office/infopath/2007/PartnerControls"/>
    </bafaaec354a049cf985a2e9cb6b9ae42>
    <e2f3afa1176b423b9a26014d7607bb74 xmlns="ffda682f-c233-440f-ae5c-cc70b7af3c29">
      <Terms xmlns="http://schemas.microsoft.com/office/infopath/2007/PartnerControls"/>
    </e2f3afa1176b423b9a26014d7607bb74>
    <Ratings xmlns="http://schemas.microsoft.com/sharepoint/v3" xsi:nil="true"/>
    <LikedBy xmlns="http://schemas.microsoft.com/sharepoint/v3">
      <UserInfo>
        <DisplayName/>
        <AccountId xsi:nil="true"/>
        <AccountType/>
      </UserInfo>
    </LikedBy>
    <Audience xmlns="http://schemas.microsoft.com/sharepoint/v3" xsi:nil="true"/>
    <c3c687fadeb54a6eb55eff253960dfb0 xmlns="ffda682f-c233-440f-ae5c-cc70b7af3c29">
      <Terms xmlns="http://schemas.microsoft.com/office/infopath/2007/PartnerControls"/>
    </c3c687fadeb54a6eb55eff253960dfb0>
    <pa5d4577c25f482885598ec921f9a2a7 xmlns="ffda682f-c233-440f-ae5c-cc70b7af3c29">
      <Terms xmlns="http://schemas.microsoft.com/office/infopath/2007/PartnerControls"/>
    </pa5d4577c25f482885598ec921f9a2a7>
    <m1d4cc0042f74f6a97d9a7fbccdb31f0 xmlns="ffda682f-c233-440f-ae5c-cc70b7af3c29">
      <Terms xmlns="http://schemas.microsoft.com/office/infopath/2007/PartnerControls"/>
    </m1d4cc0042f74f6a97d9a7fbccdb31f0>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0E13FC0C2934E14484E212E125370C1C0020807D056BA4BB4BACE1AE523AC789A8" ma:contentTypeVersion="54" ma:contentTypeDescription="" ma:contentTypeScope="" ma:versionID="fcdb20ac622df525fe90ec32c7f70c52">
  <xsd:schema xmlns:xsd="http://www.w3.org/2001/XMLSchema" xmlns:xs="http://www.w3.org/2001/XMLSchema" xmlns:p="http://schemas.microsoft.com/office/2006/metadata/properties" xmlns:ns1="http://schemas.microsoft.com/sharepoint/v3" xmlns:ns2="ffda682f-c233-440f-ae5c-cc70b7af3c29" xmlns:ns3="230e9df3-be65-4c73-a93b-d1236ebd677e" xmlns:ns4="FFDA682F-C233-440F-AE5C-CC70B7AF3C29" xmlns:ns6="a434de21-0b7a-4063-a8f0-1e238380ee03" targetNamespace="http://schemas.microsoft.com/office/2006/metadata/properties" ma:root="true" ma:fieldsID="8b50ae655dbc012927b9fc87a88e9f17" ns1:_="" ns2:_="" ns3:_="" ns4:_="" ns6:_="">
    <xsd:import namespace="http://schemas.microsoft.com/sharepoint/v3"/>
    <xsd:import namespace="ffda682f-c233-440f-ae5c-cc70b7af3c29"/>
    <xsd:import namespace="230e9df3-be65-4c73-a93b-d1236ebd677e"/>
    <xsd:import namespace="FFDA682F-C233-440F-AE5C-CC70B7AF3C29"/>
    <xsd:import namespace="a434de21-0b7a-4063-a8f0-1e238380ee03"/>
    <xsd:element name="properties">
      <xsd:complexType>
        <xsd:sequence>
          <xsd:element name="documentManagement">
            <xsd:complexType>
              <xsd:all>
                <xsd:element ref="ns2:c3c687fadeb54a6eb55eff253960dfb0" minOccurs="0"/>
                <xsd:element ref="ns3:TaxCatchAll" minOccurs="0"/>
                <xsd:element ref="ns3:TaxCatchAllLabel" minOccurs="0"/>
                <xsd:element ref="ns2:pa5d4577c25f482885598ec921f9a2a7" minOccurs="0"/>
                <xsd:element ref="ns2:d024865c22f74dfd987ba18ae53a02cb" minOccurs="0"/>
                <xsd:element ref="ns4:Event_x005f_x0020_Start_x005f_x0020_Date" minOccurs="0"/>
                <xsd:element ref="ns4:Event_x005f_x0020_End_x005f_x0020_Date" minOccurs="0"/>
                <xsd:element ref="ns4:Presentation_x005f_x0020_Date" minOccurs="0"/>
                <xsd:element ref="ns4:MS_x005f_x0020_Speaker" minOccurs="0"/>
                <xsd:element ref="ns4:External_x005f_x0020_Speaker" minOccurs="0"/>
                <xsd:element ref="ns1:Audience" minOccurs="0"/>
                <xsd:element ref="ns2:bafaaec354a049cf985a2e9cb6b9ae42" minOccurs="0"/>
                <xsd:element ref="ns2:e2f3afa1176b423b9a26014d7607bb74" minOccurs="0"/>
                <xsd:element ref="ns4:Session_x005f_x0020_Code" minOccurs="0"/>
                <xsd:element ref="ns4:MS_x005f_x0020_Content_x005f_x0020_Owner" minOccurs="0"/>
                <xsd:element ref="ns2:d74da4b6521649b2a1f3107422732558" minOccurs="0"/>
                <xsd:element ref="ns2:m1d4cc0042f74f6a97d9a7fbccdb31f0" minOccurs="0"/>
                <xsd:element ref="ns1:AverageRating" minOccurs="0"/>
                <xsd:element ref="ns2:SharedWithUsers" minOccurs="0"/>
                <xsd:element ref="ns3:TaxKeywordTaxHTField" minOccurs="0"/>
                <xsd:element ref="ns1:RatingCount" minOccurs="0"/>
                <xsd:element ref="ns1:RatedBy" minOccurs="0"/>
                <xsd:element ref="ns1:Ratings" minOccurs="0"/>
                <xsd:element ref="ns1:LikesCount" minOccurs="0"/>
                <xsd:element ref="ns1:LikedBy" minOccurs="0"/>
                <xsd:element ref="ns2:SharingHintHash" minOccurs="0"/>
                <xsd:element ref="ns2:SharedWithDetails" minOccurs="0"/>
                <xsd:element ref="ns2:LastSharedByUser" minOccurs="0"/>
                <xsd:element ref="ns2:LastSharedByTime" minOccurs="0"/>
                <xsd:element ref="ns6:MediaServiceMetadata" minOccurs="0"/>
                <xsd:element ref="ns6:MediaServiceFastMetadata" minOccurs="0"/>
                <xsd:element ref="ns6:MediaServiceEventHashCode" minOccurs="0"/>
                <xsd:element ref="ns6: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udience" ma:index="21" nillable="true" ma:displayName="Audience" ma:description="Target Audiences is a site column created by the Publishing feature. It is used to specify audiences to which this page will be targeted." ma:internalName="Audience" ma:readOnly="false">
      <xsd:simpleType>
        <xsd:restriction base="dms:Unknown"/>
      </xsd:simpleType>
    </xsd:element>
    <xsd:element name="AverageRating" ma:index="32" nillable="true" ma:displayName="Rating (0-5)" ma:decimals="2" ma:description="Average value of all the ratings that have been submitted" ma:internalName="AverageRating" ma:readOnly="true">
      <xsd:simpleType>
        <xsd:restriction base="dms:Number"/>
      </xsd:simpleType>
    </xsd:element>
    <xsd:element name="RatingCount" ma:index="36" nillable="true" ma:displayName="Number of Ratings" ma:decimals="0" ma:description="Number of ratings submitted" ma:internalName="RatingCount" ma:readOnly="true">
      <xsd:simpleType>
        <xsd:restriction base="dms:Number"/>
      </xsd:simpleType>
    </xsd:element>
    <xsd:element name="RatedBy" ma:index="3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8" nillable="true" ma:displayName="User ratings" ma:description="User ratings for the item" ma:hidden="true" ma:internalName="Ratings">
      <xsd:simpleType>
        <xsd:restriction base="dms:Note"/>
      </xsd:simpleType>
    </xsd:element>
    <xsd:element name="LikesCount" ma:index="39" nillable="true" ma:displayName="Number of Likes" ma:internalName="LikesCount">
      <xsd:simpleType>
        <xsd:restriction base="dms:Unknown"/>
      </xsd:simpleType>
    </xsd:element>
    <xsd:element name="LikedBy" ma:index="4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c3c687fadeb54a6eb55eff253960dfb0" ma:index="8" nillable="true" ma:taxonomy="true" ma:internalName="c3c687fadeb54a6eb55eff253960dfb0" ma:taxonomyFieldName="Event_x0020_Name" ma:displayName="Event Name" ma:readOnly="false" ma:default="" ma:fieldId="{c3c687fa-deb5-4a6e-b55e-ff253960dfb0}"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a5d4577c25f482885598ec921f9a2a7" ma:index="12" nillable="true" ma:taxonomy="true" ma:internalName="pa5d4577c25f482885598ec921f9a2a7" ma:taxonomyFieldName="Event_x0020_Location" ma:displayName="Event Location" ma:readOnly="false" ma:default="" ma:fieldId="{9a5d4577-c25f-4828-8559-8ec921f9a2a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024865c22f74dfd987ba18ae53a02cb" ma:index="14" nillable="true" ma:taxonomy="true" ma:internalName="d024865c22f74dfd987ba18ae53a02cb" ma:taxonomyFieldName="Event_x0020_Venue" ma:displayName="Event Venue" ma:readOnly="false" ma:default="" ma:fieldId="{d024865c-22f7-4dfd-987b-a18ae53a02cb}"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bafaaec354a049cf985a2e9cb6b9ae42" ma:index="22" nillable="true" ma:taxonomy="true" ma:internalName="bafaaec354a049cf985a2e9cb6b9ae42" ma:taxonomyFieldName="Product" ma:displayName="Product" ma:readOnly="false" ma:default="" ma:fieldId="{bafaaec3-54a0-49cf-985a-2e9cb6b9ae4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2f3afa1176b423b9a26014d7607bb74" ma:index="24" nillable="true" ma:taxonomy="true" ma:internalName="e2f3afa1176b423b9a26014d7607bb74" ma:taxonomyFieldName="Campaign" ma:displayName="Campaign" ma:readOnly="false" ma:default="" ma:fieldId="{e2f3afa1-176b-423b-9a26-014d7607bb74}"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d74da4b6521649b2a1f3107422732558" ma:index="28" nillable="true" ma:taxonomy="true" ma:internalName="d74da4b6521649b2a1f3107422732558" ma:taxonomyFieldName="Track_2" ma:displayName="Track" ma:default="" ma:fieldId="{d74da4b6-5216-49b2-a1f3-107422732558}" ma:sspId="e385fb40-52d4-4fae-9c5b-3e8ff8a5878e" ma:termSetId="8b2cb1a9-d9e7-4004-9980-68b531ded940" ma:anchorId="00000000-0000-0000-0000-000000000000" ma:open="true" ma:isKeyword="false">
      <xsd:complexType>
        <xsd:sequence>
          <xsd:element ref="pc:Terms" minOccurs="0" maxOccurs="1"/>
        </xsd:sequence>
      </xsd:complexType>
    </xsd:element>
    <xsd:element name="m1d4cc0042f74f6a97d9a7fbccdb31f0" ma:index="30" nillable="true" ma:taxonomy="true" ma:internalName="m1d4cc0042f74f6a97d9a7fbccdb31f0" ma:taxonomyFieldName="Audience1" ma:displayName="Audience" ma:default="" ma:fieldId="{61d4cc00-42f7-4f6a-97d9-a7fbccdb31f0}"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42" nillable="true" ma:displayName="Sharing Hint Hash" ma:internalName="SharingHintHash" ma:readOnly="true">
      <xsd:simpleType>
        <xsd:restriction base="dms:Text"/>
      </xsd:simpleType>
    </xsd:element>
    <xsd:element name="SharedWithDetails" ma:index="43" nillable="true" ma:displayName="Shared With Details" ma:internalName="SharedWithDetails" ma:readOnly="true">
      <xsd:simpleType>
        <xsd:restriction base="dms:Note">
          <xsd:maxLength value="255"/>
        </xsd:restriction>
      </xsd:simpleType>
    </xsd:element>
    <xsd:element name="LastSharedByUser" ma:index="44" nillable="true" ma:displayName="Last Shared By User" ma:description="" ma:internalName="LastSharedByUser" ma:readOnly="true">
      <xsd:simpleType>
        <xsd:restriction base="dms:Note">
          <xsd:maxLength value="255"/>
        </xsd:restriction>
      </xsd:simpleType>
    </xsd:element>
    <xsd:element name="LastSharedByTime" ma:index="4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c6f752b4-ea7a-45d7-9c5a-f41f5c5d970f}" ma:internalName="TaxCatchAll" ma:showField="CatchAllData"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c6f752b4-ea7a-45d7-9c5a-f41f5c5d970f}" ma:internalName="TaxCatchAllLabel" ma:readOnly="true" ma:showField="CatchAllDataLabel"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Event_x005f_x0020_Start_x005f_x0020_Date" ma:index="16" nillable="true" ma:displayName="Event Start Date" ma:format="DateOnly" ma:internalName="Event_x0020_Start_x0020_Date" ma:readOnly="false">
      <xsd:simpleType>
        <xsd:restriction base="dms:DateTime"/>
      </xsd:simpleType>
    </xsd:element>
    <xsd:element name="Event_x005f_x0020_End_x005f_x0020_Date" ma:index="17" nillable="true" ma:displayName="Event End Date" ma:format="DateOnly" ma:internalName="Event_x0020_End_x0020_Date" ma:readOnly="false">
      <xsd:simpleType>
        <xsd:restriction base="dms:DateTime"/>
      </xsd:simpleType>
    </xsd:element>
    <xsd:element name="Presentation_x005f_x0020_Date" ma:index="18" nillable="true" ma:displayName="Presentation Date" ma:format="DateOnly" ma:internalName="Presentation_x0020_Date" ma:readOnly="false">
      <xsd:simpleType>
        <xsd:restriction base="dms:DateTime"/>
      </xsd:simpleType>
    </xsd:element>
    <xsd:element name="MS_x005f_x0020_Speaker" ma:index="19" nillable="true" ma:displayName="MS Speaker" ma:list="UserInfo" ma:SharePointGroup="0" ma:internalName="MS_x0020_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5f_x0020_Speaker" ma:index="20" nillable="true" ma:displayName="External Speaker" ma:internalName="External_x0020_Speaker" ma:readOnly="false">
      <xsd:simpleType>
        <xsd:restriction base="dms:Text"/>
      </xsd:simpleType>
    </xsd:element>
    <xsd:element name="Session_x005f_x0020_Code" ma:index="26" nillable="true" ma:displayName="Session Code" ma:internalName="Session_x0020_Code" ma:readOnly="false">
      <xsd:simpleType>
        <xsd:restriction base="dms:Text"/>
      </xsd:simpleType>
    </xsd:element>
    <xsd:element name="MS_x005f_x0020_Content_x005f_x0020_Owner" ma:index="27" nillable="true" ma:displayName="MS Content Owner" ma:list="UserInfo" ma:SharePointGroup="0" ma:internalName="MS_x0020_Content_x0020_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434de21-0b7a-4063-a8f0-1e238380ee03" elementFormDefault="qualified">
    <xsd:import namespace="http://schemas.microsoft.com/office/2006/documentManagement/types"/>
    <xsd:import namespace="http://schemas.microsoft.com/office/infopath/2007/PartnerControls"/>
    <xsd:element name="MediaServiceMetadata" ma:index="46" nillable="true" ma:displayName="MediaServiceMetadata" ma:description="" ma:hidden="true" ma:internalName="MediaServiceMetadata" ma:readOnly="true">
      <xsd:simpleType>
        <xsd:restriction base="dms:Note"/>
      </xsd:simpleType>
    </xsd:element>
    <xsd:element name="MediaServiceFastMetadata" ma:index="47" nillable="true" ma:displayName="MediaServiceFastMetadata" ma:description="" ma:hidden="true" ma:internalName="MediaServiceFastMetadata" ma:readOnly="true">
      <xsd:simpleType>
        <xsd:restriction base="dms:Note"/>
      </xsd:simpleType>
    </xsd:element>
    <xsd:element name="MediaServiceEventHashCode" ma:index="48" nillable="true" ma:displayName="MediaServiceEventHashCode" ma:hidden="true" ma:internalName="MediaServiceEventHashCode" ma:readOnly="true">
      <xsd:simpleType>
        <xsd:restriction base="dms:Text"/>
      </xsd:simpleType>
    </xsd:element>
    <xsd:element name="MediaServiceGenerationTime" ma:index="4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41"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784AA8-2B3A-49C7-8B24-7594AF8BAA66}">
  <ds:schemaRefs>
    <ds:schemaRef ds:uri="http://schemas.microsoft.com/sharepoint/v3"/>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a434de21-0b7a-4063-a8f0-1e238380ee03"/>
    <ds:schemaRef ds:uri="http://purl.org/dc/dcmitype/"/>
    <ds:schemaRef ds:uri="ffda682f-c233-440f-ae5c-cc70b7af3c29"/>
    <ds:schemaRef ds:uri="http://purl.org/dc/terms/"/>
    <ds:schemaRef ds:uri="FFDA682F-C233-440F-AE5C-CC70B7AF3C29"/>
    <ds:schemaRef ds:uri="230e9df3-be65-4c73-a93b-d1236ebd677e"/>
    <ds:schemaRef ds:uri="http://schemas.microsoft.com/office/2006/metadata/properties"/>
  </ds:schemaRefs>
</ds:datastoreItem>
</file>

<file path=customXml/itemProps2.xml><?xml version="1.0" encoding="utf-8"?>
<ds:datastoreItem xmlns:ds="http://schemas.openxmlformats.org/officeDocument/2006/customXml" ds:itemID="{19E6F239-8F15-42A3-A106-1AE6041B77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fda682f-c233-440f-ae5c-cc70b7af3c29"/>
    <ds:schemaRef ds:uri="230e9df3-be65-4c73-a93b-d1236ebd677e"/>
    <ds:schemaRef ds:uri="FFDA682F-C233-440F-AE5C-CC70B7AF3C29"/>
    <ds:schemaRef ds:uri="a434de21-0b7a-4063-a8f0-1e238380ee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BAE4CF-2C70-40CD-9E6C-AF562F4BEB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29562</TotalTime>
  <Words>6262</Words>
  <Application>Microsoft Macintosh PowerPoint</Application>
  <PresentationFormat>自定义</PresentationFormat>
  <Paragraphs>1204</Paragraphs>
  <Slides>81</Slides>
  <Notes>12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81</vt:i4>
      </vt:variant>
    </vt:vector>
  </HeadingPairs>
  <TitlesOfParts>
    <vt:vector size="99" baseType="lpstr">
      <vt:lpstr>-apple-system</vt:lpstr>
      <vt:lpstr>宋体</vt:lpstr>
      <vt:lpstr>微软雅黑 Light</vt:lpstr>
      <vt:lpstr>等线</vt:lpstr>
      <vt:lpstr>微软雅黑</vt:lpstr>
      <vt:lpstr>微软雅黑</vt:lpstr>
      <vt:lpstr>Aharoni</vt:lpstr>
      <vt:lpstr>Arial</vt:lpstr>
      <vt:lpstr>Arial</vt:lpstr>
      <vt:lpstr>Calibri</vt:lpstr>
      <vt:lpstr>Century Gothic</vt:lpstr>
      <vt:lpstr>Segoe UI</vt:lpstr>
      <vt:lpstr>Segoe UI Light</vt:lpstr>
      <vt:lpstr>Segoe UI Semibold</vt:lpstr>
      <vt:lpstr>Segoe UI Semilight</vt:lpstr>
      <vt:lpstr>Univers Light</vt:lpstr>
      <vt:lpstr>Wingdings</vt:lpstr>
      <vt:lpstr>1_3-50089_Microsoft_Inspire_VisionKeyTemplate</vt:lpstr>
      <vt:lpstr>PowerPoint 演示文稿</vt:lpstr>
      <vt:lpstr>数据被列为新的一种生产要素，企业拥有的数据总量激增</vt:lpstr>
      <vt:lpstr>PowerPoint 演示文稿</vt:lpstr>
      <vt:lpstr>常见企业的数据资产构成</vt:lpstr>
      <vt:lpstr>企业运营活动和数据资产之间的关系</vt:lpstr>
      <vt:lpstr>企业数据管理与应用基本流程</vt:lpstr>
      <vt:lpstr>企业数据管理与应用难点</vt:lpstr>
      <vt:lpstr>基于数据治理知识体系，FiData 一体化数据赋能解决方案</vt:lpstr>
      <vt:lpstr>PowerPoint 演示文稿</vt:lpstr>
      <vt:lpstr>产品构成</vt:lpstr>
      <vt:lpstr>应用架构</vt:lpstr>
      <vt:lpstr>技术架构（开源版）</vt:lpstr>
      <vt:lpstr>技术架构（SQL Server版）</vt:lpstr>
      <vt:lpstr>微服务架构图</vt:lpstr>
      <vt:lpstr>推荐配置（高可用）</vt:lpstr>
      <vt:lpstr>面向不同角色，提供三大数据能力 </vt:lpstr>
      <vt:lpstr>FiData 一体化数据赋能平台</vt:lpstr>
      <vt:lpstr>PowerPoint 演示文稿</vt:lpstr>
      <vt:lpstr>数据流向</vt:lpstr>
      <vt:lpstr>数据接入</vt:lpstr>
      <vt:lpstr>数据接入-DB Link中间库方式接入</vt:lpstr>
      <vt:lpstr>数据接入-API方式接入</vt:lpstr>
      <vt:lpstr>数据接入-SFTP方式接入</vt:lpstr>
      <vt:lpstr>数仓建模方法</vt:lpstr>
      <vt:lpstr>数仓业务域规划</vt:lpstr>
      <vt:lpstr>数仓计算</vt:lpstr>
      <vt:lpstr>数据调度</vt:lpstr>
      <vt:lpstr>数据调度-监控</vt:lpstr>
      <vt:lpstr>PowerPoint 演示文稿</vt:lpstr>
      <vt:lpstr>1.数据消费：可视化：自助式数据分析和可视化，简单拖拉拽即可制作报表</vt:lpstr>
      <vt:lpstr>2.数据消费-数据服务</vt:lpstr>
      <vt:lpstr>数据服务-API方式出库</vt:lpstr>
      <vt:lpstr>数据服务-SFTP方式出库</vt:lpstr>
      <vt:lpstr>数据服务-实时消息方式出库</vt:lpstr>
      <vt:lpstr>数据服务-下游使用监控</vt:lpstr>
      <vt:lpstr>PowerPoint 演示文稿</vt:lpstr>
      <vt:lpstr>数据门户：高度集成的BI报表展现门户，提效、减负、降本一站式搞定 </vt:lpstr>
      <vt:lpstr>PowerPoint 演示文稿</vt:lpstr>
      <vt:lpstr>数据治理—元数据管理：构建可靠的元数据管理体系，有效评估数据质量及提供数据服务</vt:lpstr>
      <vt:lpstr>数据资产</vt:lpstr>
      <vt:lpstr>数据资产明细查询</vt:lpstr>
      <vt:lpstr>资产查询：数据血缘分析</vt:lpstr>
      <vt:lpstr>PowerPoint 演示文稿</vt:lpstr>
      <vt:lpstr>主数据管理：保障数据的准确性、一致性、集成性、共享性和高价值</vt:lpstr>
      <vt:lpstr>主数据建模-数据域模型管理</vt:lpstr>
      <vt:lpstr>主数据建模-实体管理</vt:lpstr>
      <vt:lpstr>主数据建模-实体管理</vt:lpstr>
      <vt:lpstr>主数据建模-属性设计</vt:lpstr>
      <vt:lpstr>属性设计-多元属性类型</vt:lpstr>
      <vt:lpstr>属性设计-多元属性类型</vt:lpstr>
      <vt:lpstr>主数据流程管理</vt:lpstr>
      <vt:lpstr>流程配置</vt:lpstr>
      <vt:lpstr>主数据流程审批-高效便捷</vt:lpstr>
      <vt:lpstr>主数据流程-我的审批</vt:lpstr>
      <vt:lpstr>主数据流程-我的申请</vt:lpstr>
      <vt:lpstr>主数据维护管理</vt:lpstr>
      <vt:lpstr>主数据维护</vt:lpstr>
      <vt:lpstr>主数据维护</vt:lpstr>
      <vt:lpstr>主数据维护</vt:lpstr>
      <vt:lpstr>主数据维护</vt:lpstr>
      <vt:lpstr>主数据维护</vt:lpstr>
      <vt:lpstr>版本管理</vt:lpstr>
      <vt:lpstr>PowerPoint 演示文稿</vt:lpstr>
      <vt:lpstr>数据治理-实现数据真正可用的基础是数据质量的提升</vt:lpstr>
      <vt:lpstr>数据质量：系统配置数据质量规则，实现数据真正可用</vt:lpstr>
      <vt:lpstr>数据安全</vt:lpstr>
      <vt:lpstr>数据脱敏</vt:lpstr>
      <vt:lpstr>表、行、列安全</vt:lpstr>
      <vt:lpstr>运维监控</vt:lpstr>
      <vt:lpstr>PowerPoint 演示文稿</vt:lpstr>
      <vt:lpstr>数据标签</vt:lpstr>
      <vt:lpstr>数据标签-标签维护</vt:lpstr>
      <vt:lpstr>数据标签-为标签配置应用数据源</vt:lpstr>
      <vt:lpstr>数据标签-为应用数据源表配置标签值映射规则</vt:lpstr>
      <vt:lpstr>数据标签-为应用数据源表配置标签值覆盖范围</vt:lpstr>
      <vt:lpstr>PowerPoint 演示文稿</vt:lpstr>
      <vt:lpstr>平台管理</vt:lpstr>
      <vt:lpstr>性能、安全与管理</vt:lpstr>
      <vt:lpstr>FiData 适用对象</vt:lpstr>
      <vt:lpstr>PowerPoint 演示文稿</vt:lpstr>
      <vt:lpstr>PowerPoint 演示文稿</vt:lpstr>
    </vt:vector>
  </TitlesOfParts>
  <Manager>Caitlin McCabe</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FiData</dc:title>
  <dc:subject>Digital Transformation; Microsoft 365; Businss applications; Modern workplace; Applications ＆ infrastructure; Data ＆ AI; Microsoft Azure</dc:subject>
  <dc:creator>Colette Stallbaumer</dc:creator>
  <cp:keywords/>
  <cp:lastModifiedBy>李新毅</cp:lastModifiedBy>
  <cp:revision>458</cp:revision>
  <cp:lastPrinted>2021-10-25T03:06:27Z</cp:lastPrinted>
  <dcterms:created xsi:type="dcterms:W3CDTF">2017-06-06T18:21:54Z</dcterms:created>
  <dcterms:modified xsi:type="dcterms:W3CDTF">2022-10-09T04:26:14Z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cmccabe@microsoft.com</vt:lpwstr>
  </property>
  <property fmtid="{D5CDD505-2E9C-101B-9397-08002B2CF9AE}" pid="6" name="MSIP_Label_f42aa342-8706-4288-bd11-ebb85995028c_SetDate">
    <vt:lpwstr>2017-06-14T10:27:15.5898852-07:00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0x0101000E13FC0C2934E14484E212E125370C1C0020807D056BA4BB4BACE1AE523AC789A8</vt:lpwstr>
  </property>
  <property fmtid="{D5CDD505-2E9C-101B-9397-08002B2CF9AE}" pid="12" name="SharedWithUsers">
    <vt:lpwstr>921;#Sylvia Tedjo</vt:lpwstr>
  </property>
  <property fmtid="{D5CDD505-2E9C-101B-9397-08002B2CF9AE}" pid="13" name="TaxKeyword">
    <vt:lpwstr>424;#Applications ＆ infrastructure|b89714b4-ab1f-40a2-9d42-ae1cd9e8463c;#423;#Modern workplace|11111111-1111-1111-1111-111111111111;#422;#Businss applications|a79491ae-c8d0-48d9-b726-790cb7230121;#421;#Microsoft 365|33db94fd-dcee-46be-b006-1a2160f7e1aa;#4</vt:lpwstr>
  </property>
  <property fmtid="{D5CDD505-2E9C-101B-9397-08002B2CF9AE}" pid="14" name="Event Name">
    <vt:lpwstr/>
  </property>
  <property fmtid="{D5CDD505-2E9C-101B-9397-08002B2CF9AE}" pid="15" name="Product">
    <vt:lpwstr/>
  </property>
  <property fmtid="{D5CDD505-2E9C-101B-9397-08002B2CF9AE}" pid="16" name="Track_2">
    <vt:lpwstr/>
  </property>
  <property fmtid="{D5CDD505-2E9C-101B-9397-08002B2CF9AE}" pid="17" name="Event Location">
    <vt:lpwstr/>
  </property>
  <property fmtid="{D5CDD505-2E9C-101B-9397-08002B2CF9AE}" pid="18" name="Campaign">
    <vt:lpwstr/>
  </property>
  <property fmtid="{D5CDD505-2E9C-101B-9397-08002B2CF9AE}" pid="19" name="Event Venue">
    <vt:lpwstr/>
  </property>
  <property fmtid="{D5CDD505-2E9C-101B-9397-08002B2CF9AE}" pid="20" name="Audience1">
    <vt:lpwstr/>
  </property>
</Properties>
</file>